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61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96490" y="362712"/>
            <a:ext cx="9837419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406F8D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406F8D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406F8D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61834" y="1602740"/>
            <a:ext cx="6547484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963273" y="1907540"/>
            <a:ext cx="6242684" cy="569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>
                <a:solidFill>
                  <a:srgbClr val="406F8D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463" y="-98044"/>
            <a:ext cx="13203472" cy="1418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>
                <a:solidFill>
                  <a:srgbClr val="406F8D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10440" y="2870708"/>
            <a:ext cx="6264909" cy="257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jp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257.jp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jpg"/><Relationship Id="rId14" Type="http://schemas.openxmlformats.org/officeDocument/2006/relationships/image" Target="../media/image26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9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277.jpg"/><Relationship Id="rId2" Type="http://schemas.openxmlformats.org/officeDocument/2006/relationships/image" Target="../media/image55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hyperlink" Target="http://ALB-DNS-URL/app1/index.html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279.jpg"/><Relationship Id="rId2" Type="http://schemas.openxmlformats.org/officeDocument/2006/relationships/image" Target="../media/image55.png"/><Relationship Id="rId16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hyperlink" Target="http://ALB-DNS-URL/app1/index.html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image" Target="../media/image66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62.png"/><Relationship Id="rId3" Type="http://schemas.openxmlformats.org/officeDocument/2006/relationships/image" Target="../media/image32.png"/><Relationship Id="rId21" Type="http://schemas.openxmlformats.org/officeDocument/2006/relationships/image" Target="../media/image65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282.png"/><Relationship Id="rId2" Type="http://schemas.openxmlformats.org/officeDocument/2006/relationships/image" Target="../media/image55.png"/><Relationship Id="rId16" Type="http://schemas.openxmlformats.org/officeDocument/2006/relationships/image" Target="../media/image281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hyperlink" Target="http://ALB-DNS-URL/" TargetMode="External"/><Relationship Id="rId23" Type="http://schemas.openxmlformats.org/officeDocument/2006/relationships/hyperlink" Target="http://ALB-DNS-URL/app2/index.html" TargetMode="External"/><Relationship Id="rId10" Type="http://schemas.openxmlformats.org/officeDocument/2006/relationships/image" Target="../media/image50.png"/><Relationship Id="rId19" Type="http://schemas.openxmlformats.org/officeDocument/2006/relationships/image" Target="../media/image63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Relationship Id="rId22" Type="http://schemas.openxmlformats.org/officeDocument/2006/relationships/hyperlink" Target="http://ALB-DNS-URL/app1/index.html" TargetMode="Externa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282.png"/><Relationship Id="rId3" Type="http://schemas.openxmlformats.org/officeDocument/2006/relationships/image" Target="../media/image32.png"/><Relationship Id="rId21" Type="http://schemas.openxmlformats.org/officeDocument/2006/relationships/image" Target="../media/image64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281.png"/><Relationship Id="rId2" Type="http://schemas.openxmlformats.org/officeDocument/2006/relationships/image" Target="../media/image55.png"/><Relationship Id="rId16" Type="http://schemas.openxmlformats.org/officeDocument/2006/relationships/hyperlink" Target="http://ssldemo/" TargetMode="External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24" Type="http://schemas.openxmlformats.org/officeDocument/2006/relationships/image" Target="../media/image67.png"/><Relationship Id="rId5" Type="http://schemas.openxmlformats.org/officeDocument/2006/relationships/image" Target="../media/image35.png"/><Relationship Id="rId15" Type="http://schemas.openxmlformats.org/officeDocument/2006/relationships/hyperlink" Target="http://ssldemo.stacksimplify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0.png"/><Relationship Id="rId19" Type="http://schemas.openxmlformats.org/officeDocument/2006/relationships/image" Target="../media/image62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Relationship Id="rId22" Type="http://schemas.openxmlformats.org/officeDocument/2006/relationships/image" Target="../media/image6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63.png"/><Relationship Id="rId3" Type="http://schemas.openxmlformats.org/officeDocument/2006/relationships/image" Target="../media/image32.png"/><Relationship Id="rId21" Type="http://schemas.openxmlformats.org/officeDocument/2006/relationships/image" Target="../media/image66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62.png"/><Relationship Id="rId2" Type="http://schemas.openxmlformats.org/officeDocument/2006/relationships/image" Target="../media/image55.png"/><Relationship Id="rId16" Type="http://schemas.openxmlformats.org/officeDocument/2006/relationships/image" Target="../media/image282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281.png"/><Relationship Id="rId10" Type="http://schemas.openxmlformats.org/officeDocument/2006/relationships/image" Target="../media/image50.png"/><Relationship Id="rId19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0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jp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3" Type="http://schemas.openxmlformats.org/officeDocument/2006/relationships/image" Target="../media/image258.png"/><Relationship Id="rId7" Type="http://schemas.openxmlformats.org/officeDocument/2006/relationships/image" Target="../media/image262.jp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257.jp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19.png"/><Relationship Id="rId5" Type="http://schemas.openxmlformats.org/officeDocument/2006/relationships/image" Target="../media/image315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259.png"/><Relationship Id="rId9" Type="http://schemas.openxmlformats.org/officeDocument/2006/relationships/image" Target="../media/image264.jpg"/><Relationship Id="rId14" Type="http://schemas.openxmlformats.org/officeDocument/2006/relationships/image" Target="../media/image322.jp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2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63.png"/><Relationship Id="rId3" Type="http://schemas.openxmlformats.org/officeDocument/2006/relationships/image" Target="../media/image32.png"/><Relationship Id="rId21" Type="http://schemas.openxmlformats.org/officeDocument/2006/relationships/image" Target="../media/image66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62.png"/><Relationship Id="rId2" Type="http://schemas.openxmlformats.org/officeDocument/2006/relationships/image" Target="../media/image55.png"/><Relationship Id="rId16" Type="http://schemas.openxmlformats.org/officeDocument/2006/relationships/image" Target="../media/image282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281.png"/><Relationship Id="rId10" Type="http://schemas.openxmlformats.org/officeDocument/2006/relationships/image" Target="../media/image50.png"/><Relationship Id="rId19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3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://externaldns-k8s-service-demo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33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14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3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64.png"/><Relationship Id="rId2" Type="http://schemas.openxmlformats.org/officeDocument/2006/relationships/image" Target="../media/image55.png"/><Relationship Id="rId16" Type="http://schemas.openxmlformats.org/officeDocument/2006/relationships/image" Target="../media/image33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282.png"/><Relationship Id="rId10" Type="http://schemas.openxmlformats.org/officeDocument/2006/relationships/image" Target="../media/image50.png"/><Relationship Id="rId19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3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3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5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4.png"/><Relationship Id="rId2" Type="http://schemas.openxmlformats.org/officeDocument/2006/relationships/image" Target="../media/image342.png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53.png"/><Relationship Id="rId15" Type="http://schemas.openxmlformats.org/officeDocument/2006/relationships/image" Target="../media/image357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g"/><Relationship Id="rId3" Type="http://schemas.openxmlformats.org/officeDocument/2006/relationships/image" Target="../media/image249.png"/><Relationship Id="rId7" Type="http://schemas.openxmlformats.org/officeDocument/2006/relationships/image" Target="../media/image33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hyperlink" Target="http://ecrdemo.kubeoncloud.com/" TargetMode="External"/><Relationship Id="rId17" Type="http://schemas.openxmlformats.org/officeDocument/2006/relationships/image" Target="../media/image122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248.png"/><Relationship Id="rId7" Type="http://schemas.openxmlformats.org/officeDocument/2006/relationships/image" Target="../media/image3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249.png"/><Relationship Id="rId9" Type="http://schemas.openxmlformats.org/officeDocument/2006/relationships/image" Target="../media/image308.jp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400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81.png"/><Relationship Id="rId10" Type="http://schemas.openxmlformats.org/officeDocument/2006/relationships/image" Target="../media/image406.png"/><Relationship Id="rId4" Type="http://schemas.openxmlformats.org/officeDocument/2006/relationships/image" Target="../media/image401.png"/><Relationship Id="rId9" Type="http://schemas.openxmlformats.org/officeDocument/2006/relationships/image" Target="../media/image40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41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416.pn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12" Type="http://schemas.openxmlformats.org/officeDocument/2006/relationships/image" Target="../media/image52.png"/><Relationship Id="rId17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414.png"/><Relationship Id="rId19" Type="http://schemas.openxmlformats.org/officeDocument/2006/relationships/image" Target="../media/image417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7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418.png"/><Relationship Id="rId10" Type="http://schemas.openxmlformats.org/officeDocument/2006/relationships/image" Target="../media/image97.png"/><Relationship Id="rId19" Type="http://schemas.openxmlformats.org/officeDocument/2006/relationships/image" Target="../media/image41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6.jpg"/><Relationship Id="rId7" Type="http://schemas.openxmlformats.org/officeDocument/2006/relationships/image" Target="../media/image138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10" Type="http://schemas.openxmlformats.org/officeDocument/2006/relationships/image" Target="../media/image140.png"/><Relationship Id="rId4" Type="http://schemas.openxmlformats.org/officeDocument/2006/relationships/image" Target="../media/image137.jpg"/><Relationship Id="rId9" Type="http://schemas.openxmlformats.org/officeDocument/2006/relationships/image" Target="../media/image139.jp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7.png"/><Relationship Id="rId5" Type="http://schemas.openxmlformats.org/officeDocument/2006/relationships/image" Target="../media/image433.png"/><Relationship Id="rId10" Type="http://schemas.openxmlformats.org/officeDocument/2006/relationships/image" Target="../media/image300.png"/><Relationship Id="rId4" Type="http://schemas.openxmlformats.org/officeDocument/2006/relationships/image" Target="../media/image432.png"/><Relationship Id="rId9" Type="http://schemas.openxmlformats.org/officeDocument/2006/relationships/image" Target="../media/image299.png"/><Relationship Id="rId14" Type="http://schemas.openxmlformats.org/officeDocument/2006/relationships/hyperlink" Target="http://nlb-dns-url/" TargetMode="Externa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12" Type="http://schemas.openxmlformats.org/officeDocument/2006/relationships/image" Target="../media/image52.png"/><Relationship Id="rId17" Type="http://schemas.openxmlformats.org/officeDocument/2006/relationships/image" Target="../media/image442.png"/><Relationship Id="rId2" Type="http://schemas.openxmlformats.org/officeDocument/2006/relationships/image" Target="../media/image55.png"/><Relationship Id="rId16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image" Target="../media/image440.png"/><Relationship Id="rId10" Type="http://schemas.openxmlformats.org/officeDocument/2006/relationships/image" Target="../media/image41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hyperlink" Target="http://NLB-DNS-URL/" TargetMode="Externa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7.png"/><Relationship Id="rId5" Type="http://schemas.openxmlformats.org/officeDocument/2006/relationships/image" Target="../media/image433.png"/><Relationship Id="rId15" Type="http://schemas.openxmlformats.org/officeDocument/2006/relationships/image" Target="../media/image444.png"/><Relationship Id="rId10" Type="http://schemas.openxmlformats.org/officeDocument/2006/relationships/image" Target="../media/image300.png"/><Relationship Id="rId4" Type="http://schemas.openxmlformats.org/officeDocument/2006/relationships/image" Target="../media/image432.png"/><Relationship Id="rId9" Type="http://schemas.openxmlformats.org/officeDocument/2006/relationships/image" Target="../media/image299.png"/><Relationship Id="rId14" Type="http://schemas.openxmlformats.org/officeDocument/2006/relationships/hyperlink" Target="http://nlb-dns-url/" TargetMode="Externa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442.pn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12" Type="http://schemas.openxmlformats.org/officeDocument/2006/relationships/image" Target="../media/image52.png"/><Relationship Id="rId17" Type="http://schemas.openxmlformats.org/officeDocument/2006/relationships/image" Target="../media/image441.png"/><Relationship Id="rId2" Type="http://schemas.openxmlformats.org/officeDocument/2006/relationships/image" Target="../media/image55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hyperlink" Target="http://NLB-DNS-URL/" TargetMode="External"/><Relationship Id="rId10" Type="http://schemas.openxmlformats.org/officeDocument/2006/relationships/image" Target="../media/image414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39.png"/><Relationship Id="rId18" Type="http://schemas.openxmlformats.org/officeDocument/2006/relationships/hyperlink" Target="http://nlbextdns.stacksimplify.com/" TargetMode="External"/><Relationship Id="rId3" Type="http://schemas.openxmlformats.org/officeDocument/2006/relationships/image" Target="../media/image453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17" Type="http://schemas.openxmlformats.org/officeDocument/2006/relationships/image" Target="../media/image444.png"/><Relationship Id="rId2" Type="http://schemas.openxmlformats.org/officeDocument/2006/relationships/image" Target="../media/image452.png"/><Relationship Id="rId16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7.png"/><Relationship Id="rId5" Type="http://schemas.openxmlformats.org/officeDocument/2006/relationships/image" Target="../media/image433.png"/><Relationship Id="rId15" Type="http://schemas.openxmlformats.org/officeDocument/2006/relationships/image" Target="../media/image457.png"/><Relationship Id="rId10" Type="http://schemas.openxmlformats.org/officeDocument/2006/relationships/image" Target="../media/image456.png"/><Relationship Id="rId4" Type="http://schemas.openxmlformats.org/officeDocument/2006/relationships/image" Target="../media/image454.png"/><Relationship Id="rId9" Type="http://schemas.openxmlformats.org/officeDocument/2006/relationships/image" Target="../media/image455.png"/><Relationship Id="rId14" Type="http://schemas.openxmlformats.org/officeDocument/2006/relationships/image" Target="../media/image322.jp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441.png"/><Relationship Id="rId3" Type="http://schemas.openxmlformats.org/officeDocument/2006/relationships/image" Target="../media/image412.png"/><Relationship Id="rId7" Type="http://schemas.openxmlformats.org/officeDocument/2006/relationships/image" Target="../media/image27.png"/><Relationship Id="rId12" Type="http://schemas.openxmlformats.org/officeDocument/2006/relationships/image" Target="../media/image52.png"/><Relationship Id="rId17" Type="http://schemas.openxmlformats.org/officeDocument/2006/relationships/image" Target="../media/image440.png"/><Relationship Id="rId2" Type="http://schemas.openxmlformats.org/officeDocument/2006/relationships/image" Target="../media/image55.png"/><Relationship Id="rId16" Type="http://schemas.openxmlformats.org/officeDocument/2006/relationships/hyperlink" Target="http://nlbextdns.stacksimplify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3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image" Target="../media/image459.png"/><Relationship Id="rId10" Type="http://schemas.openxmlformats.org/officeDocument/2006/relationships/image" Target="../media/image414.png"/><Relationship Id="rId19" Type="http://schemas.openxmlformats.org/officeDocument/2006/relationships/image" Target="../media/image442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62.png"/><Relationship Id="rId18" Type="http://schemas.openxmlformats.org/officeDocument/2006/relationships/image" Target="../media/image444.png"/><Relationship Id="rId3" Type="http://schemas.openxmlformats.org/officeDocument/2006/relationships/image" Target="../media/image453.png"/><Relationship Id="rId7" Type="http://schemas.openxmlformats.org/officeDocument/2006/relationships/image" Target="../media/image435.png"/><Relationship Id="rId12" Type="http://schemas.openxmlformats.org/officeDocument/2006/relationships/image" Target="../media/image438.png"/><Relationship Id="rId17" Type="http://schemas.openxmlformats.org/officeDocument/2006/relationships/image" Target="../media/image458.png"/><Relationship Id="rId2" Type="http://schemas.openxmlformats.org/officeDocument/2006/relationships/image" Target="../media/image452.png"/><Relationship Id="rId16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11" Type="http://schemas.openxmlformats.org/officeDocument/2006/relationships/image" Target="../media/image437.png"/><Relationship Id="rId5" Type="http://schemas.openxmlformats.org/officeDocument/2006/relationships/image" Target="../media/image433.png"/><Relationship Id="rId15" Type="http://schemas.openxmlformats.org/officeDocument/2006/relationships/image" Target="../media/image322.jpg"/><Relationship Id="rId10" Type="http://schemas.openxmlformats.org/officeDocument/2006/relationships/image" Target="../media/image461.png"/><Relationship Id="rId19" Type="http://schemas.openxmlformats.org/officeDocument/2006/relationships/image" Target="../media/image463.png"/><Relationship Id="rId4" Type="http://schemas.openxmlformats.org/officeDocument/2006/relationships/image" Target="../media/image454.png"/><Relationship Id="rId9" Type="http://schemas.openxmlformats.org/officeDocument/2006/relationships/image" Target="../media/image455.png"/><Relationship Id="rId14" Type="http://schemas.openxmlformats.org/officeDocument/2006/relationships/hyperlink" Target="http://nlbeip.stacksimplify.com/" TargetMode="Externa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442.png"/><Relationship Id="rId3" Type="http://schemas.openxmlformats.org/officeDocument/2006/relationships/image" Target="../media/image412.png"/><Relationship Id="rId7" Type="http://schemas.openxmlformats.org/officeDocument/2006/relationships/image" Target="../media/image27.png"/><Relationship Id="rId12" Type="http://schemas.openxmlformats.org/officeDocument/2006/relationships/image" Target="../media/image52.png"/><Relationship Id="rId17" Type="http://schemas.openxmlformats.org/officeDocument/2006/relationships/image" Target="../media/image441.png"/><Relationship Id="rId2" Type="http://schemas.openxmlformats.org/officeDocument/2006/relationships/image" Target="../media/image55.png"/><Relationship Id="rId16" Type="http://schemas.openxmlformats.org/officeDocument/2006/relationships/image" Target="../media/image440.png"/><Relationship Id="rId20" Type="http://schemas.openxmlformats.org/officeDocument/2006/relationships/hyperlink" Target="http://nlbeip.stacksimplify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3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image" Target="../media/image459.png"/><Relationship Id="rId10" Type="http://schemas.openxmlformats.org/officeDocument/2006/relationships/image" Target="../media/image414.png"/><Relationship Id="rId19" Type="http://schemas.openxmlformats.org/officeDocument/2006/relationships/image" Target="../media/image463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72.png"/><Relationship Id="rId3" Type="http://schemas.openxmlformats.org/officeDocument/2006/relationships/image" Target="../media/image466.png"/><Relationship Id="rId7" Type="http://schemas.openxmlformats.org/officeDocument/2006/relationships/image" Target="../media/image435.png"/><Relationship Id="rId12" Type="http://schemas.openxmlformats.org/officeDocument/2006/relationships/image" Target="../media/image462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1" Type="http://schemas.openxmlformats.org/officeDocument/2006/relationships/image" Target="../media/image438.png"/><Relationship Id="rId5" Type="http://schemas.openxmlformats.org/officeDocument/2006/relationships/image" Target="../media/image468.png"/><Relationship Id="rId10" Type="http://schemas.openxmlformats.org/officeDocument/2006/relationships/image" Target="../media/image471.png"/><Relationship Id="rId4" Type="http://schemas.openxmlformats.org/officeDocument/2006/relationships/image" Target="../media/image467.png"/><Relationship Id="rId9" Type="http://schemas.openxmlformats.org/officeDocument/2006/relationships/image" Target="../media/image470.png"/><Relationship Id="rId14" Type="http://schemas.openxmlformats.org/officeDocument/2006/relationships/image" Target="../media/image47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76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12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35.png"/><Relationship Id="rId15" Type="http://schemas.openxmlformats.org/officeDocument/2006/relationships/image" Target="../media/image478.png"/><Relationship Id="rId10" Type="http://schemas.openxmlformats.org/officeDocument/2006/relationships/image" Target="../media/image475.png"/><Relationship Id="rId4" Type="http://schemas.openxmlformats.org/officeDocument/2006/relationships/image" Target="../media/image33.png"/><Relationship Id="rId9" Type="http://schemas.openxmlformats.org/officeDocument/2006/relationships/image" Target="../media/image474.png"/><Relationship Id="rId14" Type="http://schemas.openxmlformats.org/officeDocument/2006/relationships/image" Target="../media/image477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42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57.png"/><Relationship Id="rId18" Type="http://schemas.openxmlformats.org/officeDocument/2006/relationships/image" Target="../media/image482.png"/><Relationship Id="rId3" Type="http://schemas.openxmlformats.org/officeDocument/2006/relationships/image" Target="../media/image453.png"/><Relationship Id="rId7" Type="http://schemas.openxmlformats.org/officeDocument/2006/relationships/image" Target="../media/image455.png"/><Relationship Id="rId12" Type="http://schemas.openxmlformats.org/officeDocument/2006/relationships/image" Target="../media/image322.jpg"/><Relationship Id="rId17" Type="http://schemas.openxmlformats.org/officeDocument/2006/relationships/image" Target="../media/image481.png"/><Relationship Id="rId2" Type="http://schemas.openxmlformats.org/officeDocument/2006/relationships/image" Target="../media/image452.png"/><Relationship Id="rId16" Type="http://schemas.openxmlformats.org/officeDocument/2006/relationships/hyperlink" Target="http://fargatenlb.stacksimplify.com/" TargetMode="External"/><Relationship Id="rId20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62.png"/><Relationship Id="rId5" Type="http://schemas.openxmlformats.org/officeDocument/2006/relationships/image" Target="../media/image435.png"/><Relationship Id="rId15" Type="http://schemas.openxmlformats.org/officeDocument/2006/relationships/image" Target="../media/image444.png"/><Relationship Id="rId10" Type="http://schemas.openxmlformats.org/officeDocument/2006/relationships/image" Target="../media/image438.png"/><Relationship Id="rId19" Type="http://schemas.openxmlformats.org/officeDocument/2006/relationships/image" Target="../media/image483.png"/><Relationship Id="rId4" Type="http://schemas.openxmlformats.org/officeDocument/2006/relationships/image" Target="../media/image454.png"/><Relationship Id="rId9" Type="http://schemas.openxmlformats.org/officeDocument/2006/relationships/image" Target="../media/image437.png"/><Relationship Id="rId14" Type="http://schemas.openxmlformats.org/officeDocument/2006/relationships/image" Target="../media/image45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18" Type="http://schemas.openxmlformats.org/officeDocument/2006/relationships/image" Target="../media/image440.png"/><Relationship Id="rId3" Type="http://schemas.openxmlformats.org/officeDocument/2006/relationships/image" Target="../media/image412.png"/><Relationship Id="rId7" Type="http://schemas.openxmlformats.org/officeDocument/2006/relationships/image" Target="../media/image27.png"/><Relationship Id="rId12" Type="http://schemas.openxmlformats.org/officeDocument/2006/relationships/image" Target="../media/image52.png"/><Relationship Id="rId17" Type="http://schemas.openxmlformats.org/officeDocument/2006/relationships/image" Target="../media/image417.png"/><Relationship Id="rId2" Type="http://schemas.openxmlformats.org/officeDocument/2006/relationships/image" Target="../media/image55.png"/><Relationship Id="rId16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3.png"/><Relationship Id="rId11" Type="http://schemas.openxmlformats.org/officeDocument/2006/relationships/image" Target="../media/image415.png"/><Relationship Id="rId5" Type="http://schemas.openxmlformats.org/officeDocument/2006/relationships/image" Target="../media/image35.png"/><Relationship Id="rId15" Type="http://schemas.openxmlformats.org/officeDocument/2006/relationships/image" Target="../media/image459.png"/><Relationship Id="rId10" Type="http://schemas.openxmlformats.org/officeDocument/2006/relationships/image" Target="../media/image414.png"/><Relationship Id="rId19" Type="http://schemas.openxmlformats.org/officeDocument/2006/relationships/hyperlink" Target="http://nlbfargate.stacksimplify.com/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486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hyperlink" Target="http://ecrdemo.kubeoncloud.com/" TargetMode="External"/><Relationship Id="rId17" Type="http://schemas.openxmlformats.org/officeDocument/2006/relationships/image" Target="../media/image122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486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242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5" Type="http://schemas.openxmlformats.org/officeDocument/2006/relationships/image" Target="../media/image495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Relationship Id="rId14" Type="http://schemas.openxmlformats.org/officeDocument/2006/relationships/image" Target="../media/image494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56.png"/><Relationship Id="rId18" Type="http://schemas.openxmlformats.org/officeDocument/2006/relationships/image" Target="../media/image183.png"/><Relationship Id="rId3" Type="http://schemas.openxmlformats.org/officeDocument/2006/relationships/image" Target="../media/image171.png"/><Relationship Id="rId21" Type="http://schemas.openxmlformats.org/officeDocument/2006/relationships/image" Target="../media/image186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2.png"/><Relationship Id="rId2" Type="http://schemas.openxmlformats.org/officeDocument/2006/relationships/image" Target="../media/image1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45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19" Type="http://schemas.openxmlformats.org/officeDocument/2006/relationships/image" Target="../media/image184.png"/><Relationship Id="rId4" Type="http://schemas.openxmlformats.org/officeDocument/2006/relationships/image" Target="../media/image144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6.jpg"/><Relationship Id="rId7" Type="http://schemas.openxmlformats.org/officeDocument/2006/relationships/image" Target="../media/image138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10" Type="http://schemas.openxmlformats.org/officeDocument/2006/relationships/image" Target="../media/image140.png"/><Relationship Id="rId4" Type="http://schemas.openxmlformats.org/officeDocument/2006/relationships/image" Target="../media/image137.jpg"/><Relationship Id="rId9" Type="http://schemas.openxmlformats.org/officeDocument/2006/relationships/image" Target="../media/image139.jp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9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12" Type="http://schemas.openxmlformats.org/officeDocument/2006/relationships/image" Target="../media/image508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jpg"/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20.png"/><Relationship Id="rId12" Type="http://schemas.openxmlformats.org/officeDocument/2006/relationships/image" Target="../media/image525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.png"/><Relationship Id="rId11" Type="http://schemas.openxmlformats.org/officeDocument/2006/relationships/image" Target="../media/image524.png"/><Relationship Id="rId5" Type="http://schemas.openxmlformats.org/officeDocument/2006/relationships/image" Target="../media/image518.jpg"/><Relationship Id="rId10" Type="http://schemas.openxmlformats.org/officeDocument/2006/relationships/image" Target="../media/image523.png"/><Relationship Id="rId4" Type="http://schemas.openxmlformats.org/officeDocument/2006/relationships/image" Target="../media/image517.png"/><Relationship Id="rId9" Type="http://schemas.openxmlformats.org/officeDocument/2006/relationships/image" Target="../media/image52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12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jpg"/><Relationship Id="rId13" Type="http://schemas.openxmlformats.org/officeDocument/2006/relationships/image" Target="../media/image541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12" Type="http://schemas.openxmlformats.org/officeDocument/2006/relationships/image" Target="../media/image540.png"/><Relationship Id="rId2" Type="http://schemas.openxmlformats.org/officeDocument/2006/relationships/image" Target="../media/image531.png"/><Relationship Id="rId16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jpg"/><Relationship Id="rId11" Type="http://schemas.openxmlformats.org/officeDocument/2006/relationships/image" Target="../media/image539.png"/><Relationship Id="rId5" Type="http://schemas.openxmlformats.org/officeDocument/2006/relationships/image" Target="../media/image534.png"/><Relationship Id="rId15" Type="http://schemas.openxmlformats.org/officeDocument/2006/relationships/image" Target="../media/image543.png"/><Relationship Id="rId10" Type="http://schemas.openxmlformats.org/officeDocument/2006/relationships/image" Target="../media/image538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Relationship Id="rId14" Type="http://schemas.openxmlformats.org/officeDocument/2006/relationships/image" Target="../media/image542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55.png"/><Relationship Id="rId18" Type="http://schemas.openxmlformats.org/officeDocument/2006/relationships/image" Target="../media/image560.png"/><Relationship Id="rId3" Type="http://schemas.openxmlformats.org/officeDocument/2006/relationships/image" Target="../media/image546.png"/><Relationship Id="rId21" Type="http://schemas.openxmlformats.org/officeDocument/2006/relationships/image" Target="../media/image563.png"/><Relationship Id="rId7" Type="http://schemas.openxmlformats.org/officeDocument/2006/relationships/image" Target="../media/image549.png"/><Relationship Id="rId12" Type="http://schemas.openxmlformats.org/officeDocument/2006/relationships/image" Target="../media/image554.png"/><Relationship Id="rId17" Type="http://schemas.openxmlformats.org/officeDocument/2006/relationships/image" Target="../media/image559.png"/><Relationship Id="rId2" Type="http://schemas.openxmlformats.org/officeDocument/2006/relationships/image" Target="../media/image1.png"/><Relationship Id="rId16" Type="http://schemas.openxmlformats.org/officeDocument/2006/relationships/image" Target="../media/image558.png"/><Relationship Id="rId20" Type="http://schemas.openxmlformats.org/officeDocument/2006/relationships/image" Target="../media/image5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24" Type="http://schemas.openxmlformats.org/officeDocument/2006/relationships/image" Target="../media/image566.png"/><Relationship Id="rId5" Type="http://schemas.openxmlformats.org/officeDocument/2006/relationships/image" Target="../media/image547.png"/><Relationship Id="rId15" Type="http://schemas.openxmlformats.org/officeDocument/2006/relationships/image" Target="../media/image557.png"/><Relationship Id="rId23" Type="http://schemas.openxmlformats.org/officeDocument/2006/relationships/image" Target="../media/image565.png"/><Relationship Id="rId10" Type="http://schemas.openxmlformats.org/officeDocument/2006/relationships/image" Target="../media/image552.png"/><Relationship Id="rId19" Type="http://schemas.openxmlformats.org/officeDocument/2006/relationships/image" Target="../media/image561.png"/><Relationship Id="rId4" Type="http://schemas.openxmlformats.org/officeDocument/2006/relationships/image" Target="../media/image125.png"/><Relationship Id="rId9" Type="http://schemas.openxmlformats.org/officeDocument/2006/relationships/image" Target="../media/image551.png"/><Relationship Id="rId14" Type="http://schemas.openxmlformats.org/officeDocument/2006/relationships/image" Target="../media/image556.png"/><Relationship Id="rId22" Type="http://schemas.openxmlformats.org/officeDocument/2006/relationships/image" Target="../media/image564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567.png"/><Relationship Id="rId3" Type="http://schemas.openxmlformats.org/officeDocument/2006/relationships/image" Target="../media/image242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496.png"/><Relationship Id="rId2" Type="http://schemas.openxmlformats.org/officeDocument/2006/relationships/image" Target="../media/image1.png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11" Type="http://schemas.openxmlformats.org/officeDocument/2006/relationships/image" Target="../media/image371.png"/><Relationship Id="rId5" Type="http://schemas.openxmlformats.org/officeDocument/2006/relationships/image" Target="../media/image366.png"/><Relationship Id="rId15" Type="http://schemas.openxmlformats.org/officeDocument/2006/relationships/image" Target="../media/image494.png"/><Relationship Id="rId10" Type="http://schemas.openxmlformats.org/officeDocument/2006/relationships/image" Target="../media/image370.png"/><Relationship Id="rId4" Type="http://schemas.openxmlformats.org/officeDocument/2006/relationships/image" Target="../media/image2.png"/><Relationship Id="rId9" Type="http://schemas.openxmlformats.org/officeDocument/2006/relationships/image" Target="../media/image369.png"/><Relationship Id="rId14" Type="http://schemas.openxmlformats.org/officeDocument/2006/relationships/image" Target="../media/image486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567.png"/><Relationship Id="rId3" Type="http://schemas.openxmlformats.org/officeDocument/2006/relationships/image" Target="../media/image242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496.png"/><Relationship Id="rId2" Type="http://schemas.openxmlformats.org/officeDocument/2006/relationships/image" Target="../media/image1.png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11" Type="http://schemas.openxmlformats.org/officeDocument/2006/relationships/image" Target="../media/image371.png"/><Relationship Id="rId5" Type="http://schemas.openxmlformats.org/officeDocument/2006/relationships/image" Target="../media/image366.png"/><Relationship Id="rId15" Type="http://schemas.openxmlformats.org/officeDocument/2006/relationships/image" Target="../media/image494.png"/><Relationship Id="rId10" Type="http://schemas.openxmlformats.org/officeDocument/2006/relationships/image" Target="../media/image370.png"/><Relationship Id="rId4" Type="http://schemas.openxmlformats.org/officeDocument/2006/relationships/image" Target="../media/image2.png"/><Relationship Id="rId9" Type="http://schemas.openxmlformats.org/officeDocument/2006/relationships/image" Target="../media/image369.png"/><Relationship Id="rId14" Type="http://schemas.openxmlformats.org/officeDocument/2006/relationships/image" Target="../media/image486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486.png"/><Relationship Id="rId18" Type="http://schemas.openxmlformats.org/officeDocument/2006/relationships/image" Target="../media/image568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567.png"/><Relationship Id="rId2" Type="http://schemas.openxmlformats.org/officeDocument/2006/relationships/image" Target="../media/image242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5" Type="http://schemas.openxmlformats.org/officeDocument/2006/relationships/image" Target="../media/image495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Relationship Id="rId14" Type="http://schemas.openxmlformats.org/officeDocument/2006/relationships/image" Target="../media/image49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56.png"/><Relationship Id="rId18" Type="http://schemas.openxmlformats.org/officeDocument/2006/relationships/image" Target="../media/image183.png"/><Relationship Id="rId3" Type="http://schemas.openxmlformats.org/officeDocument/2006/relationships/image" Target="../media/image171.png"/><Relationship Id="rId21" Type="http://schemas.openxmlformats.org/officeDocument/2006/relationships/image" Target="../media/image186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2.png"/><Relationship Id="rId2" Type="http://schemas.openxmlformats.org/officeDocument/2006/relationships/image" Target="../media/image1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45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19" Type="http://schemas.openxmlformats.org/officeDocument/2006/relationships/image" Target="../media/image184.png"/><Relationship Id="rId4" Type="http://schemas.openxmlformats.org/officeDocument/2006/relationships/image" Target="../media/image144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jpg"/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486.png"/><Relationship Id="rId18" Type="http://schemas.openxmlformats.org/officeDocument/2006/relationships/image" Target="../media/image568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567.png"/><Relationship Id="rId2" Type="http://schemas.openxmlformats.org/officeDocument/2006/relationships/image" Target="../media/image242.png"/><Relationship Id="rId16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5" Type="http://schemas.openxmlformats.org/officeDocument/2006/relationships/image" Target="../media/image495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Relationship Id="rId14" Type="http://schemas.openxmlformats.org/officeDocument/2006/relationships/image" Target="../media/image494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486.png"/><Relationship Id="rId18" Type="http://schemas.openxmlformats.org/officeDocument/2006/relationships/image" Target="../media/image568.png"/><Relationship Id="rId3" Type="http://schemas.openxmlformats.org/officeDocument/2006/relationships/image" Target="../media/image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567.png"/><Relationship Id="rId2" Type="http://schemas.openxmlformats.org/officeDocument/2006/relationships/image" Target="../media/image242.png"/><Relationship Id="rId16" Type="http://schemas.openxmlformats.org/officeDocument/2006/relationships/image" Target="../media/image496.png"/><Relationship Id="rId20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244.png"/><Relationship Id="rId15" Type="http://schemas.openxmlformats.org/officeDocument/2006/relationships/image" Target="../media/image495.png"/><Relationship Id="rId10" Type="http://schemas.openxmlformats.org/officeDocument/2006/relationships/image" Target="../media/image371.png"/><Relationship Id="rId19" Type="http://schemas.openxmlformats.org/officeDocument/2006/relationships/image" Target="../media/image574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Relationship Id="rId14" Type="http://schemas.openxmlformats.org/officeDocument/2006/relationships/image" Target="../media/image494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jpg"/><Relationship Id="rId2" Type="http://schemas.openxmlformats.org/officeDocument/2006/relationships/image" Target="../media/image5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jp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image" Target="../media/image66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5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278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hyperlink" Target="http://ALB-DNS-URL/usermgmt/users" TargetMode="External"/><Relationship Id="rId2" Type="http://schemas.openxmlformats.org/officeDocument/2006/relationships/image" Target="../media/image5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5" Type="http://schemas.openxmlformats.org/officeDocument/2006/relationships/image" Target="../media/image35.png"/><Relationship Id="rId1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581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60.png"/><Relationship Id="rId26" Type="http://schemas.openxmlformats.org/officeDocument/2006/relationships/hyperlink" Target="http://ALB-DNS-URL/app2/index.html" TargetMode="External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hyperlink" Target="http://ALB-DNS-URL/app1/index.html" TargetMode="External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hyperlink" Target="http://ALB-DNS-URL/usermgmt/users" TargetMode="External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581.pn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hyperlink" Target="http://ssldemo.kubeoncloud.com/usermgmt/users" TargetMode="External"/><Relationship Id="rId26" Type="http://schemas.openxmlformats.org/officeDocument/2006/relationships/image" Target="../media/image65.png"/><Relationship Id="rId3" Type="http://schemas.openxmlformats.org/officeDocument/2006/relationships/image" Target="../media/image32.png"/><Relationship Id="rId21" Type="http://schemas.openxmlformats.org/officeDocument/2006/relationships/image" Target="../media/image60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image" Target="../media/image64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hyperlink" Target="http://ssldemo.kubeoncloud.com/app2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hyperlink" Target="http://ssldemo.kubeoncloud.com/app1/index.html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581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image" Target="../media/image66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582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63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24" Type="http://schemas.openxmlformats.org/officeDocument/2006/relationships/image" Target="../media/image66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68148" y="7768697"/>
            <a:ext cx="169418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911273"/>
            <a:ext cx="14630400" cy="4318635"/>
          </a:xfrm>
          <a:custGeom>
            <a:avLst/>
            <a:gdLst/>
            <a:ahLst/>
            <a:cxnLst/>
            <a:rect l="l" t="t" r="r" b="b"/>
            <a:pathLst>
              <a:path w="14630400" h="4318634">
                <a:moveTo>
                  <a:pt x="14630400" y="0"/>
                </a:moveTo>
                <a:lnTo>
                  <a:pt x="0" y="0"/>
                </a:lnTo>
                <a:lnTo>
                  <a:pt x="0" y="4318326"/>
                </a:lnTo>
                <a:lnTo>
                  <a:pt x="14630400" y="4318326"/>
                </a:lnTo>
                <a:lnTo>
                  <a:pt x="14630400" y="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9090" y="4241291"/>
            <a:ext cx="12345670" cy="202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AWS</a:t>
            </a:r>
            <a:r>
              <a:rPr sz="40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EKS</a:t>
            </a:r>
            <a:r>
              <a:rPr sz="40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Kubernetes</a:t>
            </a:r>
            <a:r>
              <a:rPr sz="4400" b="0" spc="-1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-</a:t>
            </a:r>
            <a:r>
              <a:rPr sz="40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Masterclass</a:t>
            </a:r>
            <a:r>
              <a:rPr sz="4000" b="0" spc="-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|</a:t>
            </a:r>
            <a:r>
              <a:rPr sz="40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dirty="0">
                <a:solidFill>
                  <a:srgbClr val="FFFFFF"/>
                </a:solidFill>
                <a:latin typeface="Calibri Light"/>
                <a:cs typeface="Calibri Light"/>
              </a:rPr>
              <a:t>DevOps,</a:t>
            </a:r>
            <a:r>
              <a:rPr sz="4000" b="0" spc="-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Microservices</a:t>
            </a:r>
            <a:endParaRPr sz="40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65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lang="en-US" sz="290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45587" y="2071115"/>
            <a:ext cx="3632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Classic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618" y="434674"/>
            <a:ext cx="2087245" cy="669925"/>
            <a:chOff x="482618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17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18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50" y="512516"/>
              <a:ext cx="501334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80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414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8815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159" y="5087310"/>
            <a:ext cx="3060700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5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75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750">
              <a:latin typeface="Calibri Light"/>
              <a:cs typeface="Calibri Light"/>
            </a:endParaRPr>
          </a:p>
          <a:p>
            <a:pPr marL="393700" marR="386715" algn="ctr">
              <a:lnSpc>
                <a:spcPts val="3000"/>
              </a:lnSpc>
              <a:spcBef>
                <a:spcPts val="200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750" b="0" spc="7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7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750">
              <a:latin typeface="Calibri Light"/>
              <a:cs typeface="Calibri Light"/>
            </a:endParaRPr>
          </a:p>
          <a:p>
            <a:pPr marL="542290" marR="535305" algn="ctr">
              <a:lnSpc>
                <a:spcPts val="3000"/>
              </a:lnSpc>
              <a:spcBef>
                <a:spcPts val="120"/>
              </a:spcBef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750" b="0" spc="2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750" b="0" spc="4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750" b="0" spc="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750">
              <a:latin typeface="Calibri Light"/>
              <a:cs typeface="Calibri Light"/>
            </a:endParaRPr>
          </a:p>
          <a:p>
            <a:pPr algn="ctr">
              <a:lnSpc>
                <a:spcPts val="2950"/>
              </a:lnSpc>
            </a:pP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Classic</a:t>
            </a:r>
            <a:r>
              <a:rPr sz="2750" b="0" spc="9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750" b="0" spc="8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750">
              <a:latin typeface="Calibri Light"/>
              <a:cs typeface="Calibri Ligh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8031" y="1597152"/>
            <a:ext cx="472440" cy="475488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266884" y="1425956"/>
            <a:ext cx="1339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Classic Load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3559" y="6092952"/>
            <a:ext cx="716279" cy="71628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78708" y="3448006"/>
            <a:ext cx="7832090" cy="3370579"/>
            <a:chOff x="4378708" y="3448006"/>
            <a:chExt cx="7832090" cy="3370579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7056" y="6105144"/>
              <a:ext cx="713231" cy="7132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85058" y="3454356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983165" y="3447661"/>
            <a:ext cx="3549015" cy="2343785"/>
            <a:chOff x="9983165" y="3447661"/>
            <a:chExt cx="3549015" cy="2343785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989515" y="3454011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18202" y="5381938"/>
            <a:ext cx="8748395" cy="341630"/>
            <a:chOff x="4618202" y="5381938"/>
            <a:chExt cx="8748395" cy="341630"/>
          </a:xfrm>
        </p:grpSpPr>
        <p:sp>
          <p:nvSpPr>
            <p:cNvPr id="57" name="object 57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53" y="315654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29312" y="5420867"/>
            <a:ext cx="232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18202" y="3966250"/>
            <a:ext cx="8748395" cy="1312545"/>
            <a:chOff x="4618202" y="3966250"/>
            <a:chExt cx="8748395" cy="1312545"/>
          </a:xfrm>
        </p:grpSpPr>
        <p:sp>
          <p:nvSpPr>
            <p:cNvPr id="61" name="object 61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53" y="0"/>
                  </a:moveTo>
                  <a:lnTo>
                    <a:pt x="0" y="0"/>
                  </a:lnTo>
                  <a:lnTo>
                    <a:pt x="0" y="1287019"/>
                  </a:lnTo>
                  <a:lnTo>
                    <a:pt x="8722753" y="1287019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2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2" y="894113"/>
                  </a:lnTo>
                  <a:lnTo>
                    <a:pt x="8258002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50093" y="42957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587223" y="5034788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639477" y="4467859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365157" y="4371006"/>
            <a:ext cx="619125" cy="416559"/>
            <a:chOff x="5365157" y="4371006"/>
            <a:chExt cx="619125" cy="416559"/>
          </a:xfrm>
        </p:grpSpPr>
        <p:sp>
          <p:nvSpPr>
            <p:cNvPr id="69" name="object 69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5462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60442" y="470904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7" y="0"/>
                  </a:moveTo>
                  <a:lnTo>
                    <a:pt x="144403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28596" y="4449636"/>
              <a:ext cx="60325" cy="259715"/>
            </a:xfrm>
            <a:custGeom>
              <a:avLst/>
              <a:gdLst/>
              <a:ahLst/>
              <a:cxnLst/>
              <a:rect l="l" t="t" r="r" b="b"/>
              <a:pathLst>
                <a:path w="60325" h="259714">
                  <a:moveTo>
                    <a:pt x="30163" y="0"/>
                  </a:moveTo>
                  <a:lnTo>
                    <a:pt x="30163" y="257267"/>
                  </a:lnTo>
                </a:path>
                <a:path w="60325" h="259714">
                  <a:moveTo>
                    <a:pt x="0" y="259406"/>
                  </a:moveTo>
                  <a:lnTo>
                    <a:pt x="60326" y="259406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42837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552724" y="442990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250093" y="42957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86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664454" y="4294750"/>
            <a:ext cx="822325" cy="655955"/>
            <a:chOff x="6664454" y="4294750"/>
            <a:chExt cx="822325" cy="655955"/>
          </a:xfrm>
        </p:grpSpPr>
        <p:sp>
          <p:nvSpPr>
            <p:cNvPr id="78" name="object 78"/>
            <p:cNvSpPr/>
            <p:nvPr/>
          </p:nvSpPr>
          <p:spPr>
            <a:xfrm>
              <a:off x="6664454" y="42947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11267" y="440179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1982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9976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7197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67085" y="443922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811267" y="440179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4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64454" y="429475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0550381" y="4260418"/>
            <a:ext cx="822325" cy="655955"/>
            <a:chOff x="10550381" y="4260418"/>
            <a:chExt cx="822325" cy="655955"/>
          </a:xfrm>
        </p:grpSpPr>
        <p:sp>
          <p:nvSpPr>
            <p:cNvPr id="87" name="object 87"/>
            <p:cNvSpPr/>
            <p:nvPr/>
          </p:nvSpPr>
          <p:spPr>
            <a:xfrm>
              <a:off x="10550381" y="426041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697194" y="436746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80575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08569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43124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853012" y="44048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0697195" y="436746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5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550381" y="426041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1964742" y="4259460"/>
            <a:ext cx="822325" cy="655955"/>
            <a:chOff x="11964742" y="4259460"/>
            <a:chExt cx="822325" cy="655955"/>
          </a:xfrm>
        </p:grpSpPr>
        <p:sp>
          <p:nvSpPr>
            <p:cNvPr id="96" name="object 96"/>
            <p:cNvSpPr/>
            <p:nvPr/>
          </p:nvSpPr>
          <p:spPr>
            <a:xfrm>
              <a:off x="11964742" y="425946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5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5" y="655675"/>
                  </a:lnTo>
                  <a:lnTo>
                    <a:pt x="82193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111555" y="436651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22011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0005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57485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267373" y="4403933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2111555" y="4366510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964742" y="425946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50827" y="753719"/>
            <a:ext cx="12630150" cy="2700655"/>
            <a:chOff x="250827" y="753719"/>
            <a:chExt cx="12630150" cy="2700655"/>
          </a:xfrm>
        </p:grpSpPr>
        <p:sp>
          <p:nvSpPr>
            <p:cNvPr id="105" name="object 105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0827" y="753719"/>
              <a:ext cx="8389620" cy="1129030"/>
            </a:xfrm>
            <a:custGeom>
              <a:avLst/>
              <a:gdLst/>
              <a:ahLst/>
              <a:cxnLst/>
              <a:rect l="l" t="t" r="r" b="b"/>
              <a:pathLst>
                <a:path w="8389620" h="1129030">
                  <a:moveTo>
                    <a:pt x="8293792" y="1033602"/>
                  </a:moveTo>
                  <a:lnTo>
                    <a:pt x="8293792" y="1128852"/>
                  </a:lnTo>
                  <a:lnTo>
                    <a:pt x="8357292" y="1097102"/>
                  </a:lnTo>
                  <a:lnTo>
                    <a:pt x="8309668" y="1097102"/>
                  </a:lnTo>
                  <a:lnTo>
                    <a:pt x="8309668" y="1065352"/>
                  </a:lnTo>
                  <a:lnTo>
                    <a:pt x="8357292" y="1065352"/>
                  </a:lnTo>
                  <a:lnTo>
                    <a:pt x="8293792" y="1033602"/>
                  </a:lnTo>
                  <a:close/>
                </a:path>
                <a:path w="8389620" h="1129030">
                  <a:moveTo>
                    <a:pt x="244490" y="0"/>
                  </a:moveTo>
                  <a:lnTo>
                    <a:pt x="7107" y="0"/>
                  </a:lnTo>
                  <a:lnTo>
                    <a:pt x="0" y="7106"/>
                  </a:lnTo>
                  <a:lnTo>
                    <a:pt x="0" y="1089995"/>
                  </a:lnTo>
                  <a:lnTo>
                    <a:pt x="7107" y="1097102"/>
                  </a:lnTo>
                  <a:lnTo>
                    <a:pt x="8293792" y="1097102"/>
                  </a:lnTo>
                  <a:lnTo>
                    <a:pt x="8293792" y="1081227"/>
                  </a:lnTo>
                  <a:lnTo>
                    <a:pt x="31750" y="1081227"/>
                  </a:lnTo>
                  <a:lnTo>
                    <a:pt x="15875" y="1065352"/>
                  </a:lnTo>
                  <a:lnTo>
                    <a:pt x="31750" y="106535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90" y="15875"/>
                  </a:lnTo>
                  <a:lnTo>
                    <a:pt x="244490" y="0"/>
                  </a:lnTo>
                  <a:close/>
                </a:path>
                <a:path w="8389620" h="1129030">
                  <a:moveTo>
                    <a:pt x="8357292" y="1065352"/>
                  </a:moveTo>
                  <a:lnTo>
                    <a:pt x="8309668" y="1065352"/>
                  </a:lnTo>
                  <a:lnTo>
                    <a:pt x="8309668" y="1097102"/>
                  </a:lnTo>
                  <a:lnTo>
                    <a:pt x="8357292" y="1097102"/>
                  </a:lnTo>
                  <a:lnTo>
                    <a:pt x="8389042" y="1081227"/>
                  </a:lnTo>
                  <a:lnTo>
                    <a:pt x="8357292" y="1065352"/>
                  </a:lnTo>
                  <a:close/>
                </a:path>
                <a:path w="8389620" h="1129030">
                  <a:moveTo>
                    <a:pt x="31750" y="1065352"/>
                  </a:moveTo>
                  <a:lnTo>
                    <a:pt x="15875" y="1065352"/>
                  </a:lnTo>
                  <a:lnTo>
                    <a:pt x="31750" y="1081227"/>
                  </a:lnTo>
                  <a:lnTo>
                    <a:pt x="31750" y="1065352"/>
                  </a:lnTo>
                  <a:close/>
                </a:path>
                <a:path w="8389620" h="1129030">
                  <a:moveTo>
                    <a:pt x="8293792" y="1065352"/>
                  </a:moveTo>
                  <a:lnTo>
                    <a:pt x="31750" y="1065352"/>
                  </a:lnTo>
                  <a:lnTo>
                    <a:pt x="31750" y="1081227"/>
                  </a:lnTo>
                  <a:lnTo>
                    <a:pt x="8293792" y="1081227"/>
                  </a:lnTo>
                  <a:lnTo>
                    <a:pt x="8293792" y="1065352"/>
                  </a:lnTo>
                  <a:close/>
                </a:path>
                <a:path w="8389620" h="1129030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389620" h="1129030">
                  <a:moveTo>
                    <a:pt x="244490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90" y="31750"/>
                  </a:lnTo>
                  <a:lnTo>
                    <a:pt x="244490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26012" y="1564132"/>
            <a:ext cx="1687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CLB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DNS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URL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173743" y="2348294"/>
            <a:ext cx="9502775" cy="4132579"/>
            <a:chOff x="4173743" y="2348294"/>
            <a:chExt cx="9502775" cy="4132579"/>
          </a:xfrm>
        </p:grpSpPr>
        <p:sp>
          <p:nvSpPr>
            <p:cNvPr id="109" name="object 109"/>
            <p:cNvSpPr/>
            <p:nvPr/>
          </p:nvSpPr>
          <p:spPr>
            <a:xfrm>
              <a:off x="5636869" y="2348305"/>
              <a:ext cx="6739255" cy="4132579"/>
            </a:xfrm>
            <a:custGeom>
              <a:avLst/>
              <a:gdLst/>
              <a:ahLst/>
              <a:cxnLst/>
              <a:rect l="l" t="t" r="r" b="b"/>
              <a:pathLst>
                <a:path w="6739255" h="4132579">
                  <a:moveTo>
                    <a:pt x="3355403" y="3046336"/>
                  </a:moveTo>
                  <a:lnTo>
                    <a:pt x="3354921" y="3045955"/>
                  </a:lnTo>
                  <a:lnTo>
                    <a:pt x="3349968" y="3042767"/>
                  </a:lnTo>
                  <a:lnTo>
                    <a:pt x="3350869" y="3042767"/>
                  </a:lnTo>
                  <a:lnTo>
                    <a:pt x="3271659" y="2980563"/>
                  </a:lnTo>
                  <a:lnTo>
                    <a:pt x="3269704" y="2990050"/>
                  </a:lnTo>
                  <a:lnTo>
                    <a:pt x="3266402" y="2987865"/>
                  </a:lnTo>
                  <a:lnTo>
                    <a:pt x="3263633" y="3011335"/>
                  </a:lnTo>
                  <a:lnTo>
                    <a:pt x="1419415" y="2633459"/>
                  </a:lnTo>
                  <a:lnTo>
                    <a:pt x="1413040" y="2664561"/>
                  </a:lnTo>
                  <a:lnTo>
                    <a:pt x="2984220" y="2986494"/>
                  </a:lnTo>
                  <a:lnTo>
                    <a:pt x="3721" y="2634196"/>
                  </a:lnTo>
                  <a:lnTo>
                    <a:pt x="0" y="2665730"/>
                  </a:lnTo>
                  <a:lnTo>
                    <a:pt x="3257270" y="3050730"/>
                  </a:lnTo>
                  <a:lnTo>
                    <a:pt x="3252533" y="3073870"/>
                  </a:lnTo>
                  <a:lnTo>
                    <a:pt x="3256356" y="3072854"/>
                  </a:lnTo>
                  <a:lnTo>
                    <a:pt x="3255226" y="3082455"/>
                  </a:lnTo>
                  <a:lnTo>
                    <a:pt x="3337522" y="3052788"/>
                  </a:lnTo>
                  <a:lnTo>
                    <a:pt x="3355403" y="3046336"/>
                  </a:lnTo>
                  <a:close/>
                </a:path>
                <a:path w="6739255" h="4132579">
                  <a:moveTo>
                    <a:pt x="5861913" y="4114241"/>
                  </a:moveTo>
                  <a:lnTo>
                    <a:pt x="5853823" y="4106634"/>
                  </a:lnTo>
                  <a:lnTo>
                    <a:pt x="5784380" y="4041241"/>
                  </a:lnTo>
                  <a:lnTo>
                    <a:pt x="5775249" y="4071658"/>
                  </a:lnTo>
                  <a:lnTo>
                    <a:pt x="3359975" y="3346793"/>
                  </a:lnTo>
                  <a:lnTo>
                    <a:pt x="3355403" y="3362007"/>
                  </a:lnTo>
                  <a:lnTo>
                    <a:pt x="3351136" y="3346704"/>
                  </a:lnTo>
                  <a:lnTo>
                    <a:pt x="788123" y="4061650"/>
                  </a:lnTo>
                  <a:lnTo>
                    <a:pt x="779602" y="4031069"/>
                  </a:lnTo>
                  <a:lnTo>
                    <a:pt x="700646" y="4102544"/>
                  </a:lnTo>
                  <a:lnTo>
                    <a:pt x="805192" y="4122826"/>
                  </a:lnTo>
                  <a:lnTo>
                    <a:pt x="797852" y="4096499"/>
                  </a:lnTo>
                  <a:lnTo>
                    <a:pt x="796658" y="4092232"/>
                  </a:lnTo>
                  <a:lnTo>
                    <a:pt x="3355238" y="3378530"/>
                  </a:lnTo>
                  <a:lnTo>
                    <a:pt x="5766117" y="4102062"/>
                  </a:lnTo>
                  <a:lnTo>
                    <a:pt x="5756999" y="4132478"/>
                  </a:lnTo>
                  <a:lnTo>
                    <a:pt x="5861913" y="4114241"/>
                  </a:lnTo>
                  <a:close/>
                </a:path>
                <a:path w="6739255" h="4132579">
                  <a:moveTo>
                    <a:pt x="6718541" y="2629458"/>
                  </a:moveTo>
                  <a:lnTo>
                    <a:pt x="6714490" y="2597975"/>
                  </a:lnTo>
                  <a:lnTo>
                    <a:pt x="3702266" y="2985693"/>
                  </a:lnTo>
                  <a:lnTo>
                    <a:pt x="5305590" y="2630170"/>
                  </a:lnTo>
                  <a:lnTo>
                    <a:pt x="5298719" y="2599169"/>
                  </a:lnTo>
                  <a:lnTo>
                    <a:pt x="3446729" y="3009836"/>
                  </a:lnTo>
                  <a:lnTo>
                    <a:pt x="3443795" y="2986938"/>
                  </a:lnTo>
                  <a:lnTo>
                    <a:pt x="3440315" y="2989275"/>
                  </a:lnTo>
                  <a:lnTo>
                    <a:pt x="3438093" y="2979229"/>
                  </a:lnTo>
                  <a:lnTo>
                    <a:pt x="3355403" y="3046336"/>
                  </a:lnTo>
                  <a:lnTo>
                    <a:pt x="3455962" y="3081413"/>
                  </a:lnTo>
                  <a:lnTo>
                    <a:pt x="3454641" y="3071203"/>
                  </a:lnTo>
                  <a:lnTo>
                    <a:pt x="3458705" y="3072219"/>
                  </a:lnTo>
                  <a:lnTo>
                    <a:pt x="3453701" y="3049701"/>
                  </a:lnTo>
                  <a:lnTo>
                    <a:pt x="6718541" y="2629458"/>
                  </a:lnTo>
                  <a:close/>
                </a:path>
                <a:path w="6739255" h="4132579">
                  <a:moveTo>
                    <a:pt x="6738836" y="1911159"/>
                  </a:moveTo>
                  <a:lnTo>
                    <a:pt x="6722161" y="1887410"/>
                  </a:lnTo>
                  <a:lnTo>
                    <a:pt x="6677647" y="1823999"/>
                  </a:lnTo>
                  <a:lnTo>
                    <a:pt x="6662560" y="1851939"/>
                  </a:lnTo>
                  <a:lnTo>
                    <a:pt x="3232416" y="0"/>
                  </a:lnTo>
                  <a:lnTo>
                    <a:pt x="3224873" y="13970"/>
                  </a:lnTo>
                  <a:lnTo>
                    <a:pt x="3216668" y="381"/>
                  </a:lnTo>
                  <a:lnTo>
                    <a:pt x="97510" y="1884565"/>
                  </a:lnTo>
                  <a:lnTo>
                    <a:pt x="81089" y="1857387"/>
                  </a:lnTo>
                  <a:lnTo>
                    <a:pt x="24180" y="1947405"/>
                  </a:lnTo>
                  <a:lnTo>
                    <a:pt x="130340" y="1938921"/>
                  </a:lnTo>
                  <a:lnTo>
                    <a:pt x="118884" y="1919947"/>
                  </a:lnTo>
                  <a:lnTo>
                    <a:pt x="113919" y="1911743"/>
                  </a:lnTo>
                  <a:lnTo>
                    <a:pt x="3137090" y="85534"/>
                  </a:lnTo>
                  <a:lnTo>
                    <a:pt x="1491538" y="1865731"/>
                  </a:lnTo>
                  <a:lnTo>
                    <a:pt x="1468234" y="1844179"/>
                  </a:lnTo>
                  <a:lnTo>
                    <a:pt x="1438541" y="1946452"/>
                  </a:lnTo>
                  <a:lnTo>
                    <a:pt x="1538173" y="1908835"/>
                  </a:lnTo>
                  <a:lnTo>
                    <a:pt x="1527467" y="1898929"/>
                  </a:lnTo>
                  <a:lnTo>
                    <a:pt x="1514856" y="1887283"/>
                  </a:lnTo>
                  <a:lnTo>
                    <a:pt x="3225863" y="36271"/>
                  </a:lnTo>
                  <a:lnTo>
                    <a:pt x="5243169" y="1860016"/>
                  </a:lnTo>
                  <a:lnTo>
                    <a:pt x="5221884" y="1883562"/>
                  </a:lnTo>
                  <a:lnTo>
                    <a:pt x="5324475" y="1912112"/>
                  </a:lnTo>
                  <a:lnTo>
                    <a:pt x="5308295" y="1870659"/>
                  </a:lnTo>
                  <a:lnTo>
                    <a:pt x="5285752" y="1812912"/>
                  </a:lnTo>
                  <a:lnTo>
                    <a:pt x="5264467" y="1836470"/>
                  </a:lnTo>
                  <a:lnTo>
                    <a:pt x="3333191" y="90500"/>
                  </a:lnTo>
                  <a:lnTo>
                    <a:pt x="6647472" y="1879879"/>
                  </a:lnTo>
                  <a:lnTo>
                    <a:pt x="6632397" y="1907819"/>
                  </a:lnTo>
                  <a:lnTo>
                    <a:pt x="6738836" y="19111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92793" y="3330490"/>
              <a:ext cx="9464675" cy="2686685"/>
            </a:xfrm>
            <a:custGeom>
              <a:avLst/>
              <a:gdLst/>
              <a:ahLst/>
              <a:cxnLst/>
              <a:rect l="l" t="t" r="r" b="b"/>
              <a:pathLst>
                <a:path w="9464675" h="2686685">
                  <a:moveTo>
                    <a:pt x="0" y="0"/>
                  </a:moveTo>
                  <a:lnTo>
                    <a:pt x="9464544" y="0"/>
                  </a:lnTo>
                  <a:lnTo>
                    <a:pt x="9464544" y="2686534"/>
                  </a:lnTo>
                  <a:lnTo>
                    <a:pt x="0" y="26865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8204114" y="5792723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9281889" y="982600"/>
            <a:ext cx="3834129" cy="1370965"/>
            <a:chOff x="9281889" y="982600"/>
            <a:chExt cx="3834129" cy="1370965"/>
          </a:xfrm>
        </p:grpSpPr>
        <p:pic>
          <p:nvPicPr>
            <p:cNvPr id="116" name="object 11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4" y="1880616"/>
              <a:ext cx="472440" cy="47243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281889" y="982600"/>
              <a:ext cx="3599179" cy="923925"/>
            </a:xfrm>
            <a:custGeom>
              <a:avLst/>
              <a:gdLst/>
              <a:ahLst/>
              <a:cxnLst/>
              <a:rect l="l" t="t" r="r" b="b"/>
              <a:pathLst>
                <a:path w="3599179" h="923925">
                  <a:moveTo>
                    <a:pt x="3502392" y="892581"/>
                  </a:moveTo>
                  <a:lnTo>
                    <a:pt x="3494882" y="923429"/>
                  </a:lnTo>
                  <a:lnTo>
                    <a:pt x="3598705" y="899683"/>
                  </a:lnTo>
                  <a:lnTo>
                    <a:pt x="3594746" y="896332"/>
                  </a:lnTo>
                  <a:lnTo>
                    <a:pt x="3517806" y="896332"/>
                  </a:lnTo>
                  <a:lnTo>
                    <a:pt x="3502392" y="892581"/>
                  </a:lnTo>
                  <a:close/>
                </a:path>
                <a:path w="3599179" h="923925">
                  <a:moveTo>
                    <a:pt x="3509902" y="861729"/>
                  </a:moveTo>
                  <a:lnTo>
                    <a:pt x="3502392" y="892581"/>
                  </a:lnTo>
                  <a:lnTo>
                    <a:pt x="3517806" y="896332"/>
                  </a:lnTo>
                  <a:lnTo>
                    <a:pt x="3525324" y="865483"/>
                  </a:lnTo>
                  <a:lnTo>
                    <a:pt x="3509902" y="861729"/>
                  </a:lnTo>
                  <a:close/>
                </a:path>
                <a:path w="3599179" h="923925">
                  <a:moveTo>
                    <a:pt x="3517412" y="830882"/>
                  </a:moveTo>
                  <a:lnTo>
                    <a:pt x="3509902" y="861729"/>
                  </a:lnTo>
                  <a:lnTo>
                    <a:pt x="3525324" y="865483"/>
                  </a:lnTo>
                  <a:lnTo>
                    <a:pt x="3517806" y="896332"/>
                  </a:lnTo>
                  <a:lnTo>
                    <a:pt x="3594746" y="896332"/>
                  </a:lnTo>
                  <a:lnTo>
                    <a:pt x="3517412" y="830882"/>
                  </a:lnTo>
                  <a:close/>
                </a:path>
                <a:path w="3599179" h="923925">
                  <a:moveTo>
                    <a:pt x="96302" y="30849"/>
                  </a:moveTo>
                  <a:lnTo>
                    <a:pt x="88793" y="61699"/>
                  </a:lnTo>
                  <a:lnTo>
                    <a:pt x="3502392" y="892581"/>
                  </a:lnTo>
                  <a:lnTo>
                    <a:pt x="3509902" y="861729"/>
                  </a:lnTo>
                  <a:lnTo>
                    <a:pt x="96302" y="30849"/>
                  </a:lnTo>
                  <a:close/>
                </a:path>
                <a:path w="3599179" h="923925">
                  <a:moveTo>
                    <a:pt x="103811" y="0"/>
                  </a:moveTo>
                  <a:lnTo>
                    <a:pt x="0" y="23747"/>
                  </a:lnTo>
                  <a:lnTo>
                    <a:pt x="81285" y="92548"/>
                  </a:lnTo>
                  <a:lnTo>
                    <a:pt x="88793" y="61699"/>
                  </a:lnTo>
                  <a:lnTo>
                    <a:pt x="73362" y="57943"/>
                  </a:lnTo>
                  <a:lnTo>
                    <a:pt x="80872" y="27094"/>
                  </a:lnTo>
                  <a:lnTo>
                    <a:pt x="97216" y="27094"/>
                  </a:lnTo>
                  <a:lnTo>
                    <a:pt x="103811" y="0"/>
                  </a:lnTo>
                  <a:close/>
                </a:path>
                <a:path w="3599179" h="923925">
                  <a:moveTo>
                    <a:pt x="80872" y="27094"/>
                  </a:moveTo>
                  <a:lnTo>
                    <a:pt x="73362" y="57943"/>
                  </a:lnTo>
                  <a:lnTo>
                    <a:pt x="88793" y="61699"/>
                  </a:lnTo>
                  <a:lnTo>
                    <a:pt x="96302" y="30849"/>
                  </a:lnTo>
                  <a:lnTo>
                    <a:pt x="80872" y="27094"/>
                  </a:lnTo>
                  <a:close/>
                </a:path>
                <a:path w="3599179" h="923925">
                  <a:moveTo>
                    <a:pt x="97216" y="27094"/>
                  </a:moveTo>
                  <a:lnTo>
                    <a:pt x="80872" y="27094"/>
                  </a:lnTo>
                  <a:lnTo>
                    <a:pt x="96302" y="30849"/>
                  </a:lnTo>
                  <a:lnTo>
                    <a:pt x="97216" y="2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4804820" y="981613"/>
            <a:ext cx="3785870" cy="932815"/>
          </a:xfrm>
          <a:custGeom>
            <a:avLst/>
            <a:gdLst/>
            <a:ahLst/>
            <a:cxnLst/>
            <a:rect l="l" t="t" r="r" b="b"/>
            <a:pathLst>
              <a:path w="3785870" h="932814">
                <a:moveTo>
                  <a:pt x="81935" y="840004"/>
                </a:moveTo>
                <a:lnTo>
                  <a:pt x="0" y="908028"/>
                </a:lnTo>
                <a:lnTo>
                  <a:pt x="103579" y="932762"/>
                </a:lnTo>
                <a:lnTo>
                  <a:pt x="97206" y="905450"/>
                </a:lnTo>
                <a:lnTo>
                  <a:pt x="80909" y="905450"/>
                </a:lnTo>
                <a:lnTo>
                  <a:pt x="73693" y="874530"/>
                </a:lnTo>
                <a:lnTo>
                  <a:pt x="89150" y="870924"/>
                </a:lnTo>
                <a:lnTo>
                  <a:pt x="81935" y="840004"/>
                </a:lnTo>
                <a:close/>
              </a:path>
              <a:path w="3785870" h="932814">
                <a:moveTo>
                  <a:pt x="89150" y="870924"/>
                </a:moveTo>
                <a:lnTo>
                  <a:pt x="73693" y="874530"/>
                </a:lnTo>
                <a:lnTo>
                  <a:pt x="80909" y="905450"/>
                </a:lnTo>
                <a:lnTo>
                  <a:pt x="96365" y="901843"/>
                </a:lnTo>
                <a:lnTo>
                  <a:pt x="89150" y="870924"/>
                </a:lnTo>
                <a:close/>
              </a:path>
              <a:path w="3785870" h="932814">
                <a:moveTo>
                  <a:pt x="96365" y="901843"/>
                </a:moveTo>
                <a:lnTo>
                  <a:pt x="80909" y="905450"/>
                </a:lnTo>
                <a:lnTo>
                  <a:pt x="97206" y="905450"/>
                </a:lnTo>
                <a:lnTo>
                  <a:pt x="96365" y="901843"/>
                </a:lnTo>
                <a:close/>
              </a:path>
              <a:path w="3785870" h="932814">
                <a:moveTo>
                  <a:pt x="3689012" y="30919"/>
                </a:moveTo>
                <a:lnTo>
                  <a:pt x="89150" y="870924"/>
                </a:lnTo>
                <a:lnTo>
                  <a:pt x="96365" y="901843"/>
                </a:lnTo>
                <a:lnTo>
                  <a:pt x="3696226" y="61838"/>
                </a:lnTo>
                <a:lnTo>
                  <a:pt x="3689012" y="30919"/>
                </a:lnTo>
                <a:close/>
              </a:path>
              <a:path w="3785870" h="932814">
                <a:moveTo>
                  <a:pt x="3782273" y="27311"/>
                </a:moveTo>
                <a:lnTo>
                  <a:pt x="3704473" y="27311"/>
                </a:lnTo>
                <a:lnTo>
                  <a:pt x="3711688" y="58230"/>
                </a:lnTo>
                <a:lnTo>
                  <a:pt x="3696226" y="61838"/>
                </a:lnTo>
                <a:lnTo>
                  <a:pt x="3703441" y="92758"/>
                </a:lnTo>
                <a:lnTo>
                  <a:pt x="3782273" y="27311"/>
                </a:lnTo>
                <a:close/>
              </a:path>
              <a:path w="3785870" h="932814">
                <a:moveTo>
                  <a:pt x="3704473" y="27311"/>
                </a:moveTo>
                <a:lnTo>
                  <a:pt x="3689012" y="30919"/>
                </a:lnTo>
                <a:lnTo>
                  <a:pt x="3696226" y="61838"/>
                </a:lnTo>
                <a:lnTo>
                  <a:pt x="3711688" y="58230"/>
                </a:lnTo>
                <a:lnTo>
                  <a:pt x="3704473" y="27311"/>
                </a:lnTo>
                <a:close/>
              </a:path>
              <a:path w="3785870" h="932814">
                <a:moveTo>
                  <a:pt x="3681797" y="0"/>
                </a:moveTo>
                <a:lnTo>
                  <a:pt x="3689012" y="30919"/>
                </a:lnTo>
                <a:lnTo>
                  <a:pt x="3704473" y="27311"/>
                </a:lnTo>
                <a:lnTo>
                  <a:pt x="3782273" y="27311"/>
                </a:lnTo>
                <a:lnTo>
                  <a:pt x="3785377" y="24734"/>
                </a:lnTo>
                <a:lnTo>
                  <a:pt x="3681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0" name="object 12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72277" y="2071115"/>
            <a:ext cx="3779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Network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618" y="434674"/>
            <a:ext cx="2087245" cy="669925"/>
            <a:chOff x="482618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17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18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50" y="512516"/>
              <a:ext cx="501334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80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414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8815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2381" y="5087310"/>
            <a:ext cx="2297430" cy="1602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5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75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750">
              <a:latin typeface="Calibri Light"/>
              <a:cs typeface="Calibri Light"/>
            </a:endParaRPr>
          </a:p>
          <a:p>
            <a:pPr marL="12065" marR="5080" algn="ctr">
              <a:lnSpc>
                <a:spcPts val="3000"/>
              </a:lnSpc>
              <a:spcBef>
                <a:spcPts val="200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750" b="0" spc="7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7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750">
              <a:latin typeface="Calibri Light"/>
              <a:cs typeface="Calibri Light"/>
            </a:endParaRPr>
          </a:p>
          <a:p>
            <a:pPr algn="ctr">
              <a:lnSpc>
                <a:spcPts val="3070"/>
              </a:lnSpc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750" b="0" spc="2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7478" y="6626550"/>
            <a:ext cx="1506855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750" b="0" spc="4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750" b="0" spc="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-101493" y="7007550"/>
            <a:ext cx="3344545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750" b="0" spc="6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750" b="0" spc="6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66884" y="1425956"/>
            <a:ext cx="146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Network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092952"/>
            <a:ext cx="716279" cy="71628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370579"/>
            <a:chOff x="4378708" y="3448006"/>
            <a:chExt cx="7832090" cy="3370579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05144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343785"/>
            <a:chOff x="9983165" y="3447661"/>
            <a:chExt cx="3549015" cy="234378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618202" y="5381938"/>
            <a:ext cx="8748395" cy="341630"/>
            <a:chOff x="4618202" y="5381938"/>
            <a:chExt cx="8748395" cy="341630"/>
          </a:xfrm>
        </p:grpSpPr>
        <p:sp>
          <p:nvSpPr>
            <p:cNvPr id="58" name="object 58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53" y="315654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829312" y="5420867"/>
            <a:ext cx="232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618202" y="3966250"/>
            <a:ext cx="8748395" cy="1312545"/>
            <a:chOff x="4618202" y="3966250"/>
            <a:chExt cx="8748395" cy="1312545"/>
          </a:xfrm>
        </p:grpSpPr>
        <p:sp>
          <p:nvSpPr>
            <p:cNvPr id="62" name="object 62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53" y="0"/>
                  </a:moveTo>
                  <a:lnTo>
                    <a:pt x="0" y="0"/>
                  </a:lnTo>
                  <a:lnTo>
                    <a:pt x="0" y="1287019"/>
                  </a:lnTo>
                  <a:lnTo>
                    <a:pt x="8722753" y="1287019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2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2" y="894113"/>
                  </a:lnTo>
                  <a:lnTo>
                    <a:pt x="8258002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50093" y="42957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587223" y="5034788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39477" y="4467859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365157" y="4371006"/>
            <a:ext cx="619125" cy="416559"/>
            <a:chOff x="5365157" y="4371006"/>
            <a:chExt cx="619125" cy="416559"/>
          </a:xfrm>
        </p:grpSpPr>
        <p:sp>
          <p:nvSpPr>
            <p:cNvPr id="70" name="object 70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05462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60442" y="470904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7" y="0"/>
                  </a:moveTo>
                  <a:lnTo>
                    <a:pt x="144403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28596" y="4449636"/>
              <a:ext cx="60325" cy="259715"/>
            </a:xfrm>
            <a:custGeom>
              <a:avLst/>
              <a:gdLst/>
              <a:ahLst/>
              <a:cxnLst/>
              <a:rect l="l" t="t" r="r" b="b"/>
              <a:pathLst>
                <a:path w="60325" h="259714">
                  <a:moveTo>
                    <a:pt x="30163" y="0"/>
                  </a:moveTo>
                  <a:lnTo>
                    <a:pt x="30163" y="257267"/>
                  </a:lnTo>
                </a:path>
                <a:path w="60325" h="259714">
                  <a:moveTo>
                    <a:pt x="0" y="259406"/>
                  </a:moveTo>
                  <a:lnTo>
                    <a:pt x="60326" y="259406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42837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52724" y="442990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250093" y="42957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86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664454" y="4294750"/>
            <a:ext cx="822325" cy="655955"/>
            <a:chOff x="6664454" y="4294750"/>
            <a:chExt cx="822325" cy="655955"/>
          </a:xfrm>
        </p:grpSpPr>
        <p:sp>
          <p:nvSpPr>
            <p:cNvPr id="79" name="object 79"/>
            <p:cNvSpPr/>
            <p:nvPr/>
          </p:nvSpPr>
          <p:spPr>
            <a:xfrm>
              <a:off x="6664454" y="42947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811267" y="440179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1982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9976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57197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67085" y="443922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811267" y="440179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4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64454" y="429475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0550381" y="4260418"/>
            <a:ext cx="822325" cy="655955"/>
            <a:chOff x="10550381" y="4260418"/>
            <a:chExt cx="822325" cy="655955"/>
          </a:xfrm>
        </p:grpSpPr>
        <p:sp>
          <p:nvSpPr>
            <p:cNvPr id="88" name="object 88"/>
            <p:cNvSpPr/>
            <p:nvPr/>
          </p:nvSpPr>
          <p:spPr>
            <a:xfrm>
              <a:off x="10550381" y="426041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697194" y="436746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80575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08569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143124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853012" y="44048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697195" y="436746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5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50381" y="426041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1964742" y="4259460"/>
            <a:ext cx="822325" cy="655955"/>
            <a:chOff x="11964742" y="4259460"/>
            <a:chExt cx="822325" cy="655955"/>
          </a:xfrm>
        </p:grpSpPr>
        <p:sp>
          <p:nvSpPr>
            <p:cNvPr id="97" name="object 97"/>
            <p:cNvSpPr/>
            <p:nvPr/>
          </p:nvSpPr>
          <p:spPr>
            <a:xfrm>
              <a:off x="11964742" y="425946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5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5" y="655675"/>
                  </a:lnTo>
                  <a:lnTo>
                    <a:pt x="82193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111555" y="436651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22011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0005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557485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267373" y="4403933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2111555" y="4366510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964742" y="425946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250827" y="753719"/>
            <a:ext cx="12630150" cy="2700655"/>
            <a:chOff x="250827" y="753719"/>
            <a:chExt cx="12630150" cy="2700655"/>
          </a:xfrm>
        </p:grpSpPr>
        <p:sp>
          <p:nvSpPr>
            <p:cNvPr id="106" name="object 106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0827" y="753719"/>
              <a:ext cx="8389620" cy="1129030"/>
            </a:xfrm>
            <a:custGeom>
              <a:avLst/>
              <a:gdLst/>
              <a:ahLst/>
              <a:cxnLst/>
              <a:rect l="l" t="t" r="r" b="b"/>
              <a:pathLst>
                <a:path w="8389620" h="1129030">
                  <a:moveTo>
                    <a:pt x="8293792" y="1033602"/>
                  </a:moveTo>
                  <a:lnTo>
                    <a:pt x="8293792" y="1128852"/>
                  </a:lnTo>
                  <a:lnTo>
                    <a:pt x="8357292" y="1097102"/>
                  </a:lnTo>
                  <a:lnTo>
                    <a:pt x="8309668" y="1097102"/>
                  </a:lnTo>
                  <a:lnTo>
                    <a:pt x="8309668" y="1065352"/>
                  </a:lnTo>
                  <a:lnTo>
                    <a:pt x="8357292" y="1065352"/>
                  </a:lnTo>
                  <a:lnTo>
                    <a:pt x="8293792" y="1033602"/>
                  </a:lnTo>
                  <a:close/>
                </a:path>
                <a:path w="8389620" h="1129030">
                  <a:moveTo>
                    <a:pt x="244490" y="0"/>
                  </a:moveTo>
                  <a:lnTo>
                    <a:pt x="7107" y="0"/>
                  </a:lnTo>
                  <a:lnTo>
                    <a:pt x="0" y="7106"/>
                  </a:lnTo>
                  <a:lnTo>
                    <a:pt x="0" y="1089995"/>
                  </a:lnTo>
                  <a:lnTo>
                    <a:pt x="7107" y="1097102"/>
                  </a:lnTo>
                  <a:lnTo>
                    <a:pt x="8293792" y="1097102"/>
                  </a:lnTo>
                  <a:lnTo>
                    <a:pt x="8293792" y="1081227"/>
                  </a:lnTo>
                  <a:lnTo>
                    <a:pt x="31750" y="1081227"/>
                  </a:lnTo>
                  <a:lnTo>
                    <a:pt x="15875" y="1065352"/>
                  </a:lnTo>
                  <a:lnTo>
                    <a:pt x="31750" y="106535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90" y="15875"/>
                  </a:lnTo>
                  <a:lnTo>
                    <a:pt x="244490" y="0"/>
                  </a:lnTo>
                  <a:close/>
                </a:path>
                <a:path w="8389620" h="1129030">
                  <a:moveTo>
                    <a:pt x="8357292" y="1065352"/>
                  </a:moveTo>
                  <a:lnTo>
                    <a:pt x="8309668" y="1065352"/>
                  </a:lnTo>
                  <a:lnTo>
                    <a:pt x="8309668" y="1097102"/>
                  </a:lnTo>
                  <a:lnTo>
                    <a:pt x="8357292" y="1097102"/>
                  </a:lnTo>
                  <a:lnTo>
                    <a:pt x="8389042" y="1081227"/>
                  </a:lnTo>
                  <a:lnTo>
                    <a:pt x="8357292" y="1065352"/>
                  </a:lnTo>
                  <a:close/>
                </a:path>
                <a:path w="8389620" h="1129030">
                  <a:moveTo>
                    <a:pt x="31750" y="1065352"/>
                  </a:moveTo>
                  <a:lnTo>
                    <a:pt x="15875" y="1065352"/>
                  </a:lnTo>
                  <a:lnTo>
                    <a:pt x="31750" y="1081227"/>
                  </a:lnTo>
                  <a:lnTo>
                    <a:pt x="31750" y="1065352"/>
                  </a:lnTo>
                  <a:close/>
                </a:path>
                <a:path w="8389620" h="1129030">
                  <a:moveTo>
                    <a:pt x="8293792" y="1065352"/>
                  </a:moveTo>
                  <a:lnTo>
                    <a:pt x="31750" y="1065352"/>
                  </a:lnTo>
                  <a:lnTo>
                    <a:pt x="31750" y="1081227"/>
                  </a:lnTo>
                  <a:lnTo>
                    <a:pt x="8293792" y="1081227"/>
                  </a:lnTo>
                  <a:lnTo>
                    <a:pt x="8293792" y="1065352"/>
                  </a:lnTo>
                  <a:close/>
                </a:path>
                <a:path w="8389620" h="1129030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389620" h="1129030">
                  <a:moveTo>
                    <a:pt x="244490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90" y="31750"/>
                  </a:lnTo>
                  <a:lnTo>
                    <a:pt x="244490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726012" y="1564132"/>
            <a:ext cx="1123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NLB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DNS </a:t>
            </a:r>
            <a:r>
              <a:rPr sz="1600" spc="-25" dirty="0">
                <a:latin typeface="Calibri"/>
                <a:cs typeface="Calibri"/>
              </a:rPr>
              <a:t>URL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173743" y="2348294"/>
            <a:ext cx="9502775" cy="4132579"/>
            <a:chOff x="4173743" y="2348294"/>
            <a:chExt cx="9502775" cy="4132579"/>
          </a:xfrm>
        </p:grpSpPr>
        <p:sp>
          <p:nvSpPr>
            <p:cNvPr id="110" name="object 110"/>
            <p:cNvSpPr/>
            <p:nvPr/>
          </p:nvSpPr>
          <p:spPr>
            <a:xfrm>
              <a:off x="5636869" y="2348305"/>
              <a:ext cx="6739255" cy="4132579"/>
            </a:xfrm>
            <a:custGeom>
              <a:avLst/>
              <a:gdLst/>
              <a:ahLst/>
              <a:cxnLst/>
              <a:rect l="l" t="t" r="r" b="b"/>
              <a:pathLst>
                <a:path w="6739255" h="4132579">
                  <a:moveTo>
                    <a:pt x="3355403" y="3046336"/>
                  </a:moveTo>
                  <a:lnTo>
                    <a:pt x="3354921" y="3045955"/>
                  </a:lnTo>
                  <a:lnTo>
                    <a:pt x="3349968" y="3042767"/>
                  </a:lnTo>
                  <a:lnTo>
                    <a:pt x="3350869" y="3042767"/>
                  </a:lnTo>
                  <a:lnTo>
                    <a:pt x="3271659" y="2980563"/>
                  </a:lnTo>
                  <a:lnTo>
                    <a:pt x="3269704" y="2990050"/>
                  </a:lnTo>
                  <a:lnTo>
                    <a:pt x="3266402" y="2987865"/>
                  </a:lnTo>
                  <a:lnTo>
                    <a:pt x="3263633" y="3011335"/>
                  </a:lnTo>
                  <a:lnTo>
                    <a:pt x="1419415" y="2633459"/>
                  </a:lnTo>
                  <a:lnTo>
                    <a:pt x="1413040" y="2664561"/>
                  </a:lnTo>
                  <a:lnTo>
                    <a:pt x="2984220" y="2986494"/>
                  </a:lnTo>
                  <a:lnTo>
                    <a:pt x="3721" y="2634196"/>
                  </a:lnTo>
                  <a:lnTo>
                    <a:pt x="0" y="2665730"/>
                  </a:lnTo>
                  <a:lnTo>
                    <a:pt x="3257270" y="3050730"/>
                  </a:lnTo>
                  <a:lnTo>
                    <a:pt x="3252533" y="3073870"/>
                  </a:lnTo>
                  <a:lnTo>
                    <a:pt x="3256356" y="3072854"/>
                  </a:lnTo>
                  <a:lnTo>
                    <a:pt x="3255226" y="3082455"/>
                  </a:lnTo>
                  <a:lnTo>
                    <a:pt x="3337522" y="3052788"/>
                  </a:lnTo>
                  <a:lnTo>
                    <a:pt x="3355403" y="3046336"/>
                  </a:lnTo>
                  <a:close/>
                </a:path>
                <a:path w="6739255" h="4132579">
                  <a:moveTo>
                    <a:pt x="5861913" y="4114241"/>
                  </a:moveTo>
                  <a:lnTo>
                    <a:pt x="5853823" y="4106634"/>
                  </a:lnTo>
                  <a:lnTo>
                    <a:pt x="5784380" y="4041241"/>
                  </a:lnTo>
                  <a:lnTo>
                    <a:pt x="5775249" y="4071658"/>
                  </a:lnTo>
                  <a:lnTo>
                    <a:pt x="3359975" y="3346793"/>
                  </a:lnTo>
                  <a:lnTo>
                    <a:pt x="3355403" y="3362007"/>
                  </a:lnTo>
                  <a:lnTo>
                    <a:pt x="3351136" y="3346704"/>
                  </a:lnTo>
                  <a:lnTo>
                    <a:pt x="788123" y="4061650"/>
                  </a:lnTo>
                  <a:lnTo>
                    <a:pt x="779602" y="4031069"/>
                  </a:lnTo>
                  <a:lnTo>
                    <a:pt x="700646" y="4102544"/>
                  </a:lnTo>
                  <a:lnTo>
                    <a:pt x="805192" y="4122826"/>
                  </a:lnTo>
                  <a:lnTo>
                    <a:pt x="797852" y="4096499"/>
                  </a:lnTo>
                  <a:lnTo>
                    <a:pt x="796658" y="4092232"/>
                  </a:lnTo>
                  <a:lnTo>
                    <a:pt x="3355238" y="3378530"/>
                  </a:lnTo>
                  <a:lnTo>
                    <a:pt x="5766117" y="4102062"/>
                  </a:lnTo>
                  <a:lnTo>
                    <a:pt x="5756999" y="4132478"/>
                  </a:lnTo>
                  <a:lnTo>
                    <a:pt x="5861913" y="4114241"/>
                  </a:lnTo>
                  <a:close/>
                </a:path>
                <a:path w="6739255" h="4132579">
                  <a:moveTo>
                    <a:pt x="6718541" y="2629458"/>
                  </a:moveTo>
                  <a:lnTo>
                    <a:pt x="6714490" y="2597975"/>
                  </a:lnTo>
                  <a:lnTo>
                    <a:pt x="3702266" y="2985693"/>
                  </a:lnTo>
                  <a:lnTo>
                    <a:pt x="5305590" y="2630170"/>
                  </a:lnTo>
                  <a:lnTo>
                    <a:pt x="5298719" y="2599169"/>
                  </a:lnTo>
                  <a:lnTo>
                    <a:pt x="3446729" y="3009836"/>
                  </a:lnTo>
                  <a:lnTo>
                    <a:pt x="3443795" y="2986938"/>
                  </a:lnTo>
                  <a:lnTo>
                    <a:pt x="3440315" y="2989275"/>
                  </a:lnTo>
                  <a:lnTo>
                    <a:pt x="3438093" y="2979229"/>
                  </a:lnTo>
                  <a:lnTo>
                    <a:pt x="3355403" y="3046336"/>
                  </a:lnTo>
                  <a:lnTo>
                    <a:pt x="3455962" y="3081413"/>
                  </a:lnTo>
                  <a:lnTo>
                    <a:pt x="3454641" y="3071203"/>
                  </a:lnTo>
                  <a:lnTo>
                    <a:pt x="3458705" y="3072219"/>
                  </a:lnTo>
                  <a:lnTo>
                    <a:pt x="3453701" y="3049701"/>
                  </a:lnTo>
                  <a:lnTo>
                    <a:pt x="6718541" y="2629458"/>
                  </a:lnTo>
                  <a:close/>
                </a:path>
                <a:path w="6739255" h="4132579">
                  <a:moveTo>
                    <a:pt x="6738836" y="1911159"/>
                  </a:moveTo>
                  <a:lnTo>
                    <a:pt x="6722161" y="1887410"/>
                  </a:lnTo>
                  <a:lnTo>
                    <a:pt x="6677647" y="1823999"/>
                  </a:lnTo>
                  <a:lnTo>
                    <a:pt x="6662560" y="1851939"/>
                  </a:lnTo>
                  <a:lnTo>
                    <a:pt x="3232416" y="0"/>
                  </a:lnTo>
                  <a:lnTo>
                    <a:pt x="3224873" y="13970"/>
                  </a:lnTo>
                  <a:lnTo>
                    <a:pt x="3216668" y="381"/>
                  </a:lnTo>
                  <a:lnTo>
                    <a:pt x="97510" y="1884565"/>
                  </a:lnTo>
                  <a:lnTo>
                    <a:pt x="81089" y="1857387"/>
                  </a:lnTo>
                  <a:lnTo>
                    <a:pt x="24180" y="1947405"/>
                  </a:lnTo>
                  <a:lnTo>
                    <a:pt x="130340" y="1938921"/>
                  </a:lnTo>
                  <a:lnTo>
                    <a:pt x="118884" y="1919947"/>
                  </a:lnTo>
                  <a:lnTo>
                    <a:pt x="113919" y="1911743"/>
                  </a:lnTo>
                  <a:lnTo>
                    <a:pt x="3137090" y="85534"/>
                  </a:lnTo>
                  <a:lnTo>
                    <a:pt x="1491538" y="1865731"/>
                  </a:lnTo>
                  <a:lnTo>
                    <a:pt x="1468234" y="1844179"/>
                  </a:lnTo>
                  <a:lnTo>
                    <a:pt x="1438541" y="1946452"/>
                  </a:lnTo>
                  <a:lnTo>
                    <a:pt x="1538173" y="1908835"/>
                  </a:lnTo>
                  <a:lnTo>
                    <a:pt x="1527467" y="1898929"/>
                  </a:lnTo>
                  <a:lnTo>
                    <a:pt x="1514856" y="1887283"/>
                  </a:lnTo>
                  <a:lnTo>
                    <a:pt x="3225863" y="36271"/>
                  </a:lnTo>
                  <a:lnTo>
                    <a:pt x="5243169" y="1860016"/>
                  </a:lnTo>
                  <a:lnTo>
                    <a:pt x="5221884" y="1883562"/>
                  </a:lnTo>
                  <a:lnTo>
                    <a:pt x="5324475" y="1912112"/>
                  </a:lnTo>
                  <a:lnTo>
                    <a:pt x="5308295" y="1870659"/>
                  </a:lnTo>
                  <a:lnTo>
                    <a:pt x="5285752" y="1812912"/>
                  </a:lnTo>
                  <a:lnTo>
                    <a:pt x="5264467" y="1836470"/>
                  </a:lnTo>
                  <a:lnTo>
                    <a:pt x="3333191" y="90500"/>
                  </a:lnTo>
                  <a:lnTo>
                    <a:pt x="6647472" y="1879879"/>
                  </a:lnTo>
                  <a:lnTo>
                    <a:pt x="6632397" y="1907819"/>
                  </a:lnTo>
                  <a:lnTo>
                    <a:pt x="6738836" y="19111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192793" y="3330490"/>
              <a:ext cx="9464675" cy="2686685"/>
            </a:xfrm>
            <a:custGeom>
              <a:avLst/>
              <a:gdLst/>
              <a:ahLst/>
              <a:cxnLst/>
              <a:rect l="l" t="t" r="r" b="b"/>
              <a:pathLst>
                <a:path w="9464675" h="2686685">
                  <a:moveTo>
                    <a:pt x="0" y="0"/>
                  </a:moveTo>
                  <a:lnTo>
                    <a:pt x="9464544" y="0"/>
                  </a:lnTo>
                  <a:lnTo>
                    <a:pt x="9464544" y="2686534"/>
                  </a:lnTo>
                  <a:lnTo>
                    <a:pt x="0" y="26865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8204114" y="5792723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9281889" y="982600"/>
            <a:ext cx="3834129" cy="1370965"/>
            <a:chOff x="9281889" y="982600"/>
            <a:chExt cx="3834129" cy="1370965"/>
          </a:xfrm>
        </p:grpSpPr>
        <p:pic>
          <p:nvPicPr>
            <p:cNvPr id="117" name="object 1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3104" y="1880616"/>
              <a:ext cx="472440" cy="47243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9281889" y="982600"/>
              <a:ext cx="3599179" cy="923925"/>
            </a:xfrm>
            <a:custGeom>
              <a:avLst/>
              <a:gdLst/>
              <a:ahLst/>
              <a:cxnLst/>
              <a:rect l="l" t="t" r="r" b="b"/>
              <a:pathLst>
                <a:path w="3599179" h="923925">
                  <a:moveTo>
                    <a:pt x="3502392" y="892581"/>
                  </a:moveTo>
                  <a:lnTo>
                    <a:pt x="3494882" y="923429"/>
                  </a:lnTo>
                  <a:lnTo>
                    <a:pt x="3598705" y="899683"/>
                  </a:lnTo>
                  <a:lnTo>
                    <a:pt x="3594746" y="896332"/>
                  </a:lnTo>
                  <a:lnTo>
                    <a:pt x="3517806" y="896332"/>
                  </a:lnTo>
                  <a:lnTo>
                    <a:pt x="3502392" y="892581"/>
                  </a:lnTo>
                  <a:close/>
                </a:path>
                <a:path w="3599179" h="923925">
                  <a:moveTo>
                    <a:pt x="3509902" y="861729"/>
                  </a:moveTo>
                  <a:lnTo>
                    <a:pt x="3502392" y="892581"/>
                  </a:lnTo>
                  <a:lnTo>
                    <a:pt x="3517806" y="896332"/>
                  </a:lnTo>
                  <a:lnTo>
                    <a:pt x="3525324" y="865483"/>
                  </a:lnTo>
                  <a:lnTo>
                    <a:pt x="3509902" y="861729"/>
                  </a:lnTo>
                  <a:close/>
                </a:path>
                <a:path w="3599179" h="923925">
                  <a:moveTo>
                    <a:pt x="3517412" y="830882"/>
                  </a:moveTo>
                  <a:lnTo>
                    <a:pt x="3509902" y="861729"/>
                  </a:lnTo>
                  <a:lnTo>
                    <a:pt x="3525324" y="865483"/>
                  </a:lnTo>
                  <a:lnTo>
                    <a:pt x="3517806" y="896332"/>
                  </a:lnTo>
                  <a:lnTo>
                    <a:pt x="3594746" y="896332"/>
                  </a:lnTo>
                  <a:lnTo>
                    <a:pt x="3517412" y="830882"/>
                  </a:lnTo>
                  <a:close/>
                </a:path>
                <a:path w="3599179" h="923925">
                  <a:moveTo>
                    <a:pt x="96302" y="30849"/>
                  </a:moveTo>
                  <a:lnTo>
                    <a:pt x="88793" y="61699"/>
                  </a:lnTo>
                  <a:lnTo>
                    <a:pt x="3502392" y="892581"/>
                  </a:lnTo>
                  <a:lnTo>
                    <a:pt x="3509902" y="861729"/>
                  </a:lnTo>
                  <a:lnTo>
                    <a:pt x="96302" y="30849"/>
                  </a:lnTo>
                  <a:close/>
                </a:path>
                <a:path w="3599179" h="923925">
                  <a:moveTo>
                    <a:pt x="103811" y="0"/>
                  </a:moveTo>
                  <a:lnTo>
                    <a:pt x="0" y="23747"/>
                  </a:lnTo>
                  <a:lnTo>
                    <a:pt x="81285" y="92548"/>
                  </a:lnTo>
                  <a:lnTo>
                    <a:pt x="88793" y="61699"/>
                  </a:lnTo>
                  <a:lnTo>
                    <a:pt x="73362" y="57943"/>
                  </a:lnTo>
                  <a:lnTo>
                    <a:pt x="80872" y="27094"/>
                  </a:lnTo>
                  <a:lnTo>
                    <a:pt x="97216" y="27094"/>
                  </a:lnTo>
                  <a:lnTo>
                    <a:pt x="103811" y="0"/>
                  </a:lnTo>
                  <a:close/>
                </a:path>
                <a:path w="3599179" h="923925">
                  <a:moveTo>
                    <a:pt x="80872" y="27094"/>
                  </a:moveTo>
                  <a:lnTo>
                    <a:pt x="73362" y="57943"/>
                  </a:lnTo>
                  <a:lnTo>
                    <a:pt x="88793" y="61699"/>
                  </a:lnTo>
                  <a:lnTo>
                    <a:pt x="96302" y="30849"/>
                  </a:lnTo>
                  <a:lnTo>
                    <a:pt x="80872" y="27094"/>
                  </a:lnTo>
                  <a:close/>
                </a:path>
                <a:path w="3599179" h="923925">
                  <a:moveTo>
                    <a:pt x="97216" y="27094"/>
                  </a:moveTo>
                  <a:lnTo>
                    <a:pt x="80872" y="27094"/>
                  </a:lnTo>
                  <a:lnTo>
                    <a:pt x="96302" y="30849"/>
                  </a:lnTo>
                  <a:lnTo>
                    <a:pt x="97216" y="2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4804820" y="981613"/>
            <a:ext cx="4284345" cy="1073150"/>
            <a:chOff x="4804820" y="981613"/>
            <a:chExt cx="4284345" cy="1073150"/>
          </a:xfrm>
        </p:grpSpPr>
        <p:sp>
          <p:nvSpPr>
            <p:cNvPr id="120" name="object 120"/>
            <p:cNvSpPr/>
            <p:nvPr/>
          </p:nvSpPr>
          <p:spPr>
            <a:xfrm>
              <a:off x="4804820" y="981613"/>
              <a:ext cx="3785870" cy="932815"/>
            </a:xfrm>
            <a:custGeom>
              <a:avLst/>
              <a:gdLst/>
              <a:ahLst/>
              <a:cxnLst/>
              <a:rect l="l" t="t" r="r" b="b"/>
              <a:pathLst>
                <a:path w="3785870" h="932814">
                  <a:moveTo>
                    <a:pt x="81935" y="840004"/>
                  </a:moveTo>
                  <a:lnTo>
                    <a:pt x="0" y="908028"/>
                  </a:lnTo>
                  <a:lnTo>
                    <a:pt x="103579" y="932762"/>
                  </a:lnTo>
                  <a:lnTo>
                    <a:pt x="97206" y="905450"/>
                  </a:lnTo>
                  <a:lnTo>
                    <a:pt x="80909" y="905450"/>
                  </a:lnTo>
                  <a:lnTo>
                    <a:pt x="73693" y="874530"/>
                  </a:lnTo>
                  <a:lnTo>
                    <a:pt x="89150" y="870924"/>
                  </a:lnTo>
                  <a:lnTo>
                    <a:pt x="81935" y="840004"/>
                  </a:lnTo>
                  <a:close/>
                </a:path>
                <a:path w="3785870" h="932814">
                  <a:moveTo>
                    <a:pt x="89150" y="870924"/>
                  </a:moveTo>
                  <a:lnTo>
                    <a:pt x="73693" y="874530"/>
                  </a:lnTo>
                  <a:lnTo>
                    <a:pt x="80909" y="905450"/>
                  </a:lnTo>
                  <a:lnTo>
                    <a:pt x="96365" y="901843"/>
                  </a:lnTo>
                  <a:lnTo>
                    <a:pt x="89150" y="870924"/>
                  </a:lnTo>
                  <a:close/>
                </a:path>
                <a:path w="3785870" h="932814">
                  <a:moveTo>
                    <a:pt x="96365" y="901843"/>
                  </a:moveTo>
                  <a:lnTo>
                    <a:pt x="80909" y="905450"/>
                  </a:lnTo>
                  <a:lnTo>
                    <a:pt x="97206" y="905450"/>
                  </a:lnTo>
                  <a:lnTo>
                    <a:pt x="96365" y="901843"/>
                  </a:lnTo>
                  <a:close/>
                </a:path>
                <a:path w="3785870" h="932814">
                  <a:moveTo>
                    <a:pt x="3689012" y="30919"/>
                  </a:moveTo>
                  <a:lnTo>
                    <a:pt x="89150" y="870924"/>
                  </a:lnTo>
                  <a:lnTo>
                    <a:pt x="96365" y="901843"/>
                  </a:lnTo>
                  <a:lnTo>
                    <a:pt x="3696226" y="61838"/>
                  </a:lnTo>
                  <a:lnTo>
                    <a:pt x="3689012" y="30919"/>
                  </a:lnTo>
                  <a:close/>
                </a:path>
                <a:path w="3785870" h="932814">
                  <a:moveTo>
                    <a:pt x="3782273" y="27311"/>
                  </a:moveTo>
                  <a:lnTo>
                    <a:pt x="3704473" y="27311"/>
                  </a:lnTo>
                  <a:lnTo>
                    <a:pt x="3711688" y="58230"/>
                  </a:lnTo>
                  <a:lnTo>
                    <a:pt x="3696226" y="61838"/>
                  </a:lnTo>
                  <a:lnTo>
                    <a:pt x="3703441" y="92758"/>
                  </a:lnTo>
                  <a:lnTo>
                    <a:pt x="3782273" y="27311"/>
                  </a:lnTo>
                  <a:close/>
                </a:path>
                <a:path w="3785870" h="932814">
                  <a:moveTo>
                    <a:pt x="3704473" y="27311"/>
                  </a:moveTo>
                  <a:lnTo>
                    <a:pt x="3689012" y="30919"/>
                  </a:lnTo>
                  <a:lnTo>
                    <a:pt x="3696226" y="61838"/>
                  </a:lnTo>
                  <a:lnTo>
                    <a:pt x="3711688" y="58230"/>
                  </a:lnTo>
                  <a:lnTo>
                    <a:pt x="3704473" y="27311"/>
                  </a:lnTo>
                  <a:close/>
                </a:path>
                <a:path w="3785870" h="932814">
                  <a:moveTo>
                    <a:pt x="3681797" y="0"/>
                  </a:moveTo>
                  <a:lnTo>
                    <a:pt x="3689012" y="30919"/>
                  </a:lnTo>
                  <a:lnTo>
                    <a:pt x="3704473" y="27311"/>
                  </a:lnTo>
                  <a:lnTo>
                    <a:pt x="3782273" y="27311"/>
                  </a:lnTo>
                  <a:lnTo>
                    <a:pt x="3785377" y="24734"/>
                  </a:lnTo>
                  <a:lnTo>
                    <a:pt x="36817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6696" y="1581911"/>
              <a:ext cx="472440" cy="472440"/>
            </a:xfrm>
            <a:prstGeom prst="rect">
              <a:avLst/>
            </a:prstGeom>
          </p:spPr>
        </p:pic>
      </p:grpSp>
      <p:sp>
        <p:nvSpPr>
          <p:cNvPr id="122" name="object 1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3" name="object 1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2051" y="3355604"/>
            <a:ext cx="1228598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75" dirty="0"/>
              <a:t> </a:t>
            </a:r>
            <a:r>
              <a:rPr sz="5200" dirty="0"/>
              <a:t>Load</a:t>
            </a:r>
            <a:r>
              <a:rPr sz="5200" spc="70" dirty="0"/>
              <a:t> </a:t>
            </a:r>
            <a:r>
              <a:rPr sz="5200" dirty="0"/>
              <a:t>Balancer</a:t>
            </a:r>
            <a:r>
              <a:rPr sz="5200" spc="70" dirty="0"/>
              <a:t> </a:t>
            </a:r>
            <a:r>
              <a:rPr sz="5200" dirty="0"/>
              <a:t>Controller</a:t>
            </a:r>
            <a:r>
              <a:rPr sz="5200" spc="70" dirty="0"/>
              <a:t> </a:t>
            </a:r>
            <a:r>
              <a:rPr sz="5200" dirty="0"/>
              <a:t>Updates</a:t>
            </a:r>
            <a:r>
              <a:rPr sz="5200" spc="60" dirty="0"/>
              <a:t> </a:t>
            </a:r>
            <a:r>
              <a:rPr sz="5200" dirty="0"/>
              <a:t>-</a:t>
            </a:r>
            <a:r>
              <a:rPr sz="5200" spc="80" dirty="0"/>
              <a:t> </a:t>
            </a:r>
            <a:r>
              <a:rPr sz="5200" spc="-10" dirty="0"/>
              <a:t>Start</a:t>
            </a:r>
            <a:endParaRPr sz="5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03546" y="5980866"/>
            <a:ext cx="6857365" cy="1651000"/>
          </a:xfrm>
          <a:custGeom>
            <a:avLst/>
            <a:gdLst/>
            <a:ahLst/>
            <a:cxnLst/>
            <a:rect l="l" t="t" r="r" b="b"/>
            <a:pathLst>
              <a:path w="6857365" h="1651000">
                <a:moveTo>
                  <a:pt x="3428424" y="0"/>
                </a:moveTo>
                <a:lnTo>
                  <a:pt x="3354837" y="186"/>
                </a:lnTo>
                <a:lnTo>
                  <a:pt x="3281628" y="742"/>
                </a:lnTo>
                <a:lnTo>
                  <a:pt x="3208812" y="1665"/>
                </a:lnTo>
                <a:lnTo>
                  <a:pt x="3136406" y="2951"/>
                </a:lnTo>
                <a:lnTo>
                  <a:pt x="3064424" y="4596"/>
                </a:lnTo>
                <a:lnTo>
                  <a:pt x="2992883" y="6596"/>
                </a:lnTo>
                <a:lnTo>
                  <a:pt x="2921797" y="8948"/>
                </a:lnTo>
                <a:lnTo>
                  <a:pt x="2851182" y="11647"/>
                </a:lnTo>
                <a:lnTo>
                  <a:pt x="2781053" y="14691"/>
                </a:lnTo>
                <a:lnTo>
                  <a:pt x="2711427" y="18075"/>
                </a:lnTo>
                <a:lnTo>
                  <a:pt x="2642318" y="21796"/>
                </a:lnTo>
                <a:lnTo>
                  <a:pt x="2573742" y="25849"/>
                </a:lnTo>
                <a:lnTo>
                  <a:pt x="2505714" y="30232"/>
                </a:lnTo>
                <a:lnTo>
                  <a:pt x="2438250" y="34941"/>
                </a:lnTo>
                <a:lnTo>
                  <a:pt x="2371365" y="39971"/>
                </a:lnTo>
                <a:lnTo>
                  <a:pt x="2305075" y="45320"/>
                </a:lnTo>
                <a:lnTo>
                  <a:pt x="2239395" y="50982"/>
                </a:lnTo>
                <a:lnTo>
                  <a:pt x="2174341" y="56956"/>
                </a:lnTo>
                <a:lnTo>
                  <a:pt x="2109928" y="63236"/>
                </a:lnTo>
                <a:lnTo>
                  <a:pt x="2046171" y="69820"/>
                </a:lnTo>
                <a:lnTo>
                  <a:pt x="1983087" y="76703"/>
                </a:lnTo>
                <a:lnTo>
                  <a:pt x="1920690" y="83882"/>
                </a:lnTo>
                <a:lnTo>
                  <a:pt x="1858996" y="91352"/>
                </a:lnTo>
                <a:lnTo>
                  <a:pt x="1798020" y="99111"/>
                </a:lnTo>
                <a:lnTo>
                  <a:pt x="1737778" y="107155"/>
                </a:lnTo>
                <a:lnTo>
                  <a:pt x="1678286" y="115480"/>
                </a:lnTo>
                <a:lnTo>
                  <a:pt x="1619558" y="124081"/>
                </a:lnTo>
                <a:lnTo>
                  <a:pt x="1561611" y="132957"/>
                </a:lnTo>
                <a:lnTo>
                  <a:pt x="1504459" y="142101"/>
                </a:lnTo>
                <a:lnTo>
                  <a:pt x="1448119" y="151512"/>
                </a:lnTo>
                <a:lnTo>
                  <a:pt x="1392605" y="161185"/>
                </a:lnTo>
                <a:lnTo>
                  <a:pt x="1337933" y="171117"/>
                </a:lnTo>
                <a:lnTo>
                  <a:pt x="1284119" y="181303"/>
                </a:lnTo>
                <a:lnTo>
                  <a:pt x="1231178" y="191741"/>
                </a:lnTo>
                <a:lnTo>
                  <a:pt x="1179126" y="202426"/>
                </a:lnTo>
                <a:lnTo>
                  <a:pt x="1127977" y="213354"/>
                </a:lnTo>
                <a:lnTo>
                  <a:pt x="1077748" y="224523"/>
                </a:lnTo>
                <a:lnTo>
                  <a:pt x="1028453" y="235928"/>
                </a:lnTo>
                <a:lnTo>
                  <a:pt x="980109" y="247565"/>
                </a:lnTo>
                <a:lnTo>
                  <a:pt x="932731" y="259431"/>
                </a:lnTo>
                <a:lnTo>
                  <a:pt x="886334" y="271522"/>
                </a:lnTo>
                <a:lnTo>
                  <a:pt x="840934" y="283834"/>
                </a:lnTo>
                <a:lnTo>
                  <a:pt x="796546" y="296364"/>
                </a:lnTo>
                <a:lnTo>
                  <a:pt x="753186" y="309108"/>
                </a:lnTo>
                <a:lnTo>
                  <a:pt x="710868" y="322061"/>
                </a:lnTo>
                <a:lnTo>
                  <a:pt x="669610" y="335222"/>
                </a:lnTo>
                <a:lnTo>
                  <a:pt x="629425" y="348585"/>
                </a:lnTo>
                <a:lnTo>
                  <a:pt x="590330" y="362147"/>
                </a:lnTo>
                <a:lnTo>
                  <a:pt x="552340" y="375904"/>
                </a:lnTo>
                <a:lnTo>
                  <a:pt x="515470" y="389853"/>
                </a:lnTo>
                <a:lnTo>
                  <a:pt x="479736" y="403990"/>
                </a:lnTo>
                <a:lnTo>
                  <a:pt x="411738" y="432812"/>
                </a:lnTo>
                <a:lnTo>
                  <a:pt x="348468" y="462340"/>
                </a:lnTo>
                <a:lnTo>
                  <a:pt x="290052" y="492546"/>
                </a:lnTo>
                <a:lnTo>
                  <a:pt x="236612" y="523398"/>
                </a:lnTo>
                <a:lnTo>
                  <a:pt x="188272" y="554868"/>
                </a:lnTo>
                <a:lnTo>
                  <a:pt x="145156" y="586925"/>
                </a:lnTo>
                <a:lnTo>
                  <a:pt x="107387" y="619540"/>
                </a:lnTo>
                <a:lnTo>
                  <a:pt x="75090" y="652683"/>
                </a:lnTo>
                <a:lnTo>
                  <a:pt x="48387" y="686324"/>
                </a:lnTo>
                <a:lnTo>
                  <a:pt x="27403" y="720434"/>
                </a:lnTo>
                <a:lnTo>
                  <a:pt x="6920" y="772412"/>
                </a:lnTo>
                <a:lnTo>
                  <a:pt x="0" y="825276"/>
                </a:lnTo>
                <a:lnTo>
                  <a:pt x="774" y="842990"/>
                </a:lnTo>
                <a:lnTo>
                  <a:pt x="12261" y="895569"/>
                </a:lnTo>
                <a:lnTo>
                  <a:pt x="37172" y="947229"/>
                </a:lnTo>
                <a:lnTo>
                  <a:pt x="61031" y="981108"/>
                </a:lnTo>
                <a:lnTo>
                  <a:pt x="90547" y="1014504"/>
                </a:lnTo>
                <a:lnTo>
                  <a:pt x="125595" y="1047387"/>
                </a:lnTo>
                <a:lnTo>
                  <a:pt x="166053" y="1079727"/>
                </a:lnTo>
                <a:lnTo>
                  <a:pt x="211797" y="1111494"/>
                </a:lnTo>
                <a:lnTo>
                  <a:pt x="262702" y="1142659"/>
                </a:lnTo>
                <a:lnTo>
                  <a:pt x="318646" y="1173191"/>
                </a:lnTo>
                <a:lnTo>
                  <a:pt x="379504" y="1203062"/>
                </a:lnTo>
                <a:lnTo>
                  <a:pt x="445154" y="1232241"/>
                </a:lnTo>
                <a:lnTo>
                  <a:pt x="515470" y="1260698"/>
                </a:lnTo>
                <a:lnTo>
                  <a:pt x="552340" y="1274647"/>
                </a:lnTo>
                <a:lnTo>
                  <a:pt x="590330" y="1288404"/>
                </a:lnTo>
                <a:lnTo>
                  <a:pt x="629425" y="1301966"/>
                </a:lnTo>
                <a:lnTo>
                  <a:pt x="669610" y="1315329"/>
                </a:lnTo>
                <a:lnTo>
                  <a:pt x="710868" y="1328490"/>
                </a:lnTo>
                <a:lnTo>
                  <a:pt x="753186" y="1341444"/>
                </a:lnTo>
                <a:lnTo>
                  <a:pt x="796546" y="1354187"/>
                </a:lnTo>
                <a:lnTo>
                  <a:pt x="840934" y="1366717"/>
                </a:lnTo>
                <a:lnTo>
                  <a:pt x="886334" y="1379029"/>
                </a:lnTo>
                <a:lnTo>
                  <a:pt x="932731" y="1391120"/>
                </a:lnTo>
                <a:lnTo>
                  <a:pt x="980109" y="1402986"/>
                </a:lnTo>
                <a:lnTo>
                  <a:pt x="1028453" y="1414623"/>
                </a:lnTo>
                <a:lnTo>
                  <a:pt x="1077748" y="1426028"/>
                </a:lnTo>
                <a:lnTo>
                  <a:pt x="1127977" y="1437197"/>
                </a:lnTo>
                <a:lnTo>
                  <a:pt x="1179126" y="1448125"/>
                </a:lnTo>
                <a:lnTo>
                  <a:pt x="1231178" y="1458810"/>
                </a:lnTo>
                <a:lnTo>
                  <a:pt x="1284119" y="1469248"/>
                </a:lnTo>
                <a:lnTo>
                  <a:pt x="1337933" y="1479434"/>
                </a:lnTo>
                <a:lnTo>
                  <a:pt x="1392605" y="1489366"/>
                </a:lnTo>
                <a:lnTo>
                  <a:pt x="1448119" y="1499039"/>
                </a:lnTo>
                <a:lnTo>
                  <a:pt x="1504459" y="1508450"/>
                </a:lnTo>
                <a:lnTo>
                  <a:pt x="1561611" y="1517594"/>
                </a:lnTo>
                <a:lnTo>
                  <a:pt x="1619558" y="1526470"/>
                </a:lnTo>
                <a:lnTo>
                  <a:pt x="1678286" y="1535071"/>
                </a:lnTo>
                <a:lnTo>
                  <a:pt x="1737778" y="1543396"/>
                </a:lnTo>
                <a:lnTo>
                  <a:pt x="1798020" y="1551440"/>
                </a:lnTo>
                <a:lnTo>
                  <a:pt x="1858996" y="1559199"/>
                </a:lnTo>
                <a:lnTo>
                  <a:pt x="1920690" y="1566669"/>
                </a:lnTo>
                <a:lnTo>
                  <a:pt x="1983087" y="1573848"/>
                </a:lnTo>
                <a:lnTo>
                  <a:pt x="2046171" y="1580731"/>
                </a:lnTo>
                <a:lnTo>
                  <a:pt x="2109928" y="1587315"/>
                </a:lnTo>
                <a:lnTo>
                  <a:pt x="2174341" y="1593595"/>
                </a:lnTo>
                <a:lnTo>
                  <a:pt x="2239395" y="1599569"/>
                </a:lnTo>
                <a:lnTo>
                  <a:pt x="2305075" y="1605231"/>
                </a:lnTo>
                <a:lnTo>
                  <a:pt x="2371365" y="1610580"/>
                </a:lnTo>
                <a:lnTo>
                  <a:pt x="2438250" y="1615610"/>
                </a:lnTo>
                <a:lnTo>
                  <a:pt x="2505714" y="1620319"/>
                </a:lnTo>
                <a:lnTo>
                  <a:pt x="2573742" y="1624702"/>
                </a:lnTo>
                <a:lnTo>
                  <a:pt x="2642318" y="1628755"/>
                </a:lnTo>
                <a:lnTo>
                  <a:pt x="2711427" y="1632476"/>
                </a:lnTo>
                <a:lnTo>
                  <a:pt x="2781053" y="1635860"/>
                </a:lnTo>
                <a:lnTo>
                  <a:pt x="2851182" y="1638904"/>
                </a:lnTo>
                <a:lnTo>
                  <a:pt x="2921797" y="1641603"/>
                </a:lnTo>
                <a:lnTo>
                  <a:pt x="2992883" y="1643955"/>
                </a:lnTo>
                <a:lnTo>
                  <a:pt x="3064424" y="1645955"/>
                </a:lnTo>
                <a:lnTo>
                  <a:pt x="3136406" y="1647600"/>
                </a:lnTo>
                <a:lnTo>
                  <a:pt x="3208812" y="1648886"/>
                </a:lnTo>
                <a:lnTo>
                  <a:pt x="3281628" y="1649809"/>
                </a:lnTo>
                <a:lnTo>
                  <a:pt x="3354837" y="1650365"/>
                </a:lnTo>
                <a:lnTo>
                  <a:pt x="3428424" y="1650551"/>
                </a:lnTo>
                <a:lnTo>
                  <a:pt x="3502012" y="1650365"/>
                </a:lnTo>
                <a:lnTo>
                  <a:pt x="3575221" y="1649809"/>
                </a:lnTo>
                <a:lnTo>
                  <a:pt x="3648036" y="1648886"/>
                </a:lnTo>
                <a:lnTo>
                  <a:pt x="3720442" y="1647600"/>
                </a:lnTo>
                <a:lnTo>
                  <a:pt x="3792424" y="1645955"/>
                </a:lnTo>
                <a:lnTo>
                  <a:pt x="3863966" y="1643955"/>
                </a:lnTo>
                <a:lnTo>
                  <a:pt x="3935051" y="1641603"/>
                </a:lnTo>
                <a:lnTo>
                  <a:pt x="4005666" y="1638904"/>
                </a:lnTo>
                <a:lnTo>
                  <a:pt x="4075795" y="1635860"/>
                </a:lnTo>
                <a:lnTo>
                  <a:pt x="4145421" y="1632476"/>
                </a:lnTo>
                <a:lnTo>
                  <a:pt x="4214530" y="1628755"/>
                </a:lnTo>
                <a:lnTo>
                  <a:pt x="4283106" y="1624702"/>
                </a:lnTo>
                <a:lnTo>
                  <a:pt x="4351134" y="1620319"/>
                </a:lnTo>
                <a:lnTo>
                  <a:pt x="4418598" y="1615610"/>
                </a:lnTo>
                <a:lnTo>
                  <a:pt x="4485483" y="1610580"/>
                </a:lnTo>
                <a:lnTo>
                  <a:pt x="4551773" y="1605231"/>
                </a:lnTo>
                <a:lnTo>
                  <a:pt x="4617453" y="1599569"/>
                </a:lnTo>
                <a:lnTo>
                  <a:pt x="4682507" y="1593595"/>
                </a:lnTo>
                <a:lnTo>
                  <a:pt x="4746920" y="1587315"/>
                </a:lnTo>
                <a:lnTo>
                  <a:pt x="4810676" y="1580731"/>
                </a:lnTo>
                <a:lnTo>
                  <a:pt x="4873761" y="1573848"/>
                </a:lnTo>
                <a:lnTo>
                  <a:pt x="4936158" y="1566669"/>
                </a:lnTo>
                <a:lnTo>
                  <a:pt x="4997852" y="1559199"/>
                </a:lnTo>
                <a:lnTo>
                  <a:pt x="5058828" y="1551440"/>
                </a:lnTo>
                <a:lnTo>
                  <a:pt x="5119069" y="1543396"/>
                </a:lnTo>
                <a:lnTo>
                  <a:pt x="5178562" y="1535071"/>
                </a:lnTo>
                <a:lnTo>
                  <a:pt x="5237289" y="1526470"/>
                </a:lnTo>
                <a:lnTo>
                  <a:pt x="5295237" y="1517594"/>
                </a:lnTo>
                <a:lnTo>
                  <a:pt x="5352388" y="1508450"/>
                </a:lnTo>
                <a:lnTo>
                  <a:pt x="5408729" y="1499039"/>
                </a:lnTo>
                <a:lnTo>
                  <a:pt x="5464242" y="1489366"/>
                </a:lnTo>
                <a:lnTo>
                  <a:pt x="5518914" y="1479434"/>
                </a:lnTo>
                <a:lnTo>
                  <a:pt x="5572728" y="1469248"/>
                </a:lnTo>
                <a:lnTo>
                  <a:pt x="5625669" y="1458810"/>
                </a:lnTo>
                <a:lnTo>
                  <a:pt x="5677722" y="1448125"/>
                </a:lnTo>
                <a:lnTo>
                  <a:pt x="5728870" y="1437197"/>
                </a:lnTo>
                <a:lnTo>
                  <a:pt x="5779100" y="1426028"/>
                </a:lnTo>
                <a:lnTo>
                  <a:pt x="5828394" y="1414623"/>
                </a:lnTo>
                <a:lnTo>
                  <a:pt x="5876738" y="1402986"/>
                </a:lnTo>
                <a:lnTo>
                  <a:pt x="5924116" y="1391120"/>
                </a:lnTo>
                <a:lnTo>
                  <a:pt x="5970513" y="1379029"/>
                </a:lnTo>
                <a:lnTo>
                  <a:pt x="6015913" y="1366717"/>
                </a:lnTo>
                <a:lnTo>
                  <a:pt x="6060301" y="1354187"/>
                </a:lnTo>
                <a:lnTo>
                  <a:pt x="6103661" y="1341444"/>
                </a:lnTo>
                <a:lnTo>
                  <a:pt x="6145979" y="1328490"/>
                </a:lnTo>
                <a:lnTo>
                  <a:pt x="6187237" y="1315329"/>
                </a:lnTo>
                <a:lnTo>
                  <a:pt x="6227422" y="1301966"/>
                </a:lnTo>
                <a:lnTo>
                  <a:pt x="6266517" y="1288404"/>
                </a:lnTo>
                <a:lnTo>
                  <a:pt x="6304507" y="1274647"/>
                </a:lnTo>
                <a:lnTo>
                  <a:pt x="6341377" y="1260698"/>
                </a:lnTo>
                <a:lnTo>
                  <a:pt x="6377111" y="1246561"/>
                </a:lnTo>
                <a:lnTo>
                  <a:pt x="6445109" y="1217740"/>
                </a:lnTo>
                <a:lnTo>
                  <a:pt x="6508379" y="1188211"/>
                </a:lnTo>
                <a:lnTo>
                  <a:pt x="6566795" y="1158006"/>
                </a:lnTo>
                <a:lnTo>
                  <a:pt x="6620235" y="1127153"/>
                </a:lnTo>
                <a:lnTo>
                  <a:pt x="6668575" y="1095684"/>
                </a:lnTo>
                <a:lnTo>
                  <a:pt x="6711691" y="1063626"/>
                </a:lnTo>
                <a:lnTo>
                  <a:pt x="6749460" y="1031011"/>
                </a:lnTo>
                <a:lnTo>
                  <a:pt x="6781758" y="997868"/>
                </a:lnTo>
                <a:lnTo>
                  <a:pt x="6808460" y="964227"/>
                </a:lnTo>
                <a:lnTo>
                  <a:pt x="6829444" y="930118"/>
                </a:lnTo>
                <a:lnTo>
                  <a:pt x="6849927" y="878140"/>
                </a:lnTo>
                <a:lnTo>
                  <a:pt x="6856848" y="825276"/>
                </a:lnTo>
                <a:lnTo>
                  <a:pt x="6856074" y="807562"/>
                </a:lnTo>
                <a:lnTo>
                  <a:pt x="6844586" y="754982"/>
                </a:lnTo>
                <a:lnTo>
                  <a:pt x="6819675" y="703323"/>
                </a:lnTo>
                <a:lnTo>
                  <a:pt x="6795816" y="669443"/>
                </a:lnTo>
                <a:lnTo>
                  <a:pt x="6766300" y="636048"/>
                </a:lnTo>
                <a:lnTo>
                  <a:pt x="6731252" y="603165"/>
                </a:lnTo>
                <a:lnTo>
                  <a:pt x="6690794" y="570825"/>
                </a:lnTo>
                <a:lnTo>
                  <a:pt x="6645051" y="539058"/>
                </a:lnTo>
                <a:lnTo>
                  <a:pt x="6594145" y="507893"/>
                </a:lnTo>
                <a:lnTo>
                  <a:pt x="6538201" y="477360"/>
                </a:lnTo>
                <a:lnTo>
                  <a:pt x="6477343" y="447489"/>
                </a:lnTo>
                <a:lnTo>
                  <a:pt x="6411694" y="418311"/>
                </a:lnTo>
                <a:lnTo>
                  <a:pt x="6341377" y="389853"/>
                </a:lnTo>
                <a:lnTo>
                  <a:pt x="6304507" y="375904"/>
                </a:lnTo>
                <a:lnTo>
                  <a:pt x="6266517" y="362147"/>
                </a:lnTo>
                <a:lnTo>
                  <a:pt x="6227422" y="348585"/>
                </a:lnTo>
                <a:lnTo>
                  <a:pt x="6187237" y="335222"/>
                </a:lnTo>
                <a:lnTo>
                  <a:pt x="6145979" y="322061"/>
                </a:lnTo>
                <a:lnTo>
                  <a:pt x="6103661" y="309108"/>
                </a:lnTo>
                <a:lnTo>
                  <a:pt x="6060301" y="296364"/>
                </a:lnTo>
                <a:lnTo>
                  <a:pt x="6015913" y="283834"/>
                </a:lnTo>
                <a:lnTo>
                  <a:pt x="5970513" y="271522"/>
                </a:lnTo>
                <a:lnTo>
                  <a:pt x="5924116" y="259431"/>
                </a:lnTo>
                <a:lnTo>
                  <a:pt x="5876738" y="247565"/>
                </a:lnTo>
                <a:lnTo>
                  <a:pt x="5828394" y="235928"/>
                </a:lnTo>
                <a:lnTo>
                  <a:pt x="5779100" y="224523"/>
                </a:lnTo>
                <a:lnTo>
                  <a:pt x="5728870" y="213354"/>
                </a:lnTo>
                <a:lnTo>
                  <a:pt x="5677722" y="202426"/>
                </a:lnTo>
                <a:lnTo>
                  <a:pt x="5625669" y="191741"/>
                </a:lnTo>
                <a:lnTo>
                  <a:pt x="5572728" y="181303"/>
                </a:lnTo>
                <a:lnTo>
                  <a:pt x="5518914" y="171117"/>
                </a:lnTo>
                <a:lnTo>
                  <a:pt x="5464242" y="161185"/>
                </a:lnTo>
                <a:lnTo>
                  <a:pt x="5408729" y="151512"/>
                </a:lnTo>
                <a:lnTo>
                  <a:pt x="5352388" y="142101"/>
                </a:lnTo>
                <a:lnTo>
                  <a:pt x="5295237" y="132957"/>
                </a:lnTo>
                <a:lnTo>
                  <a:pt x="5237289" y="124081"/>
                </a:lnTo>
                <a:lnTo>
                  <a:pt x="5178562" y="115480"/>
                </a:lnTo>
                <a:lnTo>
                  <a:pt x="5119069" y="107155"/>
                </a:lnTo>
                <a:lnTo>
                  <a:pt x="5058828" y="99111"/>
                </a:lnTo>
                <a:lnTo>
                  <a:pt x="4997852" y="91352"/>
                </a:lnTo>
                <a:lnTo>
                  <a:pt x="4936158" y="83882"/>
                </a:lnTo>
                <a:lnTo>
                  <a:pt x="4873761" y="76703"/>
                </a:lnTo>
                <a:lnTo>
                  <a:pt x="4810676" y="69820"/>
                </a:lnTo>
                <a:lnTo>
                  <a:pt x="4746920" y="63236"/>
                </a:lnTo>
                <a:lnTo>
                  <a:pt x="4682507" y="56956"/>
                </a:lnTo>
                <a:lnTo>
                  <a:pt x="4617453" y="50982"/>
                </a:lnTo>
                <a:lnTo>
                  <a:pt x="4551773" y="45320"/>
                </a:lnTo>
                <a:lnTo>
                  <a:pt x="4485483" y="39971"/>
                </a:lnTo>
                <a:lnTo>
                  <a:pt x="4418598" y="34941"/>
                </a:lnTo>
                <a:lnTo>
                  <a:pt x="4351134" y="30232"/>
                </a:lnTo>
                <a:lnTo>
                  <a:pt x="4283106" y="25849"/>
                </a:lnTo>
                <a:lnTo>
                  <a:pt x="4214530" y="21796"/>
                </a:lnTo>
                <a:lnTo>
                  <a:pt x="4145421" y="18075"/>
                </a:lnTo>
                <a:lnTo>
                  <a:pt x="4075795" y="14691"/>
                </a:lnTo>
                <a:lnTo>
                  <a:pt x="4005666" y="11647"/>
                </a:lnTo>
                <a:lnTo>
                  <a:pt x="3935051" y="8948"/>
                </a:lnTo>
                <a:lnTo>
                  <a:pt x="3863966" y="6596"/>
                </a:lnTo>
                <a:lnTo>
                  <a:pt x="3792424" y="4596"/>
                </a:lnTo>
                <a:lnTo>
                  <a:pt x="3720442" y="2951"/>
                </a:lnTo>
                <a:lnTo>
                  <a:pt x="3648036" y="1665"/>
                </a:lnTo>
                <a:lnTo>
                  <a:pt x="3575221" y="742"/>
                </a:lnTo>
                <a:lnTo>
                  <a:pt x="3502012" y="186"/>
                </a:lnTo>
                <a:lnTo>
                  <a:pt x="342842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66597" y="3454908"/>
            <a:ext cx="6868159" cy="390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0000"/>
              </a:lnSpc>
              <a:spcBef>
                <a:spcPts val="100"/>
              </a:spcBef>
              <a:tabLst>
                <a:tab pos="3165475" algn="l"/>
              </a:tabLst>
            </a:pPr>
            <a:r>
              <a:rPr sz="5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5000" b="1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r>
              <a:rPr sz="50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0070C0"/>
                </a:solidFill>
                <a:latin typeface="Calibri"/>
                <a:cs typeface="Calibri"/>
              </a:rPr>
              <a:t>Controller </a:t>
            </a:r>
            <a:r>
              <a:rPr sz="5000" b="1" spc="-10" dirty="0">
                <a:solidFill>
                  <a:srgbClr val="002060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0206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02060"/>
                </a:solidFill>
                <a:latin typeface="Calibri"/>
                <a:cs typeface="Calibri"/>
              </a:rPr>
              <a:t>Ingress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Application</a:t>
            </a:r>
            <a:r>
              <a:rPr sz="5000" b="1" spc="-8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5000" b="1" spc="-7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endParaRPr sz="5000">
              <a:latin typeface="Calibri"/>
              <a:cs typeface="Calibri"/>
            </a:endParaRPr>
          </a:p>
          <a:p>
            <a:pPr marL="262890" algn="ctr">
              <a:lnSpc>
                <a:spcPct val="100000"/>
              </a:lnSpc>
              <a:spcBef>
                <a:spcPts val="1175"/>
              </a:spcBef>
            </a:pPr>
            <a:r>
              <a:rPr sz="8000" b="1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r>
              <a:rPr sz="8000" b="1" spc="-10" dirty="0">
                <a:solidFill>
                  <a:srgbClr val="FFFFFF"/>
                </a:solidFill>
                <a:latin typeface="Calibri"/>
                <a:cs typeface="Calibri"/>
              </a:rPr>
              <a:t> Demos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166" y="568411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7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400"/>
                </a:lnTo>
                <a:lnTo>
                  <a:pt x="4469021" y="914400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7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3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517" y="529843"/>
            <a:ext cx="3002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marR="5080" indent="-208915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000"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30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3000" b="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3000" b="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0" spc="-10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166" y="15537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2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400"/>
                </a:lnTo>
                <a:lnTo>
                  <a:pt x="4469021" y="914400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6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2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166" y="26018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7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400"/>
                </a:lnTo>
                <a:lnTo>
                  <a:pt x="4469021" y="914400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7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3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166" y="3637142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400"/>
                </a:lnTo>
                <a:lnTo>
                  <a:pt x="4469021" y="914400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6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3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7632" y="1742947"/>
            <a:ext cx="3183255" cy="256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Basics</a:t>
            </a:r>
            <a:endParaRPr sz="3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2855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r>
              <a:rPr sz="3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Path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endParaRPr sz="3000">
              <a:latin typeface="Calibri"/>
              <a:cs typeface="Calibri"/>
            </a:endParaRPr>
          </a:p>
          <a:p>
            <a:pPr marL="748030">
              <a:lnSpc>
                <a:spcPct val="100000"/>
              </a:lnSpc>
              <a:spcBef>
                <a:spcPts val="276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166" y="4672476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400"/>
                </a:lnTo>
                <a:lnTo>
                  <a:pt x="4469021" y="914400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6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3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0210" y="4864100"/>
            <a:ext cx="3077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Redirect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166" y="57078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2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399"/>
                </a:lnTo>
                <a:lnTo>
                  <a:pt x="4469021" y="914399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6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2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9197" y="5897371"/>
            <a:ext cx="3039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8166" y="6724507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1" y="0"/>
                </a:moveTo>
                <a:lnTo>
                  <a:pt x="152404" y="0"/>
                </a:lnTo>
                <a:lnTo>
                  <a:pt x="104233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3" y="906630"/>
                </a:lnTo>
                <a:lnTo>
                  <a:pt x="152404" y="914399"/>
                </a:lnTo>
                <a:lnTo>
                  <a:pt x="4469021" y="914399"/>
                </a:lnTo>
                <a:lnTo>
                  <a:pt x="4517193" y="906630"/>
                </a:lnTo>
                <a:lnTo>
                  <a:pt x="4559030" y="884994"/>
                </a:lnTo>
                <a:lnTo>
                  <a:pt x="4592021" y="852003"/>
                </a:lnTo>
                <a:lnTo>
                  <a:pt x="4613657" y="810166"/>
                </a:lnTo>
                <a:lnTo>
                  <a:pt x="4621426" y="761994"/>
                </a:lnTo>
                <a:lnTo>
                  <a:pt x="4621426" y="152405"/>
                </a:lnTo>
                <a:lnTo>
                  <a:pt x="4613657" y="104233"/>
                </a:lnTo>
                <a:lnTo>
                  <a:pt x="4592021" y="62396"/>
                </a:lnTo>
                <a:lnTo>
                  <a:pt x="4559030" y="29405"/>
                </a:lnTo>
                <a:lnTo>
                  <a:pt x="4517193" y="7769"/>
                </a:lnTo>
                <a:lnTo>
                  <a:pt x="4469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5804" y="6915404"/>
            <a:ext cx="3486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50809" y="568411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7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400"/>
                </a:lnTo>
                <a:lnTo>
                  <a:pt x="4469024" y="914400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7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3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50809" y="15537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2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400"/>
                </a:lnTo>
                <a:lnTo>
                  <a:pt x="4469024" y="914400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6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2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50809" y="26018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7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400"/>
                </a:lnTo>
                <a:lnTo>
                  <a:pt x="4469024" y="914400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7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3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036781" y="758443"/>
            <a:ext cx="4250055" cy="251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3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235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855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Discovery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50809" y="3637142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400"/>
                </a:lnTo>
                <a:lnTo>
                  <a:pt x="4469024" y="914400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6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3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00418" y="3827779"/>
            <a:ext cx="2922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Discovery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850809" y="4672476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400"/>
                </a:lnTo>
                <a:lnTo>
                  <a:pt x="4469024" y="914400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6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3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002805" y="4864100"/>
            <a:ext cx="2317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50809" y="5707809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2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399"/>
                </a:lnTo>
                <a:lnTo>
                  <a:pt x="4469024" y="914399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6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2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384601" y="5897371"/>
            <a:ext cx="3554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50809" y="6724507"/>
            <a:ext cx="4621530" cy="914400"/>
          </a:xfrm>
          <a:custGeom>
            <a:avLst/>
            <a:gdLst/>
            <a:ahLst/>
            <a:cxnLst/>
            <a:rect l="l" t="t" r="r" b="b"/>
            <a:pathLst>
              <a:path w="4621530" h="914400">
                <a:moveTo>
                  <a:pt x="4469024" y="0"/>
                </a:moveTo>
                <a:lnTo>
                  <a:pt x="152405" y="0"/>
                </a:lnTo>
                <a:lnTo>
                  <a:pt x="104232" y="7769"/>
                </a:lnTo>
                <a:lnTo>
                  <a:pt x="62396" y="29405"/>
                </a:lnTo>
                <a:lnTo>
                  <a:pt x="29405" y="62396"/>
                </a:lnTo>
                <a:lnTo>
                  <a:pt x="7769" y="104233"/>
                </a:lnTo>
                <a:lnTo>
                  <a:pt x="0" y="152405"/>
                </a:lnTo>
                <a:lnTo>
                  <a:pt x="0" y="761994"/>
                </a:lnTo>
                <a:lnTo>
                  <a:pt x="7769" y="810166"/>
                </a:lnTo>
                <a:lnTo>
                  <a:pt x="29405" y="852003"/>
                </a:lnTo>
                <a:lnTo>
                  <a:pt x="62396" y="884994"/>
                </a:lnTo>
                <a:lnTo>
                  <a:pt x="104232" y="906630"/>
                </a:lnTo>
                <a:lnTo>
                  <a:pt x="152405" y="914399"/>
                </a:lnTo>
                <a:lnTo>
                  <a:pt x="4469024" y="914399"/>
                </a:lnTo>
                <a:lnTo>
                  <a:pt x="4517192" y="906630"/>
                </a:lnTo>
                <a:lnTo>
                  <a:pt x="4559027" y="884994"/>
                </a:lnTo>
                <a:lnTo>
                  <a:pt x="4592018" y="852003"/>
                </a:lnTo>
                <a:lnTo>
                  <a:pt x="4613654" y="810166"/>
                </a:lnTo>
                <a:lnTo>
                  <a:pt x="4621424" y="761994"/>
                </a:lnTo>
                <a:lnTo>
                  <a:pt x="4621424" y="152405"/>
                </a:lnTo>
                <a:lnTo>
                  <a:pt x="4613654" y="104233"/>
                </a:lnTo>
                <a:lnTo>
                  <a:pt x="4592018" y="62396"/>
                </a:lnTo>
                <a:lnTo>
                  <a:pt x="4559027" y="29405"/>
                </a:lnTo>
                <a:lnTo>
                  <a:pt x="4517192" y="7769"/>
                </a:lnTo>
                <a:lnTo>
                  <a:pt x="446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20026" y="6915404"/>
            <a:ext cx="3082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7759" y="568411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36406" y="804164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37759" y="1553709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8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0"/>
                </a:lnTo>
                <a:lnTo>
                  <a:pt x="110609" y="166378"/>
                </a:lnTo>
                <a:lnTo>
                  <a:pt x="82725" y="201574"/>
                </a:lnTo>
                <a:lnTo>
                  <a:pt x="58462" y="239271"/>
                </a:lnTo>
                <a:lnTo>
                  <a:pt x="38065" y="279236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3"/>
                </a:lnTo>
                <a:lnTo>
                  <a:pt x="0" y="457200"/>
                </a:lnTo>
                <a:lnTo>
                  <a:pt x="2500" y="503945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2"/>
                </a:lnTo>
                <a:lnTo>
                  <a:pt x="58462" y="675128"/>
                </a:lnTo>
                <a:lnTo>
                  <a:pt x="82725" y="712824"/>
                </a:lnTo>
                <a:lnTo>
                  <a:pt x="110609" y="748021"/>
                </a:lnTo>
                <a:lnTo>
                  <a:pt x="141872" y="780488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0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0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8"/>
                </a:lnTo>
                <a:lnTo>
                  <a:pt x="858159" y="748021"/>
                </a:lnTo>
                <a:lnTo>
                  <a:pt x="886044" y="712824"/>
                </a:lnTo>
                <a:lnTo>
                  <a:pt x="910307" y="675128"/>
                </a:lnTo>
                <a:lnTo>
                  <a:pt x="930704" y="635162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5"/>
                </a:lnTo>
                <a:lnTo>
                  <a:pt x="968769" y="457200"/>
                </a:lnTo>
                <a:lnTo>
                  <a:pt x="966269" y="410453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6"/>
                </a:lnTo>
                <a:lnTo>
                  <a:pt x="910307" y="239271"/>
                </a:lnTo>
                <a:lnTo>
                  <a:pt x="886044" y="201574"/>
                </a:lnTo>
                <a:lnTo>
                  <a:pt x="858159" y="166378"/>
                </a:lnTo>
                <a:lnTo>
                  <a:pt x="826896" y="133910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8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36406" y="1788667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37759" y="2601809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36406" y="2837179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37759" y="3587106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236406" y="3824732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37759" y="4635207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36406" y="4870195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37759" y="5620504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36406" y="5857747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37759" y="6668606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10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8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0"/>
                </a:lnTo>
                <a:lnTo>
                  <a:pt x="110609" y="166377"/>
                </a:lnTo>
                <a:lnTo>
                  <a:pt x="82725" y="201574"/>
                </a:lnTo>
                <a:lnTo>
                  <a:pt x="58462" y="239270"/>
                </a:lnTo>
                <a:lnTo>
                  <a:pt x="38065" y="279236"/>
                </a:lnTo>
                <a:lnTo>
                  <a:pt x="21776" y="321242"/>
                </a:lnTo>
                <a:lnTo>
                  <a:pt x="9840" y="365057"/>
                </a:lnTo>
                <a:lnTo>
                  <a:pt x="2500" y="410453"/>
                </a:lnTo>
                <a:lnTo>
                  <a:pt x="0" y="457199"/>
                </a:lnTo>
                <a:lnTo>
                  <a:pt x="2500" y="503945"/>
                </a:lnTo>
                <a:lnTo>
                  <a:pt x="9840" y="549341"/>
                </a:lnTo>
                <a:lnTo>
                  <a:pt x="21776" y="593156"/>
                </a:lnTo>
                <a:lnTo>
                  <a:pt x="38065" y="635162"/>
                </a:lnTo>
                <a:lnTo>
                  <a:pt x="58462" y="675128"/>
                </a:lnTo>
                <a:lnTo>
                  <a:pt x="82725" y="712824"/>
                </a:lnTo>
                <a:lnTo>
                  <a:pt x="110609" y="748021"/>
                </a:lnTo>
                <a:lnTo>
                  <a:pt x="141872" y="780488"/>
                </a:lnTo>
                <a:lnTo>
                  <a:pt x="176271" y="809997"/>
                </a:lnTo>
                <a:lnTo>
                  <a:pt x="213560" y="836316"/>
                </a:lnTo>
                <a:lnTo>
                  <a:pt x="253498" y="859217"/>
                </a:lnTo>
                <a:lnTo>
                  <a:pt x="295840" y="878470"/>
                </a:lnTo>
                <a:lnTo>
                  <a:pt x="340343" y="893844"/>
                </a:lnTo>
                <a:lnTo>
                  <a:pt x="386764" y="905110"/>
                </a:lnTo>
                <a:lnTo>
                  <a:pt x="434858" y="912039"/>
                </a:lnTo>
                <a:lnTo>
                  <a:pt x="484384" y="914399"/>
                </a:lnTo>
                <a:lnTo>
                  <a:pt x="533910" y="912039"/>
                </a:lnTo>
                <a:lnTo>
                  <a:pt x="582005" y="905110"/>
                </a:lnTo>
                <a:lnTo>
                  <a:pt x="628425" y="893844"/>
                </a:lnTo>
                <a:lnTo>
                  <a:pt x="672929" y="878470"/>
                </a:lnTo>
                <a:lnTo>
                  <a:pt x="715271" y="859217"/>
                </a:lnTo>
                <a:lnTo>
                  <a:pt x="755209" y="836316"/>
                </a:lnTo>
                <a:lnTo>
                  <a:pt x="792498" y="809997"/>
                </a:lnTo>
                <a:lnTo>
                  <a:pt x="826896" y="780488"/>
                </a:lnTo>
                <a:lnTo>
                  <a:pt x="858159" y="748021"/>
                </a:lnTo>
                <a:lnTo>
                  <a:pt x="886044" y="712824"/>
                </a:lnTo>
                <a:lnTo>
                  <a:pt x="910307" y="675128"/>
                </a:lnTo>
                <a:lnTo>
                  <a:pt x="930704" y="635162"/>
                </a:lnTo>
                <a:lnTo>
                  <a:pt x="946992" y="593156"/>
                </a:lnTo>
                <a:lnTo>
                  <a:pt x="958928" y="549341"/>
                </a:lnTo>
                <a:lnTo>
                  <a:pt x="966269" y="503945"/>
                </a:lnTo>
                <a:lnTo>
                  <a:pt x="968769" y="457199"/>
                </a:lnTo>
                <a:lnTo>
                  <a:pt x="966269" y="410453"/>
                </a:lnTo>
                <a:lnTo>
                  <a:pt x="958928" y="365057"/>
                </a:lnTo>
                <a:lnTo>
                  <a:pt x="946992" y="321242"/>
                </a:lnTo>
                <a:lnTo>
                  <a:pt x="930704" y="279236"/>
                </a:lnTo>
                <a:lnTo>
                  <a:pt x="910307" y="239270"/>
                </a:lnTo>
                <a:lnTo>
                  <a:pt x="886044" y="201574"/>
                </a:lnTo>
                <a:lnTo>
                  <a:pt x="858159" y="166377"/>
                </a:lnTo>
                <a:lnTo>
                  <a:pt x="826896" y="133910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8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36406" y="6906259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723872" y="639309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8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0"/>
                </a:lnTo>
                <a:lnTo>
                  <a:pt x="110609" y="166378"/>
                </a:lnTo>
                <a:lnTo>
                  <a:pt x="82725" y="201574"/>
                </a:lnTo>
                <a:lnTo>
                  <a:pt x="58462" y="239271"/>
                </a:lnTo>
                <a:lnTo>
                  <a:pt x="38065" y="279236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3"/>
                </a:lnTo>
                <a:lnTo>
                  <a:pt x="0" y="457200"/>
                </a:lnTo>
                <a:lnTo>
                  <a:pt x="2500" y="503945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2"/>
                </a:lnTo>
                <a:lnTo>
                  <a:pt x="58462" y="675128"/>
                </a:lnTo>
                <a:lnTo>
                  <a:pt x="82725" y="712824"/>
                </a:lnTo>
                <a:lnTo>
                  <a:pt x="110609" y="748021"/>
                </a:lnTo>
                <a:lnTo>
                  <a:pt x="141872" y="780488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0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0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8"/>
                </a:lnTo>
                <a:lnTo>
                  <a:pt x="858159" y="748021"/>
                </a:lnTo>
                <a:lnTo>
                  <a:pt x="886044" y="712824"/>
                </a:lnTo>
                <a:lnTo>
                  <a:pt x="910307" y="675128"/>
                </a:lnTo>
                <a:lnTo>
                  <a:pt x="930704" y="635162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5"/>
                </a:lnTo>
                <a:lnTo>
                  <a:pt x="968769" y="457200"/>
                </a:lnTo>
                <a:lnTo>
                  <a:pt x="966269" y="410453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6"/>
                </a:lnTo>
                <a:lnTo>
                  <a:pt x="910307" y="239271"/>
                </a:lnTo>
                <a:lnTo>
                  <a:pt x="886044" y="201574"/>
                </a:lnTo>
                <a:lnTo>
                  <a:pt x="858159" y="166378"/>
                </a:lnTo>
                <a:lnTo>
                  <a:pt x="826896" y="133910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8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022519" y="874267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723872" y="1624605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022519" y="1861820"/>
            <a:ext cx="37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723872" y="2672707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8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0"/>
                </a:lnTo>
                <a:lnTo>
                  <a:pt x="110609" y="166378"/>
                </a:lnTo>
                <a:lnTo>
                  <a:pt x="82725" y="201574"/>
                </a:lnTo>
                <a:lnTo>
                  <a:pt x="58462" y="239271"/>
                </a:lnTo>
                <a:lnTo>
                  <a:pt x="38065" y="279236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3"/>
                </a:lnTo>
                <a:lnTo>
                  <a:pt x="0" y="457200"/>
                </a:lnTo>
                <a:lnTo>
                  <a:pt x="2500" y="503945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2"/>
                </a:lnTo>
                <a:lnTo>
                  <a:pt x="58462" y="675128"/>
                </a:lnTo>
                <a:lnTo>
                  <a:pt x="82725" y="712824"/>
                </a:lnTo>
                <a:lnTo>
                  <a:pt x="110609" y="748021"/>
                </a:lnTo>
                <a:lnTo>
                  <a:pt x="141872" y="780488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0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0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8"/>
                </a:lnTo>
                <a:lnTo>
                  <a:pt x="858159" y="748021"/>
                </a:lnTo>
                <a:lnTo>
                  <a:pt x="886044" y="712824"/>
                </a:lnTo>
                <a:lnTo>
                  <a:pt x="910307" y="675128"/>
                </a:lnTo>
                <a:lnTo>
                  <a:pt x="930704" y="635162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5"/>
                </a:lnTo>
                <a:lnTo>
                  <a:pt x="968769" y="457200"/>
                </a:lnTo>
                <a:lnTo>
                  <a:pt x="966269" y="410453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6"/>
                </a:lnTo>
                <a:lnTo>
                  <a:pt x="910307" y="239271"/>
                </a:lnTo>
                <a:lnTo>
                  <a:pt x="886044" y="201574"/>
                </a:lnTo>
                <a:lnTo>
                  <a:pt x="858159" y="166378"/>
                </a:lnTo>
                <a:lnTo>
                  <a:pt x="826896" y="133910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8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945525" y="2910332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723872" y="3658003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945525" y="3894835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723872" y="4706104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45525" y="4943347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723872" y="5691402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8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0"/>
                </a:lnTo>
                <a:lnTo>
                  <a:pt x="110609" y="166378"/>
                </a:lnTo>
                <a:lnTo>
                  <a:pt x="82725" y="201574"/>
                </a:lnTo>
                <a:lnTo>
                  <a:pt x="58462" y="239271"/>
                </a:lnTo>
                <a:lnTo>
                  <a:pt x="38065" y="279236"/>
                </a:lnTo>
                <a:lnTo>
                  <a:pt x="21776" y="321242"/>
                </a:lnTo>
                <a:lnTo>
                  <a:pt x="9840" y="365058"/>
                </a:lnTo>
                <a:lnTo>
                  <a:pt x="2500" y="410453"/>
                </a:lnTo>
                <a:lnTo>
                  <a:pt x="0" y="457200"/>
                </a:lnTo>
                <a:lnTo>
                  <a:pt x="2500" y="503945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2"/>
                </a:lnTo>
                <a:lnTo>
                  <a:pt x="58462" y="675128"/>
                </a:lnTo>
                <a:lnTo>
                  <a:pt x="82725" y="712824"/>
                </a:lnTo>
                <a:lnTo>
                  <a:pt x="110609" y="748021"/>
                </a:lnTo>
                <a:lnTo>
                  <a:pt x="141872" y="780488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0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0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8"/>
                </a:lnTo>
                <a:lnTo>
                  <a:pt x="858159" y="748021"/>
                </a:lnTo>
                <a:lnTo>
                  <a:pt x="886044" y="712824"/>
                </a:lnTo>
                <a:lnTo>
                  <a:pt x="910307" y="675128"/>
                </a:lnTo>
                <a:lnTo>
                  <a:pt x="930704" y="635162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5"/>
                </a:lnTo>
                <a:lnTo>
                  <a:pt x="968769" y="457200"/>
                </a:lnTo>
                <a:lnTo>
                  <a:pt x="966269" y="410453"/>
                </a:lnTo>
                <a:lnTo>
                  <a:pt x="958928" y="365058"/>
                </a:lnTo>
                <a:lnTo>
                  <a:pt x="946992" y="321242"/>
                </a:lnTo>
                <a:lnTo>
                  <a:pt x="930704" y="279236"/>
                </a:lnTo>
                <a:lnTo>
                  <a:pt x="910307" y="239271"/>
                </a:lnTo>
                <a:lnTo>
                  <a:pt x="886044" y="201574"/>
                </a:lnTo>
                <a:lnTo>
                  <a:pt x="858159" y="166378"/>
                </a:lnTo>
                <a:lnTo>
                  <a:pt x="826896" y="133910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8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945525" y="5927852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723872" y="6739502"/>
            <a:ext cx="969010" cy="914400"/>
          </a:xfrm>
          <a:custGeom>
            <a:avLst/>
            <a:gdLst/>
            <a:ahLst/>
            <a:cxnLst/>
            <a:rect l="l" t="t" r="r" b="b"/>
            <a:pathLst>
              <a:path w="969009" h="914400">
                <a:moveTo>
                  <a:pt x="484384" y="0"/>
                </a:moveTo>
                <a:lnTo>
                  <a:pt x="434858" y="2360"/>
                </a:lnTo>
                <a:lnTo>
                  <a:pt x="386764" y="9288"/>
                </a:lnTo>
                <a:lnTo>
                  <a:pt x="340343" y="20554"/>
                </a:lnTo>
                <a:lnTo>
                  <a:pt x="295840" y="35929"/>
                </a:lnTo>
                <a:lnTo>
                  <a:pt x="253498" y="55181"/>
                </a:lnTo>
                <a:lnTo>
                  <a:pt x="213560" y="78082"/>
                </a:lnTo>
                <a:lnTo>
                  <a:pt x="176271" y="104402"/>
                </a:lnTo>
                <a:lnTo>
                  <a:pt x="141872" y="133911"/>
                </a:lnTo>
                <a:lnTo>
                  <a:pt x="110609" y="166378"/>
                </a:lnTo>
                <a:lnTo>
                  <a:pt x="82725" y="201575"/>
                </a:lnTo>
                <a:lnTo>
                  <a:pt x="58462" y="239271"/>
                </a:lnTo>
                <a:lnTo>
                  <a:pt x="38065" y="279237"/>
                </a:lnTo>
                <a:lnTo>
                  <a:pt x="21776" y="321243"/>
                </a:lnTo>
                <a:lnTo>
                  <a:pt x="9840" y="365058"/>
                </a:lnTo>
                <a:lnTo>
                  <a:pt x="2500" y="410454"/>
                </a:lnTo>
                <a:lnTo>
                  <a:pt x="0" y="457200"/>
                </a:lnTo>
                <a:lnTo>
                  <a:pt x="2500" y="503946"/>
                </a:lnTo>
                <a:lnTo>
                  <a:pt x="9840" y="549341"/>
                </a:lnTo>
                <a:lnTo>
                  <a:pt x="21776" y="593157"/>
                </a:lnTo>
                <a:lnTo>
                  <a:pt x="38065" y="635163"/>
                </a:lnTo>
                <a:lnTo>
                  <a:pt x="58462" y="675128"/>
                </a:lnTo>
                <a:lnTo>
                  <a:pt x="82725" y="712825"/>
                </a:lnTo>
                <a:lnTo>
                  <a:pt x="110609" y="748021"/>
                </a:lnTo>
                <a:lnTo>
                  <a:pt x="141872" y="780489"/>
                </a:lnTo>
                <a:lnTo>
                  <a:pt x="176271" y="809997"/>
                </a:lnTo>
                <a:lnTo>
                  <a:pt x="213560" y="836317"/>
                </a:lnTo>
                <a:lnTo>
                  <a:pt x="253498" y="859218"/>
                </a:lnTo>
                <a:lnTo>
                  <a:pt x="295840" y="878471"/>
                </a:lnTo>
                <a:lnTo>
                  <a:pt x="340343" y="893845"/>
                </a:lnTo>
                <a:lnTo>
                  <a:pt x="386764" y="905111"/>
                </a:lnTo>
                <a:lnTo>
                  <a:pt x="434858" y="912039"/>
                </a:lnTo>
                <a:lnTo>
                  <a:pt x="484384" y="914400"/>
                </a:lnTo>
                <a:lnTo>
                  <a:pt x="533910" y="912039"/>
                </a:lnTo>
                <a:lnTo>
                  <a:pt x="582005" y="905111"/>
                </a:lnTo>
                <a:lnTo>
                  <a:pt x="628425" y="893845"/>
                </a:lnTo>
                <a:lnTo>
                  <a:pt x="672929" y="878471"/>
                </a:lnTo>
                <a:lnTo>
                  <a:pt x="715271" y="859218"/>
                </a:lnTo>
                <a:lnTo>
                  <a:pt x="755209" y="836317"/>
                </a:lnTo>
                <a:lnTo>
                  <a:pt x="792498" y="809997"/>
                </a:lnTo>
                <a:lnTo>
                  <a:pt x="826896" y="780489"/>
                </a:lnTo>
                <a:lnTo>
                  <a:pt x="858159" y="748021"/>
                </a:lnTo>
                <a:lnTo>
                  <a:pt x="886044" y="712825"/>
                </a:lnTo>
                <a:lnTo>
                  <a:pt x="910307" y="675128"/>
                </a:lnTo>
                <a:lnTo>
                  <a:pt x="930704" y="635163"/>
                </a:lnTo>
                <a:lnTo>
                  <a:pt x="946992" y="593157"/>
                </a:lnTo>
                <a:lnTo>
                  <a:pt x="958928" y="549341"/>
                </a:lnTo>
                <a:lnTo>
                  <a:pt x="966269" y="503946"/>
                </a:lnTo>
                <a:lnTo>
                  <a:pt x="968769" y="457200"/>
                </a:lnTo>
                <a:lnTo>
                  <a:pt x="966269" y="410454"/>
                </a:lnTo>
                <a:lnTo>
                  <a:pt x="958928" y="365058"/>
                </a:lnTo>
                <a:lnTo>
                  <a:pt x="946992" y="321243"/>
                </a:lnTo>
                <a:lnTo>
                  <a:pt x="930704" y="279237"/>
                </a:lnTo>
                <a:lnTo>
                  <a:pt x="910307" y="239271"/>
                </a:lnTo>
                <a:lnTo>
                  <a:pt x="886044" y="201575"/>
                </a:lnTo>
                <a:lnTo>
                  <a:pt x="858159" y="166378"/>
                </a:lnTo>
                <a:lnTo>
                  <a:pt x="826896" y="133911"/>
                </a:lnTo>
                <a:lnTo>
                  <a:pt x="792498" y="104402"/>
                </a:lnTo>
                <a:lnTo>
                  <a:pt x="755209" y="78082"/>
                </a:lnTo>
                <a:lnTo>
                  <a:pt x="715271" y="55181"/>
                </a:lnTo>
                <a:lnTo>
                  <a:pt x="672929" y="35929"/>
                </a:lnTo>
                <a:lnTo>
                  <a:pt x="628425" y="20554"/>
                </a:lnTo>
                <a:lnTo>
                  <a:pt x="582005" y="9288"/>
                </a:lnTo>
                <a:lnTo>
                  <a:pt x="533910" y="2360"/>
                </a:lnTo>
                <a:lnTo>
                  <a:pt x="48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945525" y="6976364"/>
            <a:ext cx="526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D14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20303" y="3249828"/>
            <a:ext cx="2434590" cy="1680845"/>
          </a:xfrm>
          <a:custGeom>
            <a:avLst/>
            <a:gdLst/>
            <a:ahLst/>
            <a:cxnLst/>
            <a:rect l="l" t="t" r="r" b="b"/>
            <a:pathLst>
              <a:path w="2434590" h="1680845">
                <a:moveTo>
                  <a:pt x="1217140" y="0"/>
                </a:moveTo>
                <a:lnTo>
                  <a:pt x="1159843" y="914"/>
                </a:lnTo>
                <a:lnTo>
                  <a:pt x="1103229" y="3631"/>
                </a:lnTo>
                <a:lnTo>
                  <a:pt x="1047354" y="8110"/>
                </a:lnTo>
                <a:lnTo>
                  <a:pt x="992279" y="14310"/>
                </a:lnTo>
                <a:lnTo>
                  <a:pt x="938060" y="22191"/>
                </a:lnTo>
                <a:lnTo>
                  <a:pt x="884758" y="31714"/>
                </a:lnTo>
                <a:lnTo>
                  <a:pt x="832429" y="42836"/>
                </a:lnTo>
                <a:lnTo>
                  <a:pt x="781133" y="55519"/>
                </a:lnTo>
                <a:lnTo>
                  <a:pt x="730928" y="69722"/>
                </a:lnTo>
                <a:lnTo>
                  <a:pt x="681872" y="85404"/>
                </a:lnTo>
                <a:lnTo>
                  <a:pt x="634024" y="102526"/>
                </a:lnTo>
                <a:lnTo>
                  <a:pt x="587443" y="121046"/>
                </a:lnTo>
                <a:lnTo>
                  <a:pt x="542186" y="140924"/>
                </a:lnTo>
                <a:lnTo>
                  <a:pt x="498312" y="162121"/>
                </a:lnTo>
                <a:lnTo>
                  <a:pt x="455880" y="184595"/>
                </a:lnTo>
                <a:lnTo>
                  <a:pt x="414949" y="208307"/>
                </a:lnTo>
                <a:lnTo>
                  <a:pt x="375575" y="233215"/>
                </a:lnTo>
                <a:lnTo>
                  <a:pt x="337819" y="259280"/>
                </a:lnTo>
                <a:lnTo>
                  <a:pt x="301738" y="286462"/>
                </a:lnTo>
                <a:lnTo>
                  <a:pt x="267391" y="314719"/>
                </a:lnTo>
                <a:lnTo>
                  <a:pt x="234837" y="344012"/>
                </a:lnTo>
                <a:lnTo>
                  <a:pt x="204133" y="374301"/>
                </a:lnTo>
                <a:lnTo>
                  <a:pt x="175338" y="405544"/>
                </a:lnTo>
                <a:lnTo>
                  <a:pt x="148512" y="437702"/>
                </a:lnTo>
                <a:lnTo>
                  <a:pt x="123711" y="470734"/>
                </a:lnTo>
                <a:lnTo>
                  <a:pt x="100995" y="504600"/>
                </a:lnTo>
                <a:lnTo>
                  <a:pt x="80422" y="539259"/>
                </a:lnTo>
                <a:lnTo>
                  <a:pt x="62050" y="574672"/>
                </a:lnTo>
                <a:lnTo>
                  <a:pt x="45938" y="610797"/>
                </a:lnTo>
                <a:lnTo>
                  <a:pt x="32145" y="647595"/>
                </a:lnTo>
                <a:lnTo>
                  <a:pt x="20728" y="685025"/>
                </a:lnTo>
                <a:lnTo>
                  <a:pt x="11747" y="723046"/>
                </a:lnTo>
                <a:lnTo>
                  <a:pt x="5260" y="761619"/>
                </a:lnTo>
                <a:lnTo>
                  <a:pt x="1324" y="800703"/>
                </a:lnTo>
                <a:lnTo>
                  <a:pt x="0" y="840258"/>
                </a:lnTo>
                <a:lnTo>
                  <a:pt x="1324" y="879813"/>
                </a:lnTo>
                <a:lnTo>
                  <a:pt x="5260" y="918897"/>
                </a:lnTo>
                <a:lnTo>
                  <a:pt x="11747" y="957470"/>
                </a:lnTo>
                <a:lnTo>
                  <a:pt x="20728" y="995492"/>
                </a:lnTo>
                <a:lnTo>
                  <a:pt x="32145" y="1032922"/>
                </a:lnTo>
                <a:lnTo>
                  <a:pt x="45938" y="1069719"/>
                </a:lnTo>
                <a:lnTo>
                  <a:pt x="62050" y="1105845"/>
                </a:lnTo>
                <a:lnTo>
                  <a:pt x="80422" y="1141257"/>
                </a:lnTo>
                <a:lnTo>
                  <a:pt x="100995" y="1175917"/>
                </a:lnTo>
                <a:lnTo>
                  <a:pt x="123711" y="1209783"/>
                </a:lnTo>
                <a:lnTo>
                  <a:pt x="148512" y="1242815"/>
                </a:lnTo>
                <a:lnTo>
                  <a:pt x="175338" y="1274972"/>
                </a:lnTo>
                <a:lnTo>
                  <a:pt x="204133" y="1306216"/>
                </a:lnTo>
                <a:lnTo>
                  <a:pt x="234837" y="1336504"/>
                </a:lnTo>
                <a:lnTo>
                  <a:pt x="267391" y="1365797"/>
                </a:lnTo>
                <a:lnTo>
                  <a:pt x="301738" y="1394054"/>
                </a:lnTo>
                <a:lnTo>
                  <a:pt x="337819" y="1421236"/>
                </a:lnTo>
                <a:lnTo>
                  <a:pt x="375575" y="1447301"/>
                </a:lnTo>
                <a:lnTo>
                  <a:pt x="414949" y="1472210"/>
                </a:lnTo>
                <a:lnTo>
                  <a:pt x="455880" y="1495921"/>
                </a:lnTo>
                <a:lnTo>
                  <a:pt x="498312" y="1518396"/>
                </a:lnTo>
                <a:lnTo>
                  <a:pt x="542186" y="1539592"/>
                </a:lnTo>
                <a:lnTo>
                  <a:pt x="587443" y="1559471"/>
                </a:lnTo>
                <a:lnTo>
                  <a:pt x="634024" y="1577991"/>
                </a:lnTo>
                <a:lnTo>
                  <a:pt x="681872" y="1595112"/>
                </a:lnTo>
                <a:lnTo>
                  <a:pt x="730928" y="1610794"/>
                </a:lnTo>
                <a:lnTo>
                  <a:pt x="781133" y="1624997"/>
                </a:lnTo>
                <a:lnTo>
                  <a:pt x="832429" y="1637680"/>
                </a:lnTo>
                <a:lnTo>
                  <a:pt x="884758" y="1648803"/>
                </a:lnTo>
                <a:lnTo>
                  <a:pt x="938060" y="1658325"/>
                </a:lnTo>
                <a:lnTo>
                  <a:pt x="992279" y="1666206"/>
                </a:lnTo>
                <a:lnTo>
                  <a:pt x="1047354" y="1672407"/>
                </a:lnTo>
                <a:lnTo>
                  <a:pt x="1103229" y="1676885"/>
                </a:lnTo>
                <a:lnTo>
                  <a:pt x="1159843" y="1679602"/>
                </a:lnTo>
                <a:lnTo>
                  <a:pt x="1217140" y="1680517"/>
                </a:lnTo>
                <a:lnTo>
                  <a:pt x="1274436" y="1679602"/>
                </a:lnTo>
                <a:lnTo>
                  <a:pt x="1331051" y="1676885"/>
                </a:lnTo>
                <a:lnTo>
                  <a:pt x="1386925" y="1672407"/>
                </a:lnTo>
                <a:lnTo>
                  <a:pt x="1442000" y="1666206"/>
                </a:lnTo>
                <a:lnTo>
                  <a:pt x="1496219" y="1658325"/>
                </a:lnTo>
                <a:lnTo>
                  <a:pt x="1549522" y="1648803"/>
                </a:lnTo>
                <a:lnTo>
                  <a:pt x="1601850" y="1637680"/>
                </a:lnTo>
                <a:lnTo>
                  <a:pt x="1653146" y="1624997"/>
                </a:lnTo>
                <a:lnTo>
                  <a:pt x="1703352" y="1610794"/>
                </a:lnTo>
                <a:lnTo>
                  <a:pt x="1752407" y="1595112"/>
                </a:lnTo>
                <a:lnTo>
                  <a:pt x="1800255" y="1577991"/>
                </a:lnTo>
                <a:lnTo>
                  <a:pt x="1846837" y="1559471"/>
                </a:lnTo>
                <a:lnTo>
                  <a:pt x="1892094" y="1539592"/>
                </a:lnTo>
                <a:lnTo>
                  <a:pt x="1935967" y="1518396"/>
                </a:lnTo>
                <a:lnTo>
                  <a:pt x="1978399" y="1495921"/>
                </a:lnTo>
                <a:lnTo>
                  <a:pt x="2019331" y="1472210"/>
                </a:lnTo>
                <a:lnTo>
                  <a:pt x="2058704" y="1447301"/>
                </a:lnTo>
                <a:lnTo>
                  <a:pt x="2096461" y="1421236"/>
                </a:lnTo>
                <a:lnTo>
                  <a:pt x="2132542" y="1394054"/>
                </a:lnTo>
                <a:lnTo>
                  <a:pt x="2166889" y="1365797"/>
                </a:lnTo>
                <a:lnTo>
                  <a:pt x="2199443" y="1336504"/>
                </a:lnTo>
                <a:lnTo>
                  <a:pt x="2230147" y="1306216"/>
                </a:lnTo>
                <a:lnTo>
                  <a:pt x="2258942" y="1274972"/>
                </a:lnTo>
                <a:lnTo>
                  <a:pt x="2285768" y="1242815"/>
                </a:lnTo>
                <a:lnTo>
                  <a:pt x="2310569" y="1209783"/>
                </a:lnTo>
                <a:lnTo>
                  <a:pt x="2333285" y="1175917"/>
                </a:lnTo>
                <a:lnTo>
                  <a:pt x="2353859" y="1141257"/>
                </a:lnTo>
                <a:lnTo>
                  <a:pt x="2372230" y="1105845"/>
                </a:lnTo>
                <a:lnTo>
                  <a:pt x="2388342" y="1069719"/>
                </a:lnTo>
                <a:lnTo>
                  <a:pt x="2402135" y="1032922"/>
                </a:lnTo>
                <a:lnTo>
                  <a:pt x="2413552" y="995492"/>
                </a:lnTo>
                <a:lnTo>
                  <a:pt x="2422533" y="957470"/>
                </a:lnTo>
                <a:lnTo>
                  <a:pt x="2429021" y="918897"/>
                </a:lnTo>
                <a:lnTo>
                  <a:pt x="2432956" y="879813"/>
                </a:lnTo>
                <a:lnTo>
                  <a:pt x="2434281" y="840258"/>
                </a:lnTo>
                <a:lnTo>
                  <a:pt x="2432956" y="800703"/>
                </a:lnTo>
                <a:lnTo>
                  <a:pt x="2429021" y="761619"/>
                </a:lnTo>
                <a:lnTo>
                  <a:pt x="2422533" y="723046"/>
                </a:lnTo>
                <a:lnTo>
                  <a:pt x="2413552" y="685025"/>
                </a:lnTo>
                <a:lnTo>
                  <a:pt x="2402135" y="647595"/>
                </a:lnTo>
                <a:lnTo>
                  <a:pt x="2388342" y="610797"/>
                </a:lnTo>
                <a:lnTo>
                  <a:pt x="2372230" y="574672"/>
                </a:lnTo>
                <a:lnTo>
                  <a:pt x="2353859" y="539259"/>
                </a:lnTo>
                <a:lnTo>
                  <a:pt x="2333285" y="504600"/>
                </a:lnTo>
                <a:lnTo>
                  <a:pt x="2310569" y="470734"/>
                </a:lnTo>
                <a:lnTo>
                  <a:pt x="2285768" y="437702"/>
                </a:lnTo>
                <a:lnTo>
                  <a:pt x="2258942" y="405544"/>
                </a:lnTo>
                <a:lnTo>
                  <a:pt x="2230147" y="374301"/>
                </a:lnTo>
                <a:lnTo>
                  <a:pt x="2199443" y="344012"/>
                </a:lnTo>
                <a:lnTo>
                  <a:pt x="2166889" y="314719"/>
                </a:lnTo>
                <a:lnTo>
                  <a:pt x="2132542" y="286462"/>
                </a:lnTo>
                <a:lnTo>
                  <a:pt x="2096461" y="259280"/>
                </a:lnTo>
                <a:lnTo>
                  <a:pt x="2058704" y="233215"/>
                </a:lnTo>
                <a:lnTo>
                  <a:pt x="2019331" y="208307"/>
                </a:lnTo>
                <a:lnTo>
                  <a:pt x="1978399" y="184595"/>
                </a:lnTo>
                <a:lnTo>
                  <a:pt x="1935967" y="162121"/>
                </a:lnTo>
                <a:lnTo>
                  <a:pt x="1892094" y="140924"/>
                </a:lnTo>
                <a:lnTo>
                  <a:pt x="1846837" y="121046"/>
                </a:lnTo>
                <a:lnTo>
                  <a:pt x="1800255" y="102526"/>
                </a:lnTo>
                <a:lnTo>
                  <a:pt x="1752407" y="85404"/>
                </a:lnTo>
                <a:lnTo>
                  <a:pt x="1703352" y="69722"/>
                </a:lnTo>
                <a:lnTo>
                  <a:pt x="1653146" y="55519"/>
                </a:lnTo>
                <a:lnTo>
                  <a:pt x="1601850" y="42836"/>
                </a:lnTo>
                <a:lnTo>
                  <a:pt x="1549522" y="31714"/>
                </a:lnTo>
                <a:lnTo>
                  <a:pt x="1496219" y="22191"/>
                </a:lnTo>
                <a:lnTo>
                  <a:pt x="1442000" y="14310"/>
                </a:lnTo>
                <a:lnTo>
                  <a:pt x="1386925" y="8110"/>
                </a:lnTo>
                <a:lnTo>
                  <a:pt x="1331051" y="3631"/>
                </a:lnTo>
                <a:lnTo>
                  <a:pt x="1274436" y="914"/>
                </a:lnTo>
                <a:lnTo>
                  <a:pt x="1217140" y="0"/>
                </a:lnTo>
                <a:close/>
              </a:path>
            </a:pathLst>
          </a:custGeom>
          <a:solidFill>
            <a:srgbClr val="224C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779564" y="3367532"/>
            <a:ext cx="11156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marR="255904" indent="635" algn="ctr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EKS ALB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128" y="1655032"/>
            <a:ext cx="6988809" cy="5451475"/>
            <a:chOff x="114128" y="1655032"/>
            <a:chExt cx="6988809" cy="5451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28" y="1752760"/>
              <a:ext cx="6886791" cy="52090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9528" y="1680432"/>
              <a:ext cx="6938009" cy="5400675"/>
            </a:xfrm>
            <a:custGeom>
              <a:avLst/>
              <a:gdLst/>
              <a:ahLst/>
              <a:cxnLst/>
              <a:rect l="l" t="t" r="r" b="b"/>
              <a:pathLst>
                <a:path w="6938009" h="5400675">
                  <a:moveTo>
                    <a:pt x="0" y="0"/>
                  </a:moveTo>
                  <a:lnTo>
                    <a:pt x="6937592" y="0"/>
                  </a:lnTo>
                  <a:lnTo>
                    <a:pt x="6937592" y="5400676"/>
                  </a:lnTo>
                  <a:lnTo>
                    <a:pt x="0" y="540067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536826" y="1655032"/>
            <a:ext cx="6979920" cy="5603875"/>
            <a:chOff x="7536826" y="1655032"/>
            <a:chExt cx="6979920" cy="56038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9383" y="1764617"/>
              <a:ext cx="6866081" cy="53376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62226" y="1680432"/>
              <a:ext cx="6929120" cy="5553075"/>
            </a:xfrm>
            <a:custGeom>
              <a:avLst/>
              <a:gdLst/>
              <a:ahLst/>
              <a:cxnLst/>
              <a:rect l="l" t="t" r="r" b="b"/>
              <a:pathLst>
                <a:path w="6929119" h="5553075">
                  <a:moveTo>
                    <a:pt x="0" y="0"/>
                  </a:moveTo>
                  <a:lnTo>
                    <a:pt x="6928645" y="0"/>
                  </a:lnTo>
                  <a:lnTo>
                    <a:pt x="6928645" y="5553076"/>
                  </a:lnTo>
                  <a:lnTo>
                    <a:pt x="0" y="555307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64928" y="621676"/>
            <a:ext cx="14300835" cy="741680"/>
          </a:xfrm>
          <a:custGeom>
            <a:avLst/>
            <a:gdLst/>
            <a:ahLst/>
            <a:cxnLst/>
            <a:rect l="l" t="t" r="r" b="b"/>
            <a:pathLst>
              <a:path w="14300835" h="741680">
                <a:moveTo>
                  <a:pt x="14176978" y="0"/>
                </a:moveTo>
                <a:lnTo>
                  <a:pt x="123565" y="0"/>
                </a:lnTo>
                <a:lnTo>
                  <a:pt x="75468" y="9710"/>
                </a:lnTo>
                <a:lnTo>
                  <a:pt x="36191" y="36192"/>
                </a:lnTo>
                <a:lnTo>
                  <a:pt x="9710" y="75470"/>
                </a:lnTo>
                <a:lnTo>
                  <a:pt x="0" y="123568"/>
                </a:lnTo>
                <a:lnTo>
                  <a:pt x="0" y="617838"/>
                </a:lnTo>
                <a:lnTo>
                  <a:pt x="9710" y="665936"/>
                </a:lnTo>
                <a:lnTo>
                  <a:pt x="36191" y="705214"/>
                </a:lnTo>
                <a:lnTo>
                  <a:pt x="75468" y="731696"/>
                </a:lnTo>
                <a:lnTo>
                  <a:pt x="123565" y="741406"/>
                </a:lnTo>
                <a:lnTo>
                  <a:pt x="14176978" y="741406"/>
                </a:lnTo>
                <a:lnTo>
                  <a:pt x="14225074" y="731696"/>
                </a:lnTo>
                <a:lnTo>
                  <a:pt x="14264353" y="705214"/>
                </a:lnTo>
                <a:lnTo>
                  <a:pt x="14290837" y="665936"/>
                </a:lnTo>
                <a:lnTo>
                  <a:pt x="14300549" y="617838"/>
                </a:lnTo>
                <a:lnTo>
                  <a:pt x="14300549" y="123568"/>
                </a:lnTo>
                <a:lnTo>
                  <a:pt x="14290837" y="75470"/>
                </a:lnTo>
                <a:lnTo>
                  <a:pt x="14264353" y="36192"/>
                </a:lnTo>
                <a:lnTo>
                  <a:pt x="14225074" y="9710"/>
                </a:lnTo>
                <a:lnTo>
                  <a:pt x="141769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8063" rIns="0" bIns="0" rtlCol="0">
            <a:spAutoFit/>
          </a:bodyPr>
          <a:lstStyle/>
          <a:p>
            <a:pPr marL="5785485" marR="5080" indent="-5716905">
              <a:lnSpc>
                <a:spcPts val="2590"/>
              </a:lnSpc>
              <a:spcBef>
                <a:spcPts val="225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200" b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Repo:</a:t>
            </a:r>
            <a:r>
              <a:rPr sz="2200" b="1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0" spc="-20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sz="2200" b="0" spc="-20" dirty="0" smtClean="0">
                <a:solidFill>
                  <a:srgbClr val="FFFFFF"/>
                </a:solidFill>
                <a:latin typeface="Calibri"/>
                <a:cs typeface="Calibri"/>
              </a:rPr>
              <a:t>github.com/</a:t>
            </a:r>
            <a:r>
              <a:rPr lang="en-US" sz="2200" b="0" spc="-2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r>
              <a:rPr sz="2200" b="0" spc="-20" dirty="0" smtClean="0">
                <a:solidFill>
                  <a:srgbClr val="FFFFFF"/>
                </a:solidFill>
                <a:latin typeface="Calibri"/>
                <a:cs typeface="Calibri"/>
              </a:rPr>
              <a:t>/aws-</a:t>
            </a:r>
            <a:r>
              <a:rPr sz="2200" b="0" spc="-10" dirty="0" smtClean="0">
                <a:solidFill>
                  <a:srgbClr val="FFFFFF"/>
                </a:solidFill>
                <a:latin typeface="Calibri"/>
                <a:cs typeface="Calibri"/>
              </a:rPr>
              <a:t>eks-kubernetes-masterclass/tree/master/08-</a:t>
            </a:r>
            <a:r>
              <a:rPr sz="2200" b="0" spc="-30" dirty="0" smtClean="0">
                <a:solidFill>
                  <a:srgbClr val="FFFFFF"/>
                </a:solidFill>
                <a:latin typeface="Calibri"/>
                <a:cs typeface="Calibri"/>
              </a:rPr>
              <a:t>NEW-</a:t>
            </a:r>
            <a:r>
              <a:rPr sz="2200" b="0" dirty="0" smtClean="0">
                <a:solidFill>
                  <a:srgbClr val="FFFFFF"/>
                </a:solidFill>
                <a:latin typeface="Calibri"/>
                <a:cs typeface="Calibri"/>
              </a:rPr>
              <a:t>ELB-</a:t>
            </a:r>
            <a:r>
              <a:rPr sz="2200" b="0" spc="-10" dirty="0" smtClean="0">
                <a:solidFill>
                  <a:srgbClr val="FFFFFF"/>
                </a:solidFill>
                <a:latin typeface="Calibri"/>
                <a:cs typeface="Calibri"/>
              </a:rPr>
              <a:t>Application- </a:t>
            </a:r>
            <a:r>
              <a:rPr sz="2200" b="0" spc="-10" dirty="0">
                <a:solidFill>
                  <a:srgbClr val="FFFFFF"/>
                </a:solidFill>
                <a:latin typeface="Calibri"/>
                <a:cs typeface="Calibri"/>
              </a:rPr>
              <a:t>LoadBalancers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3426" y="473040"/>
            <a:ext cx="10449382" cy="68448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396" y="-43180"/>
            <a:ext cx="3009265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94995" marR="5080" indent="-582930">
              <a:lnSpc>
                <a:spcPts val="5210"/>
              </a:lnSpc>
              <a:spcBef>
                <a:spcPts val="730"/>
              </a:spcBef>
            </a:pPr>
            <a:r>
              <a:rPr sz="4800" dirty="0"/>
              <a:t>How</a:t>
            </a:r>
            <a:r>
              <a:rPr sz="4800" spc="-35" dirty="0"/>
              <a:t> </a:t>
            </a:r>
            <a:r>
              <a:rPr sz="4800" spc="-20" dirty="0"/>
              <a:t>Ingress </a:t>
            </a:r>
            <a:r>
              <a:rPr sz="4800" spc="-10" dirty="0"/>
              <a:t>Works?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8385" y="3493515"/>
            <a:ext cx="5203825" cy="31623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ct val="97000"/>
              </a:lnSpc>
              <a:spcBef>
                <a:spcPts val="350"/>
              </a:spcBef>
            </a:pPr>
            <a:r>
              <a:rPr sz="7000" b="1" dirty="0">
                <a:solidFill>
                  <a:srgbClr val="0070C0"/>
                </a:solidFill>
                <a:latin typeface="Calibri"/>
                <a:cs typeface="Calibri"/>
              </a:rPr>
              <a:t>Load </a:t>
            </a:r>
            <a:r>
              <a:rPr sz="7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Install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b="0" spc="-20" dirty="0">
                <a:solidFill>
                  <a:srgbClr val="000000"/>
                </a:solidFill>
                <a:latin typeface="Calibri"/>
                <a:cs typeface="Calibri"/>
              </a:rPr>
              <a:t>Kubernetes </a:t>
            </a:r>
            <a:r>
              <a:rPr sz="2200" b="0" spc="-10" dirty="0">
                <a:solidFill>
                  <a:srgbClr val="000000"/>
                </a:solidFill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654" y="1488991"/>
            <a:ext cx="5293995" cy="2172335"/>
          </a:xfrm>
          <a:custGeom>
            <a:avLst/>
            <a:gdLst/>
            <a:ahLst/>
            <a:cxnLst/>
            <a:rect l="l" t="t" r="r" b="b"/>
            <a:pathLst>
              <a:path w="5293995" h="2172335">
                <a:moveTo>
                  <a:pt x="2646947" y="0"/>
                </a:moveTo>
                <a:lnTo>
                  <a:pt x="2580692" y="333"/>
                </a:lnTo>
                <a:lnTo>
                  <a:pt x="2514838" y="1329"/>
                </a:lnTo>
                <a:lnTo>
                  <a:pt x="2449402" y="2979"/>
                </a:lnTo>
                <a:lnTo>
                  <a:pt x="2384405" y="5275"/>
                </a:lnTo>
                <a:lnTo>
                  <a:pt x="2319865" y="8210"/>
                </a:lnTo>
                <a:lnTo>
                  <a:pt x="2255801" y="11776"/>
                </a:lnTo>
                <a:lnTo>
                  <a:pt x="2192231" y="15966"/>
                </a:lnTo>
                <a:lnTo>
                  <a:pt x="2129176" y="20770"/>
                </a:lnTo>
                <a:lnTo>
                  <a:pt x="2066654" y="26182"/>
                </a:lnTo>
                <a:lnTo>
                  <a:pt x="2004683" y="32194"/>
                </a:lnTo>
                <a:lnTo>
                  <a:pt x="1943283" y="38799"/>
                </a:lnTo>
                <a:lnTo>
                  <a:pt x="1882474" y="45987"/>
                </a:lnTo>
                <a:lnTo>
                  <a:pt x="1822272" y="53752"/>
                </a:lnTo>
                <a:lnTo>
                  <a:pt x="1762699" y="62085"/>
                </a:lnTo>
                <a:lnTo>
                  <a:pt x="1703772" y="70980"/>
                </a:lnTo>
                <a:lnTo>
                  <a:pt x="1645511" y="80427"/>
                </a:lnTo>
                <a:lnTo>
                  <a:pt x="1587934" y="90420"/>
                </a:lnTo>
                <a:lnTo>
                  <a:pt x="1531061" y="100951"/>
                </a:lnTo>
                <a:lnTo>
                  <a:pt x="1474910" y="112011"/>
                </a:lnTo>
                <a:lnTo>
                  <a:pt x="1419501" y="123594"/>
                </a:lnTo>
                <a:lnTo>
                  <a:pt x="1364852" y="135690"/>
                </a:lnTo>
                <a:lnTo>
                  <a:pt x="1310982" y="148293"/>
                </a:lnTo>
                <a:lnTo>
                  <a:pt x="1257910" y="161395"/>
                </a:lnTo>
                <a:lnTo>
                  <a:pt x="1205656" y="174988"/>
                </a:lnTo>
                <a:lnTo>
                  <a:pt x="1154238" y="189064"/>
                </a:lnTo>
                <a:lnTo>
                  <a:pt x="1103676" y="203615"/>
                </a:lnTo>
                <a:lnTo>
                  <a:pt x="1053987" y="218634"/>
                </a:lnTo>
                <a:lnTo>
                  <a:pt x="1005191" y="234113"/>
                </a:lnTo>
                <a:lnTo>
                  <a:pt x="957308" y="250043"/>
                </a:lnTo>
                <a:lnTo>
                  <a:pt x="910355" y="266418"/>
                </a:lnTo>
                <a:lnTo>
                  <a:pt x="864352" y="283230"/>
                </a:lnTo>
                <a:lnTo>
                  <a:pt x="819318" y="300470"/>
                </a:lnTo>
                <a:lnTo>
                  <a:pt x="775272" y="318131"/>
                </a:lnTo>
                <a:lnTo>
                  <a:pt x="732233" y="336205"/>
                </a:lnTo>
                <a:lnTo>
                  <a:pt x="690220" y="354685"/>
                </a:lnTo>
                <a:lnTo>
                  <a:pt x="649251" y="373562"/>
                </a:lnTo>
                <a:lnTo>
                  <a:pt x="609346" y="392829"/>
                </a:lnTo>
                <a:lnTo>
                  <a:pt x="570524" y="412478"/>
                </a:lnTo>
                <a:lnTo>
                  <a:pt x="532803" y="432501"/>
                </a:lnTo>
                <a:lnTo>
                  <a:pt x="496202" y="452890"/>
                </a:lnTo>
                <a:lnTo>
                  <a:pt x="460741" y="473639"/>
                </a:lnTo>
                <a:lnTo>
                  <a:pt x="426439" y="494738"/>
                </a:lnTo>
                <a:lnTo>
                  <a:pt x="393314" y="516180"/>
                </a:lnTo>
                <a:lnTo>
                  <a:pt x="361385" y="537958"/>
                </a:lnTo>
                <a:lnTo>
                  <a:pt x="301193" y="582489"/>
                </a:lnTo>
                <a:lnTo>
                  <a:pt x="246013" y="628267"/>
                </a:lnTo>
                <a:lnTo>
                  <a:pt x="195998" y="675231"/>
                </a:lnTo>
                <a:lnTo>
                  <a:pt x="151300" y="723319"/>
                </a:lnTo>
                <a:lnTo>
                  <a:pt x="112069" y="772468"/>
                </a:lnTo>
                <a:lnTo>
                  <a:pt x="78457" y="822617"/>
                </a:lnTo>
                <a:lnTo>
                  <a:pt x="50617" y="873702"/>
                </a:lnTo>
                <a:lnTo>
                  <a:pt x="28699" y="925662"/>
                </a:lnTo>
                <a:lnTo>
                  <a:pt x="12856" y="978435"/>
                </a:lnTo>
                <a:lnTo>
                  <a:pt x="3239" y="1031958"/>
                </a:lnTo>
                <a:lnTo>
                  <a:pt x="0" y="1086168"/>
                </a:lnTo>
                <a:lnTo>
                  <a:pt x="813" y="1113356"/>
                </a:lnTo>
                <a:lnTo>
                  <a:pt x="7260" y="1167230"/>
                </a:lnTo>
                <a:lnTo>
                  <a:pt x="20009" y="1220385"/>
                </a:lnTo>
                <a:lnTo>
                  <a:pt x="38908" y="1272759"/>
                </a:lnTo>
                <a:lnTo>
                  <a:pt x="63806" y="1324290"/>
                </a:lnTo>
                <a:lnTo>
                  <a:pt x="94551" y="1374914"/>
                </a:lnTo>
                <a:lnTo>
                  <a:pt x="130991" y="1424571"/>
                </a:lnTo>
                <a:lnTo>
                  <a:pt x="172975" y="1473197"/>
                </a:lnTo>
                <a:lnTo>
                  <a:pt x="220351" y="1520731"/>
                </a:lnTo>
                <a:lnTo>
                  <a:pt x="272967" y="1567110"/>
                </a:lnTo>
                <a:lnTo>
                  <a:pt x="330672" y="1612272"/>
                </a:lnTo>
                <a:lnTo>
                  <a:pt x="393314" y="1656155"/>
                </a:lnTo>
                <a:lnTo>
                  <a:pt x="426439" y="1677598"/>
                </a:lnTo>
                <a:lnTo>
                  <a:pt x="460741" y="1698697"/>
                </a:lnTo>
                <a:lnTo>
                  <a:pt x="496202" y="1719445"/>
                </a:lnTo>
                <a:lnTo>
                  <a:pt x="532803" y="1739835"/>
                </a:lnTo>
                <a:lnTo>
                  <a:pt x="570524" y="1759858"/>
                </a:lnTo>
                <a:lnTo>
                  <a:pt x="609346" y="1779507"/>
                </a:lnTo>
                <a:lnTo>
                  <a:pt x="649251" y="1798774"/>
                </a:lnTo>
                <a:lnTo>
                  <a:pt x="690220" y="1817651"/>
                </a:lnTo>
                <a:lnTo>
                  <a:pt x="732233" y="1836130"/>
                </a:lnTo>
                <a:lnTo>
                  <a:pt x="775272" y="1854204"/>
                </a:lnTo>
                <a:lnTo>
                  <a:pt x="819318" y="1871865"/>
                </a:lnTo>
                <a:lnTo>
                  <a:pt x="864352" y="1889106"/>
                </a:lnTo>
                <a:lnTo>
                  <a:pt x="910355" y="1905917"/>
                </a:lnTo>
                <a:lnTo>
                  <a:pt x="957308" y="1922292"/>
                </a:lnTo>
                <a:lnTo>
                  <a:pt x="1005191" y="1938223"/>
                </a:lnTo>
                <a:lnTo>
                  <a:pt x="1053987" y="1953701"/>
                </a:lnTo>
                <a:lnTo>
                  <a:pt x="1103676" y="1968720"/>
                </a:lnTo>
                <a:lnTo>
                  <a:pt x="1154238" y="1983271"/>
                </a:lnTo>
                <a:lnTo>
                  <a:pt x="1205656" y="1997347"/>
                </a:lnTo>
                <a:lnTo>
                  <a:pt x="1257910" y="2010940"/>
                </a:lnTo>
                <a:lnTo>
                  <a:pt x="1310982" y="2024042"/>
                </a:lnTo>
                <a:lnTo>
                  <a:pt x="1364852" y="2036645"/>
                </a:lnTo>
                <a:lnTo>
                  <a:pt x="1419501" y="2048742"/>
                </a:lnTo>
                <a:lnTo>
                  <a:pt x="1474910" y="2060324"/>
                </a:lnTo>
                <a:lnTo>
                  <a:pt x="1531061" y="2071385"/>
                </a:lnTo>
                <a:lnTo>
                  <a:pt x="1587934" y="2081915"/>
                </a:lnTo>
                <a:lnTo>
                  <a:pt x="1645511" y="2091908"/>
                </a:lnTo>
                <a:lnTo>
                  <a:pt x="1703772" y="2101356"/>
                </a:lnTo>
                <a:lnTo>
                  <a:pt x="1762699" y="2110250"/>
                </a:lnTo>
                <a:lnTo>
                  <a:pt x="1822272" y="2118584"/>
                </a:lnTo>
                <a:lnTo>
                  <a:pt x="1882474" y="2126348"/>
                </a:lnTo>
                <a:lnTo>
                  <a:pt x="1943283" y="2133537"/>
                </a:lnTo>
                <a:lnTo>
                  <a:pt x="2004683" y="2140141"/>
                </a:lnTo>
                <a:lnTo>
                  <a:pt x="2066654" y="2146153"/>
                </a:lnTo>
                <a:lnTo>
                  <a:pt x="2129176" y="2151565"/>
                </a:lnTo>
                <a:lnTo>
                  <a:pt x="2192231" y="2156370"/>
                </a:lnTo>
                <a:lnTo>
                  <a:pt x="2255801" y="2160559"/>
                </a:lnTo>
                <a:lnTo>
                  <a:pt x="2319865" y="2164125"/>
                </a:lnTo>
                <a:lnTo>
                  <a:pt x="2384405" y="2167060"/>
                </a:lnTo>
                <a:lnTo>
                  <a:pt x="2449402" y="2169357"/>
                </a:lnTo>
                <a:lnTo>
                  <a:pt x="2514838" y="2171006"/>
                </a:lnTo>
                <a:lnTo>
                  <a:pt x="2580692" y="2172002"/>
                </a:lnTo>
                <a:lnTo>
                  <a:pt x="2646947" y="2172336"/>
                </a:lnTo>
                <a:lnTo>
                  <a:pt x="2713202" y="2172002"/>
                </a:lnTo>
                <a:lnTo>
                  <a:pt x="2779056" y="2171006"/>
                </a:lnTo>
                <a:lnTo>
                  <a:pt x="2844492" y="2169357"/>
                </a:lnTo>
                <a:lnTo>
                  <a:pt x="2909489" y="2167060"/>
                </a:lnTo>
                <a:lnTo>
                  <a:pt x="2974029" y="2164125"/>
                </a:lnTo>
                <a:lnTo>
                  <a:pt x="3038093" y="2160559"/>
                </a:lnTo>
                <a:lnTo>
                  <a:pt x="3101663" y="2156370"/>
                </a:lnTo>
                <a:lnTo>
                  <a:pt x="3164718" y="2151565"/>
                </a:lnTo>
                <a:lnTo>
                  <a:pt x="3227240" y="2146153"/>
                </a:lnTo>
                <a:lnTo>
                  <a:pt x="3289211" y="2140141"/>
                </a:lnTo>
                <a:lnTo>
                  <a:pt x="3350610" y="2133537"/>
                </a:lnTo>
                <a:lnTo>
                  <a:pt x="3411420" y="2126348"/>
                </a:lnTo>
                <a:lnTo>
                  <a:pt x="3471621" y="2118584"/>
                </a:lnTo>
                <a:lnTo>
                  <a:pt x="3531195" y="2110250"/>
                </a:lnTo>
                <a:lnTo>
                  <a:pt x="3590122" y="2101356"/>
                </a:lnTo>
                <a:lnTo>
                  <a:pt x="3648383" y="2091908"/>
                </a:lnTo>
                <a:lnTo>
                  <a:pt x="3705960" y="2081915"/>
                </a:lnTo>
                <a:lnTo>
                  <a:pt x="3762833" y="2071385"/>
                </a:lnTo>
                <a:lnTo>
                  <a:pt x="3818984" y="2060324"/>
                </a:lnTo>
                <a:lnTo>
                  <a:pt x="3874393" y="2048742"/>
                </a:lnTo>
                <a:lnTo>
                  <a:pt x="3929042" y="2036645"/>
                </a:lnTo>
                <a:lnTo>
                  <a:pt x="3982912" y="2024042"/>
                </a:lnTo>
                <a:lnTo>
                  <a:pt x="4035983" y="2010940"/>
                </a:lnTo>
                <a:lnTo>
                  <a:pt x="4088237" y="1997347"/>
                </a:lnTo>
                <a:lnTo>
                  <a:pt x="4139655" y="1983271"/>
                </a:lnTo>
                <a:lnTo>
                  <a:pt x="4190218" y="1968720"/>
                </a:lnTo>
                <a:lnTo>
                  <a:pt x="4239906" y="1953701"/>
                </a:lnTo>
                <a:lnTo>
                  <a:pt x="4288702" y="1938223"/>
                </a:lnTo>
                <a:lnTo>
                  <a:pt x="4336586" y="1922292"/>
                </a:lnTo>
                <a:lnTo>
                  <a:pt x="4383538" y="1905917"/>
                </a:lnTo>
                <a:lnTo>
                  <a:pt x="4429541" y="1889106"/>
                </a:lnTo>
                <a:lnTo>
                  <a:pt x="4474575" y="1871865"/>
                </a:lnTo>
                <a:lnTo>
                  <a:pt x="4518621" y="1854204"/>
                </a:lnTo>
                <a:lnTo>
                  <a:pt x="4561660" y="1836130"/>
                </a:lnTo>
                <a:lnTo>
                  <a:pt x="4603673" y="1817651"/>
                </a:lnTo>
                <a:lnTo>
                  <a:pt x="4644642" y="1798774"/>
                </a:lnTo>
                <a:lnTo>
                  <a:pt x="4684547" y="1779507"/>
                </a:lnTo>
                <a:lnTo>
                  <a:pt x="4723370" y="1759858"/>
                </a:lnTo>
                <a:lnTo>
                  <a:pt x="4761091" y="1739835"/>
                </a:lnTo>
                <a:lnTo>
                  <a:pt x="4797691" y="1719445"/>
                </a:lnTo>
                <a:lnTo>
                  <a:pt x="4833152" y="1698697"/>
                </a:lnTo>
                <a:lnTo>
                  <a:pt x="4867454" y="1677598"/>
                </a:lnTo>
                <a:lnTo>
                  <a:pt x="4900579" y="1656155"/>
                </a:lnTo>
                <a:lnTo>
                  <a:pt x="4932508" y="1634378"/>
                </a:lnTo>
                <a:lnTo>
                  <a:pt x="4992700" y="1589847"/>
                </a:lnTo>
                <a:lnTo>
                  <a:pt x="5047880" y="1544069"/>
                </a:lnTo>
                <a:lnTo>
                  <a:pt x="5097895" y="1497105"/>
                </a:lnTo>
                <a:lnTo>
                  <a:pt x="5142594" y="1449017"/>
                </a:lnTo>
                <a:lnTo>
                  <a:pt x="5181825" y="1399868"/>
                </a:lnTo>
                <a:lnTo>
                  <a:pt x="5215436" y="1349719"/>
                </a:lnTo>
                <a:lnTo>
                  <a:pt x="5243276" y="1298634"/>
                </a:lnTo>
                <a:lnTo>
                  <a:pt x="5265194" y="1246674"/>
                </a:lnTo>
                <a:lnTo>
                  <a:pt x="5281037" y="1193902"/>
                </a:lnTo>
                <a:lnTo>
                  <a:pt x="5290654" y="1140379"/>
                </a:lnTo>
                <a:lnTo>
                  <a:pt x="5293894" y="1086168"/>
                </a:lnTo>
                <a:lnTo>
                  <a:pt x="5293081" y="1058981"/>
                </a:lnTo>
                <a:lnTo>
                  <a:pt x="5286634" y="1005106"/>
                </a:lnTo>
                <a:lnTo>
                  <a:pt x="5273884" y="951951"/>
                </a:lnTo>
                <a:lnTo>
                  <a:pt x="5254985" y="899577"/>
                </a:lnTo>
                <a:lnTo>
                  <a:pt x="5230087" y="848046"/>
                </a:lnTo>
                <a:lnTo>
                  <a:pt x="5199342" y="797422"/>
                </a:lnTo>
                <a:lnTo>
                  <a:pt x="5162902" y="747765"/>
                </a:lnTo>
                <a:lnTo>
                  <a:pt x="5120918" y="699139"/>
                </a:lnTo>
                <a:lnTo>
                  <a:pt x="5073542" y="651605"/>
                </a:lnTo>
                <a:lnTo>
                  <a:pt x="5020926" y="605226"/>
                </a:lnTo>
                <a:lnTo>
                  <a:pt x="4963221" y="560063"/>
                </a:lnTo>
                <a:lnTo>
                  <a:pt x="4900579" y="516180"/>
                </a:lnTo>
                <a:lnTo>
                  <a:pt x="4867454" y="494738"/>
                </a:lnTo>
                <a:lnTo>
                  <a:pt x="4833152" y="473639"/>
                </a:lnTo>
                <a:lnTo>
                  <a:pt x="4797691" y="452890"/>
                </a:lnTo>
                <a:lnTo>
                  <a:pt x="4761091" y="432501"/>
                </a:lnTo>
                <a:lnTo>
                  <a:pt x="4723370" y="412478"/>
                </a:lnTo>
                <a:lnTo>
                  <a:pt x="4684547" y="392829"/>
                </a:lnTo>
                <a:lnTo>
                  <a:pt x="4644642" y="373562"/>
                </a:lnTo>
                <a:lnTo>
                  <a:pt x="4603673" y="354685"/>
                </a:lnTo>
                <a:lnTo>
                  <a:pt x="4561660" y="336205"/>
                </a:lnTo>
                <a:lnTo>
                  <a:pt x="4518621" y="318131"/>
                </a:lnTo>
                <a:lnTo>
                  <a:pt x="4474575" y="300470"/>
                </a:lnTo>
                <a:lnTo>
                  <a:pt x="4429541" y="283230"/>
                </a:lnTo>
                <a:lnTo>
                  <a:pt x="4383538" y="266418"/>
                </a:lnTo>
                <a:lnTo>
                  <a:pt x="4336586" y="250043"/>
                </a:lnTo>
                <a:lnTo>
                  <a:pt x="4288702" y="234113"/>
                </a:lnTo>
                <a:lnTo>
                  <a:pt x="4239906" y="218634"/>
                </a:lnTo>
                <a:lnTo>
                  <a:pt x="4190218" y="203615"/>
                </a:lnTo>
                <a:lnTo>
                  <a:pt x="4139655" y="189064"/>
                </a:lnTo>
                <a:lnTo>
                  <a:pt x="4088237" y="174988"/>
                </a:lnTo>
                <a:lnTo>
                  <a:pt x="4035983" y="161395"/>
                </a:lnTo>
                <a:lnTo>
                  <a:pt x="3982912" y="148293"/>
                </a:lnTo>
                <a:lnTo>
                  <a:pt x="3929042" y="135690"/>
                </a:lnTo>
                <a:lnTo>
                  <a:pt x="3874393" y="123594"/>
                </a:lnTo>
                <a:lnTo>
                  <a:pt x="3818984" y="112011"/>
                </a:lnTo>
                <a:lnTo>
                  <a:pt x="3762833" y="100951"/>
                </a:lnTo>
                <a:lnTo>
                  <a:pt x="3705960" y="90420"/>
                </a:lnTo>
                <a:lnTo>
                  <a:pt x="3648383" y="80427"/>
                </a:lnTo>
                <a:lnTo>
                  <a:pt x="3590122" y="70980"/>
                </a:lnTo>
                <a:lnTo>
                  <a:pt x="3531195" y="62085"/>
                </a:lnTo>
                <a:lnTo>
                  <a:pt x="3471621" y="53752"/>
                </a:lnTo>
                <a:lnTo>
                  <a:pt x="3411420" y="45987"/>
                </a:lnTo>
                <a:lnTo>
                  <a:pt x="3350610" y="38799"/>
                </a:lnTo>
                <a:lnTo>
                  <a:pt x="3289211" y="32194"/>
                </a:lnTo>
                <a:lnTo>
                  <a:pt x="3227240" y="26182"/>
                </a:lnTo>
                <a:lnTo>
                  <a:pt x="3164718" y="20770"/>
                </a:lnTo>
                <a:lnTo>
                  <a:pt x="3101663" y="15966"/>
                </a:lnTo>
                <a:lnTo>
                  <a:pt x="3038093" y="11776"/>
                </a:lnTo>
                <a:lnTo>
                  <a:pt x="2974029" y="8210"/>
                </a:lnTo>
                <a:lnTo>
                  <a:pt x="2909489" y="5275"/>
                </a:lnTo>
                <a:lnTo>
                  <a:pt x="2844492" y="2979"/>
                </a:lnTo>
                <a:lnTo>
                  <a:pt x="2779056" y="1329"/>
                </a:lnTo>
                <a:lnTo>
                  <a:pt x="2713202" y="333"/>
                </a:lnTo>
                <a:lnTo>
                  <a:pt x="264694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0211" y="1914651"/>
            <a:ext cx="34512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610" marR="5080" indent="-677545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4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Ingress Controller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6506" y="1352633"/>
            <a:ext cx="5293995" cy="2172335"/>
          </a:xfrm>
          <a:custGeom>
            <a:avLst/>
            <a:gdLst/>
            <a:ahLst/>
            <a:cxnLst/>
            <a:rect l="l" t="t" r="r" b="b"/>
            <a:pathLst>
              <a:path w="5293994" h="2172335">
                <a:moveTo>
                  <a:pt x="2646946" y="0"/>
                </a:moveTo>
                <a:lnTo>
                  <a:pt x="2580691" y="333"/>
                </a:lnTo>
                <a:lnTo>
                  <a:pt x="2514837" y="1329"/>
                </a:lnTo>
                <a:lnTo>
                  <a:pt x="2449401" y="2979"/>
                </a:lnTo>
                <a:lnTo>
                  <a:pt x="2384404" y="5275"/>
                </a:lnTo>
                <a:lnTo>
                  <a:pt x="2319864" y="8210"/>
                </a:lnTo>
                <a:lnTo>
                  <a:pt x="2255800" y="11776"/>
                </a:lnTo>
                <a:lnTo>
                  <a:pt x="2192230" y="15966"/>
                </a:lnTo>
                <a:lnTo>
                  <a:pt x="2129175" y="20770"/>
                </a:lnTo>
                <a:lnTo>
                  <a:pt x="2066653" y="26182"/>
                </a:lnTo>
                <a:lnTo>
                  <a:pt x="2004682" y="32194"/>
                </a:lnTo>
                <a:lnTo>
                  <a:pt x="1943283" y="38799"/>
                </a:lnTo>
                <a:lnTo>
                  <a:pt x="1882473" y="45987"/>
                </a:lnTo>
                <a:lnTo>
                  <a:pt x="1822272" y="53752"/>
                </a:lnTo>
                <a:lnTo>
                  <a:pt x="1762698" y="62085"/>
                </a:lnTo>
                <a:lnTo>
                  <a:pt x="1703771" y="70980"/>
                </a:lnTo>
                <a:lnTo>
                  <a:pt x="1645510" y="80427"/>
                </a:lnTo>
                <a:lnTo>
                  <a:pt x="1587933" y="90420"/>
                </a:lnTo>
                <a:lnTo>
                  <a:pt x="1531060" y="100951"/>
                </a:lnTo>
                <a:lnTo>
                  <a:pt x="1474909" y="112011"/>
                </a:lnTo>
                <a:lnTo>
                  <a:pt x="1419500" y="123594"/>
                </a:lnTo>
                <a:lnTo>
                  <a:pt x="1364851" y="135690"/>
                </a:lnTo>
                <a:lnTo>
                  <a:pt x="1310981" y="148293"/>
                </a:lnTo>
                <a:lnTo>
                  <a:pt x="1257910" y="161395"/>
                </a:lnTo>
                <a:lnTo>
                  <a:pt x="1205656" y="174988"/>
                </a:lnTo>
                <a:lnTo>
                  <a:pt x="1154238" y="189064"/>
                </a:lnTo>
                <a:lnTo>
                  <a:pt x="1103675" y="203615"/>
                </a:lnTo>
                <a:lnTo>
                  <a:pt x="1053986" y="218634"/>
                </a:lnTo>
                <a:lnTo>
                  <a:pt x="1005191" y="234113"/>
                </a:lnTo>
                <a:lnTo>
                  <a:pt x="957307" y="250043"/>
                </a:lnTo>
                <a:lnTo>
                  <a:pt x="910354" y="266418"/>
                </a:lnTo>
                <a:lnTo>
                  <a:pt x="864352" y="283230"/>
                </a:lnTo>
                <a:lnTo>
                  <a:pt x="819318" y="300470"/>
                </a:lnTo>
                <a:lnTo>
                  <a:pt x="775272" y="318131"/>
                </a:lnTo>
                <a:lnTo>
                  <a:pt x="732233" y="336205"/>
                </a:lnTo>
                <a:lnTo>
                  <a:pt x="690219" y="354685"/>
                </a:lnTo>
                <a:lnTo>
                  <a:pt x="649251" y="373562"/>
                </a:lnTo>
                <a:lnTo>
                  <a:pt x="609346" y="392829"/>
                </a:lnTo>
                <a:lnTo>
                  <a:pt x="570523" y="412478"/>
                </a:lnTo>
                <a:lnTo>
                  <a:pt x="532802" y="432501"/>
                </a:lnTo>
                <a:lnTo>
                  <a:pt x="496202" y="452890"/>
                </a:lnTo>
                <a:lnTo>
                  <a:pt x="460741" y="473639"/>
                </a:lnTo>
                <a:lnTo>
                  <a:pt x="426439" y="494738"/>
                </a:lnTo>
                <a:lnTo>
                  <a:pt x="393314" y="516180"/>
                </a:lnTo>
                <a:lnTo>
                  <a:pt x="361385" y="537958"/>
                </a:lnTo>
                <a:lnTo>
                  <a:pt x="301193" y="582489"/>
                </a:lnTo>
                <a:lnTo>
                  <a:pt x="246013" y="628267"/>
                </a:lnTo>
                <a:lnTo>
                  <a:pt x="195998" y="675231"/>
                </a:lnTo>
                <a:lnTo>
                  <a:pt x="151300" y="723319"/>
                </a:lnTo>
                <a:lnTo>
                  <a:pt x="112069" y="772468"/>
                </a:lnTo>
                <a:lnTo>
                  <a:pt x="78457" y="822617"/>
                </a:lnTo>
                <a:lnTo>
                  <a:pt x="50617" y="873702"/>
                </a:lnTo>
                <a:lnTo>
                  <a:pt x="28699" y="925662"/>
                </a:lnTo>
                <a:lnTo>
                  <a:pt x="12856" y="978435"/>
                </a:lnTo>
                <a:lnTo>
                  <a:pt x="3239" y="1031958"/>
                </a:lnTo>
                <a:lnTo>
                  <a:pt x="0" y="1086168"/>
                </a:lnTo>
                <a:lnTo>
                  <a:pt x="813" y="1113356"/>
                </a:lnTo>
                <a:lnTo>
                  <a:pt x="7260" y="1167230"/>
                </a:lnTo>
                <a:lnTo>
                  <a:pt x="20009" y="1220386"/>
                </a:lnTo>
                <a:lnTo>
                  <a:pt x="38908" y="1272760"/>
                </a:lnTo>
                <a:lnTo>
                  <a:pt x="63806" y="1324290"/>
                </a:lnTo>
                <a:lnTo>
                  <a:pt x="94551" y="1374915"/>
                </a:lnTo>
                <a:lnTo>
                  <a:pt x="130991" y="1424572"/>
                </a:lnTo>
                <a:lnTo>
                  <a:pt x="172975" y="1473198"/>
                </a:lnTo>
                <a:lnTo>
                  <a:pt x="220351" y="1520732"/>
                </a:lnTo>
                <a:lnTo>
                  <a:pt x="272967" y="1567111"/>
                </a:lnTo>
                <a:lnTo>
                  <a:pt x="330672" y="1612273"/>
                </a:lnTo>
                <a:lnTo>
                  <a:pt x="393314" y="1656156"/>
                </a:lnTo>
                <a:lnTo>
                  <a:pt x="426439" y="1677598"/>
                </a:lnTo>
                <a:lnTo>
                  <a:pt x="460741" y="1698698"/>
                </a:lnTo>
                <a:lnTo>
                  <a:pt x="496202" y="1719446"/>
                </a:lnTo>
                <a:lnTo>
                  <a:pt x="532802" y="1739836"/>
                </a:lnTo>
                <a:lnTo>
                  <a:pt x="570523" y="1759859"/>
                </a:lnTo>
                <a:lnTo>
                  <a:pt x="609346" y="1779508"/>
                </a:lnTo>
                <a:lnTo>
                  <a:pt x="649251" y="1798775"/>
                </a:lnTo>
                <a:lnTo>
                  <a:pt x="690219" y="1817652"/>
                </a:lnTo>
                <a:lnTo>
                  <a:pt x="732233" y="1836131"/>
                </a:lnTo>
                <a:lnTo>
                  <a:pt x="775272" y="1854206"/>
                </a:lnTo>
                <a:lnTo>
                  <a:pt x="819318" y="1871867"/>
                </a:lnTo>
                <a:lnTo>
                  <a:pt x="864352" y="1889107"/>
                </a:lnTo>
                <a:lnTo>
                  <a:pt x="910354" y="1905918"/>
                </a:lnTo>
                <a:lnTo>
                  <a:pt x="957307" y="1922293"/>
                </a:lnTo>
                <a:lnTo>
                  <a:pt x="1005191" y="1938224"/>
                </a:lnTo>
                <a:lnTo>
                  <a:pt x="1053986" y="1953702"/>
                </a:lnTo>
                <a:lnTo>
                  <a:pt x="1103675" y="1968721"/>
                </a:lnTo>
                <a:lnTo>
                  <a:pt x="1154238" y="1983273"/>
                </a:lnTo>
                <a:lnTo>
                  <a:pt x="1205656" y="1997349"/>
                </a:lnTo>
                <a:lnTo>
                  <a:pt x="1257910" y="2010941"/>
                </a:lnTo>
                <a:lnTo>
                  <a:pt x="1310981" y="2024043"/>
                </a:lnTo>
                <a:lnTo>
                  <a:pt x="1364851" y="2036646"/>
                </a:lnTo>
                <a:lnTo>
                  <a:pt x="1419500" y="2048743"/>
                </a:lnTo>
                <a:lnTo>
                  <a:pt x="1474909" y="2060325"/>
                </a:lnTo>
                <a:lnTo>
                  <a:pt x="1531060" y="2071386"/>
                </a:lnTo>
                <a:lnTo>
                  <a:pt x="1587933" y="2081916"/>
                </a:lnTo>
                <a:lnTo>
                  <a:pt x="1645510" y="2091909"/>
                </a:lnTo>
                <a:lnTo>
                  <a:pt x="1703771" y="2101357"/>
                </a:lnTo>
                <a:lnTo>
                  <a:pt x="1762698" y="2110251"/>
                </a:lnTo>
                <a:lnTo>
                  <a:pt x="1822272" y="2118585"/>
                </a:lnTo>
                <a:lnTo>
                  <a:pt x="1882473" y="2126350"/>
                </a:lnTo>
                <a:lnTo>
                  <a:pt x="1943283" y="2133538"/>
                </a:lnTo>
                <a:lnTo>
                  <a:pt x="2004682" y="2140142"/>
                </a:lnTo>
                <a:lnTo>
                  <a:pt x="2066653" y="2146154"/>
                </a:lnTo>
                <a:lnTo>
                  <a:pt x="2129175" y="2151566"/>
                </a:lnTo>
                <a:lnTo>
                  <a:pt x="2192230" y="2156371"/>
                </a:lnTo>
                <a:lnTo>
                  <a:pt x="2255800" y="2160560"/>
                </a:lnTo>
                <a:lnTo>
                  <a:pt x="2319864" y="2164126"/>
                </a:lnTo>
                <a:lnTo>
                  <a:pt x="2384404" y="2167061"/>
                </a:lnTo>
                <a:lnTo>
                  <a:pt x="2449401" y="2169358"/>
                </a:lnTo>
                <a:lnTo>
                  <a:pt x="2514837" y="2171008"/>
                </a:lnTo>
                <a:lnTo>
                  <a:pt x="2580691" y="2172003"/>
                </a:lnTo>
                <a:lnTo>
                  <a:pt x="2646946" y="2172337"/>
                </a:lnTo>
                <a:lnTo>
                  <a:pt x="2713201" y="2172003"/>
                </a:lnTo>
                <a:lnTo>
                  <a:pt x="2779056" y="2171008"/>
                </a:lnTo>
                <a:lnTo>
                  <a:pt x="2844491" y="2169358"/>
                </a:lnTo>
                <a:lnTo>
                  <a:pt x="2909489" y="2167061"/>
                </a:lnTo>
                <a:lnTo>
                  <a:pt x="2974029" y="2164126"/>
                </a:lnTo>
                <a:lnTo>
                  <a:pt x="3038093" y="2160560"/>
                </a:lnTo>
                <a:lnTo>
                  <a:pt x="3101663" y="2156371"/>
                </a:lnTo>
                <a:lnTo>
                  <a:pt x="3164718" y="2151566"/>
                </a:lnTo>
                <a:lnTo>
                  <a:pt x="3227240" y="2146154"/>
                </a:lnTo>
                <a:lnTo>
                  <a:pt x="3289211" y="2140142"/>
                </a:lnTo>
                <a:lnTo>
                  <a:pt x="3350611" y="2133538"/>
                </a:lnTo>
                <a:lnTo>
                  <a:pt x="3411421" y="2126350"/>
                </a:lnTo>
                <a:lnTo>
                  <a:pt x="3471622" y="2118585"/>
                </a:lnTo>
                <a:lnTo>
                  <a:pt x="3531195" y="2110251"/>
                </a:lnTo>
                <a:lnTo>
                  <a:pt x="3590122" y="2101357"/>
                </a:lnTo>
                <a:lnTo>
                  <a:pt x="3648384" y="2091909"/>
                </a:lnTo>
                <a:lnTo>
                  <a:pt x="3705960" y="2081916"/>
                </a:lnTo>
                <a:lnTo>
                  <a:pt x="3762834" y="2071386"/>
                </a:lnTo>
                <a:lnTo>
                  <a:pt x="3818984" y="2060325"/>
                </a:lnTo>
                <a:lnTo>
                  <a:pt x="3874394" y="2048743"/>
                </a:lnTo>
                <a:lnTo>
                  <a:pt x="3929043" y="2036646"/>
                </a:lnTo>
                <a:lnTo>
                  <a:pt x="3982912" y="2024043"/>
                </a:lnTo>
                <a:lnTo>
                  <a:pt x="4035984" y="2010941"/>
                </a:lnTo>
                <a:lnTo>
                  <a:pt x="4088238" y="1997349"/>
                </a:lnTo>
                <a:lnTo>
                  <a:pt x="4139656" y="1983273"/>
                </a:lnTo>
                <a:lnTo>
                  <a:pt x="4190219" y="1968721"/>
                </a:lnTo>
                <a:lnTo>
                  <a:pt x="4239907" y="1953702"/>
                </a:lnTo>
                <a:lnTo>
                  <a:pt x="4288703" y="1938224"/>
                </a:lnTo>
                <a:lnTo>
                  <a:pt x="4336586" y="1922293"/>
                </a:lnTo>
                <a:lnTo>
                  <a:pt x="4383539" y="1905918"/>
                </a:lnTo>
                <a:lnTo>
                  <a:pt x="4429542" y="1889107"/>
                </a:lnTo>
                <a:lnTo>
                  <a:pt x="4474575" y="1871867"/>
                </a:lnTo>
                <a:lnTo>
                  <a:pt x="4518621" y="1854206"/>
                </a:lnTo>
                <a:lnTo>
                  <a:pt x="4561661" y="1836131"/>
                </a:lnTo>
                <a:lnTo>
                  <a:pt x="4603674" y="1817652"/>
                </a:lnTo>
                <a:lnTo>
                  <a:pt x="4644643" y="1798775"/>
                </a:lnTo>
                <a:lnTo>
                  <a:pt x="4684548" y="1779508"/>
                </a:lnTo>
                <a:lnTo>
                  <a:pt x="4723370" y="1759859"/>
                </a:lnTo>
                <a:lnTo>
                  <a:pt x="4761091" y="1739836"/>
                </a:lnTo>
                <a:lnTo>
                  <a:pt x="4797691" y="1719446"/>
                </a:lnTo>
                <a:lnTo>
                  <a:pt x="4833152" y="1698698"/>
                </a:lnTo>
                <a:lnTo>
                  <a:pt x="4867454" y="1677598"/>
                </a:lnTo>
                <a:lnTo>
                  <a:pt x="4900579" y="1656156"/>
                </a:lnTo>
                <a:lnTo>
                  <a:pt x="4932508" y="1634378"/>
                </a:lnTo>
                <a:lnTo>
                  <a:pt x="4992700" y="1589848"/>
                </a:lnTo>
                <a:lnTo>
                  <a:pt x="5047880" y="1544070"/>
                </a:lnTo>
                <a:lnTo>
                  <a:pt x="5097894" y="1497105"/>
                </a:lnTo>
                <a:lnTo>
                  <a:pt x="5142593" y="1449017"/>
                </a:lnTo>
                <a:lnTo>
                  <a:pt x="5181824" y="1399868"/>
                </a:lnTo>
                <a:lnTo>
                  <a:pt x="5215435" y="1349720"/>
                </a:lnTo>
                <a:lnTo>
                  <a:pt x="5243276" y="1298634"/>
                </a:lnTo>
                <a:lnTo>
                  <a:pt x="5265193" y="1246674"/>
                </a:lnTo>
                <a:lnTo>
                  <a:pt x="5281036" y="1193902"/>
                </a:lnTo>
                <a:lnTo>
                  <a:pt x="5290654" y="1140379"/>
                </a:lnTo>
                <a:lnTo>
                  <a:pt x="5293893" y="1086168"/>
                </a:lnTo>
                <a:lnTo>
                  <a:pt x="5293080" y="1058981"/>
                </a:lnTo>
                <a:lnTo>
                  <a:pt x="5286633" y="1005106"/>
                </a:lnTo>
                <a:lnTo>
                  <a:pt x="5273884" y="951951"/>
                </a:lnTo>
                <a:lnTo>
                  <a:pt x="5254984" y="899577"/>
                </a:lnTo>
                <a:lnTo>
                  <a:pt x="5230086" y="848046"/>
                </a:lnTo>
                <a:lnTo>
                  <a:pt x="5199342" y="797422"/>
                </a:lnTo>
                <a:lnTo>
                  <a:pt x="5162902" y="747765"/>
                </a:lnTo>
                <a:lnTo>
                  <a:pt x="5120918" y="699139"/>
                </a:lnTo>
                <a:lnTo>
                  <a:pt x="5073542" y="651605"/>
                </a:lnTo>
                <a:lnTo>
                  <a:pt x="5020926" y="605226"/>
                </a:lnTo>
                <a:lnTo>
                  <a:pt x="4963221" y="560063"/>
                </a:lnTo>
                <a:lnTo>
                  <a:pt x="4900579" y="516180"/>
                </a:lnTo>
                <a:lnTo>
                  <a:pt x="4867454" y="494738"/>
                </a:lnTo>
                <a:lnTo>
                  <a:pt x="4833152" y="473639"/>
                </a:lnTo>
                <a:lnTo>
                  <a:pt x="4797691" y="452890"/>
                </a:lnTo>
                <a:lnTo>
                  <a:pt x="4761091" y="432501"/>
                </a:lnTo>
                <a:lnTo>
                  <a:pt x="4723370" y="412478"/>
                </a:lnTo>
                <a:lnTo>
                  <a:pt x="4684548" y="392829"/>
                </a:lnTo>
                <a:lnTo>
                  <a:pt x="4644643" y="373562"/>
                </a:lnTo>
                <a:lnTo>
                  <a:pt x="4603674" y="354685"/>
                </a:lnTo>
                <a:lnTo>
                  <a:pt x="4561661" y="336205"/>
                </a:lnTo>
                <a:lnTo>
                  <a:pt x="4518621" y="318131"/>
                </a:lnTo>
                <a:lnTo>
                  <a:pt x="4474575" y="300470"/>
                </a:lnTo>
                <a:lnTo>
                  <a:pt x="4429542" y="283230"/>
                </a:lnTo>
                <a:lnTo>
                  <a:pt x="4383539" y="266418"/>
                </a:lnTo>
                <a:lnTo>
                  <a:pt x="4336586" y="250043"/>
                </a:lnTo>
                <a:lnTo>
                  <a:pt x="4288703" y="234113"/>
                </a:lnTo>
                <a:lnTo>
                  <a:pt x="4239907" y="218634"/>
                </a:lnTo>
                <a:lnTo>
                  <a:pt x="4190219" y="203615"/>
                </a:lnTo>
                <a:lnTo>
                  <a:pt x="4139656" y="189064"/>
                </a:lnTo>
                <a:lnTo>
                  <a:pt x="4088238" y="174988"/>
                </a:lnTo>
                <a:lnTo>
                  <a:pt x="4035984" y="161395"/>
                </a:lnTo>
                <a:lnTo>
                  <a:pt x="3982912" y="148293"/>
                </a:lnTo>
                <a:lnTo>
                  <a:pt x="3929043" y="135690"/>
                </a:lnTo>
                <a:lnTo>
                  <a:pt x="3874394" y="123594"/>
                </a:lnTo>
                <a:lnTo>
                  <a:pt x="3818984" y="112011"/>
                </a:lnTo>
                <a:lnTo>
                  <a:pt x="3762834" y="100951"/>
                </a:lnTo>
                <a:lnTo>
                  <a:pt x="3705960" y="90420"/>
                </a:lnTo>
                <a:lnTo>
                  <a:pt x="3648384" y="80427"/>
                </a:lnTo>
                <a:lnTo>
                  <a:pt x="3590122" y="70980"/>
                </a:lnTo>
                <a:lnTo>
                  <a:pt x="3531195" y="62085"/>
                </a:lnTo>
                <a:lnTo>
                  <a:pt x="3471622" y="53752"/>
                </a:lnTo>
                <a:lnTo>
                  <a:pt x="3411421" y="45987"/>
                </a:lnTo>
                <a:lnTo>
                  <a:pt x="3350611" y="38799"/>
                </a:lnTo>
                <a:lnTo>
                  <a:pt x="3289211" y="32194"/>
                </a:lnTo>
                <a:lnTo>
                  <a:pt x="3227240" y="26182"/>
                </a:lnTo>
                <a:lnTo>
                  <a:pt x="3164718" y="20770"/>
                </a:lnTo>
                <a:lnTo>
                  <a:pt x="3101663" y="15966"/>
                </a:lnTo>
                <a:lnTo>
                  <a:pt x="3038093" y="11776"/>
                </a:lnTo>
                <a:lnTo>
                  <a:pt x="2974029" y="8210"/>
                </a:lnTo>
                <a:lnTo>
                  <a:pt x="2909489" y="5275"/>
                </a:lnTo>
                <a:lnTo>
                  <a:pt x="2844491" y="2979"/>
                </a:lnTo>
                <a:lnTo>
                  <a:pt x="2779056" y="1329"/>
                </a:lnTo>
                <a:lnTo>
                  <a:pt x="2713201" y="333"/>
                </a:lnTo>
                <a:lnTo>
                  <a:pt x="2646946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35004" y="1472691"/>
            <a:ext cx="20961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40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5777" y="1818717"/>
            <a:ext cx="3800475" cy="1513205"/>
          </a:xfrm>
          <a:custGeom>
            <a:avLst/>
            <a:gdLst/>
            <a:ahLst/>
            <a:cxnLst/>
            <a:rect l="l" t="t" r="r" b="b"/>
            <a:pathLst>
              <a:path w="3800475" h="1513204">
                <a:moveTo>
                  <a:pt x="2996373" y="0"/>
                </a:moveTo>
                <a:lnTo>
                  <a:pt x="2996373" y="378218"/>
                </a:lnTo>
                <a:lnTo>
                  <a:pt x="0" y="378218"/>
                </a:lnTo>
                <a:lnTo>
                  <a:pt x="0" y="1134662"/>
                </a:lnTo>
                <a:lnTo>
                  <a:pt x="2996373" y="1134662"/>
                </a:lnTo>
                <a:lnTo>
                  <a:pt x="2996373" y="1512882"/>
                </a:lnTo>
                <a:lnTo>
                  <a:pt x="3800105" y="756442"/>
                </a:lnTo>
                <a:lnTo>
                  <a:pt x="299637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62826" y="2345943"/>
            <a:ext cx="31648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Renamed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Redesigned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192" y="128407"/>
            <a:ext cx="12542520" cy="1012825"/>
            <a:chOff x="664192" y="128407"/>
            <a:chExt cx="12542520" cy="1012825"/>
          </a:xfrm>
        </p:grpSpPr>
        <p:sp>
          <p:nvSpPr>
            <p:cNvPr id="9" name="object 9"/>
            <p:cNvSpPr/>
            <p:nvPr/>
          </p:nvSpPr>
          <p:spPr>
            <a:xfrm>
              <a:off x="676892" y="141107"/>
              <a:ext cx="12517120" cy="987425"/>
            </a:xfrm>
            <a:custGeom>
              <a:avLst/>
              <a:gdLst/>
              <a:ahLst/>
              <a:cxnLst/>
              <a:rect l="l" t="t" r="r" b="b"/>
              <a:pathLst>
                <a:path w="12517119" h="987425">
                  <a:moveTo>
                    <a:pt x="12352049" y="0"/>
                  </a:moveTo>
                  <a:lnTo>
                    <a:pt x="164547" y="0"/>
                  </a:lnTo>
                  <a:lnTo>
                    <a:pt x="120804" y="5877"/>
                  </a:lnTo>
                  <a:lnTo>
                    <a:pt x="81497" y="22465"/>
                  </a:lnTo>
                  <a:lnTo>
                    <a:pt x="48194" y="48195"/>
                  </a:lnTo>
                  <a:lnTo>
                    <a:pt x="22465" y="81498"/>
                  </a:lnTo>
                  <a:lnTo>
                    <a:pt x="5877" y="120805"/>
                  </a:lnTo>
                  <a:lnTo>
                    <a:pt x="0" y="164548"/>
                  </a:lnTo>
                  <a:lnTo>
                    <a:pt x="0" y="822731"/>
                  </a:lnTo>
                  <a:lnTo>
                    <a:pt x="5877" y="866474"/>
                  </a:lnTo>
                  <a:lnTo>
                    <a:pt x="22465" y="905782"/>
                  </a:lnTo>
                  <a:lnTo>
                    <a:pt x="48194" y="939084"/>
                  </a:lnTo>
                  <a:lnTo>
                    <a:pt x="81497" y="964814"/>
                  </a:lnTo>
                  <a:lnTo>
                    <a:pt x="120804" y="981402"/>
                  </a:lnTo>
                  <a:lnTo>
                    <a:pt x="164547" y="987280"/>
                  </a:lnTo>
                  <a:lnTo>
                    <a:pt x="12352049" y="987280"/>
                  </a:lnTo>
                  <a:lnTo>
                    <a:pt x="12395789" y="981402"/>
                  </a:lnTo>
                  <a:lnTo>
                    <a:pt x="12435094" y="964814"/>
                  </a:lnTo>
                  <a:lnTo>
                    <a:pt x="12468396" y="939084"/>
                  </a:lnTo>
                  <a:lnTo>
                    <a:pt x="12494125" y="905782"/>
                  </a:lnTo>
                  <a:lnTo>
                    <a:pt x="12510712" y="866474"/>
                  </a:lnTo>
                  <a:lnTo>
                    <a:pt x="12516590" y="822731"/>
                  </a:lnTo>
                  <a:lnTo>
                    <a:pt x="12516590" y="164548"/>
                  </a:lnTo>
                  <a:lnTo>
                    <a:pt x="12510712" y="120805"/>
                  </a:lnTo>
                  <a:lnTo>
                    <a:pt x="12494125" y="81498"/>
                  </a:lnTo>
                  <a:lnTo>
                    <a:pt x="12468396" y="48195"/>
                  </a:lnTo>
                  <a:lnTo>
                    <a:pt x="12435094" y="22465"/>
                  </a:lnTo>
                  <a:lnTo>
                    <a:pt x="12395789" y="5877"/>
                  </a:lnTo>
                  <a:lnTo>
                    <a:pt x="12352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892" y="141107"/>
              <a:ext cx="12517120" cy="987425"/>
            </a:xfrm>
            <a:custGeom>
              <a:avLst/>
              <a:gdLst/>
              <a:ahLst/>
              <a:cxnLst/>
              <a:rect l="l" t="t" r="r" b="b"/>
              <a:pathLst>
                <a:path w="12517119" h="987425">
                  <a:moveTo>
                    <a:pt x="0" y="164548"/>
                  </a:moveTo>
                  <a:lnTo>
                    <a:pt x="5877" y="120805"/>
                  </a:lnTo>
                  <a:lnTo>
                    <a:pt x="22465" y="81497"/>
                  </a:lnTo>
                  <a:lnTo>
                    <a:pt x="48194" y="48195"/>
                  </a:lnTo>
                  <a:lnTo>
                    <a:pt x="81497" y="22465"/>
                  </a:lnTo>
                  <a:lnTo>
                    <a:pt x="120804" y="5877"/>
                  </a:lnTo>
                  <a:lnTo>
                    <a:pt x="164547" y="0"/>
                  </a:lnTo>
                  <a:lnTo>
                    <a:pt x="12352046" y="0"/>
                  </a:lnTo>
                  <a:lnTo>
                    <a:pt x="12395789" y="5877"/>
                  </a:lnTo>
                  <a:lnTo>
                    <a:pt x="12435095" y="22465"/>
                  </a:lnTo>
                  <a:lnTo>
                    <a:pt x="12468398" y="48195"/>
                  </a:lnTo>
                  <a:lnTo>
                    <a:pt x="12494127" y="81497"/>
                  </a:lnTo>
                  <a:lnTo>
                    <a:pt x="12510715" y="120805"/>
                  </a:lnTo>
                  <a:lnTo>
                    <a:pt x="12516593" y="164548"/>
                  </a:lnTo>
                  <a:lnTo>
                    <a:pt x="12516593" y="822731"/>
                  </a:lnTo>
                  <a:lnTo>
                    <a:pt x="12510715" y="866474"/>
                  </a:lnTo>
                  <a:lnTo>
                    <a:pt x="12494127" y="905782"/>
                  </a:lnTo>
                  <a:lnTo>
                    <a:pt x="12468398" y="939084"/>
                  </a:lnTo>
                  <a:lnTo>
                    <a:pt x="12435095" y="964814"/>
                  </a:lnTo>
                  <a:lnTo>
                    <a:pt x="12395789" y="981402"/>
                  </a:lnTo>
                  <a:lnTo>
                    <a:pt x="12352046" y="987280"/>
                  </a:lnTo>
                  <a:lnTo>
                    <a:pt x="164547" y="987280"/>
                  </a:lnTo>
                  <a:lnTo>
                    <a:pt x="120804" y="981402"/>
                  </a:lnTo>
                  <a:lnTo>
                    <a:pt x="81497" y="964814"/>
                  </a:lnTo>
                  <a:lnTo>
                    <a:pt x="48194" y="939084"/>
                  </a:lnTo>
                  <a:lnTo>
                    <a:pt x="22465" y="905782"/>
                  </a:lnTo>
                  <a:lnTo>
                    <a:pt x="5877" y="866474"/>
                  </a:lnTo>
                  <a:lnTo>
                    <a:pt x="0" y="822731"/>
                  </a:lnTo>
                  <a:lnTo>
                    <a:pt x="0" y="164548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59" rIns="0" bIns="0" rtlCol="0">
            <a:spAutoFit/>
          </a:bodyPr>
          <a:lstStyle/>
          <a:p>
            <a:pPr marL="327914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6000" b="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b="0" spc="-1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8654" y="3825212"/>
            <a:ext cx="5293995" cy="812800"/>
          </a:xfrm>
          <a:custGeom>
            <a:avLst/>
            <a:gdLst/>
            <a:ahLst/>
            <a:cxnLst/>
            <a:rect l="l" t="t" r="r" b="b"/>
            <a:pathLst>
              <a:path w="5293995" h="812800">
                <a:moveTo>
                  <a:pt x="5158425" y="0"/>
                </a:moveTo>
                <a:lnTo>
                  <a:pt x="135467" y="0"/>
                </a:lnTo>
                <a:lnTo>
                  <a:pt x="92649" y="6906"/>
                </a:lnTo>
                <a:lnTo>
                  <a:pt x="55462" y="26137"/>
                </a:lnTo>
                <a:lnTo>
                  <a:pt x="26137" y="55462"/>
                </a:lnTo>
                <a:lnTo>
                  <a:pt x="6906" y="92649"/>
                </a:lnTo>
                <a:lnTo>
                  <a:pt x="0" y="135468"/>
                </a:lnTo>
                <a:lnTo>
                  <a:pt x="0" y="677331"/>
                </a:lnTo>
                <a:lnTo>
                  <a:pt x="6906" y="720150"/>
                </a:lnTo>
                <a:lnTo>
                  <a:pt x="26137" y="757337"/>
                </a:lnTo>
                <a:lnTo>
                  <a:pt x="55462" y="786662"/>
                </a:lnTo>
                <a:lnTo>
                  <a:pt x="92649" y="805893"/>
                </a:lnTo>
                <a:lnTo>
                  <a:pt x="135467" y="812800"/>
                </a:lnTo>
                <a:lnTo>
                  <a:pt x="5158425" y="812800"/>
                </a:lnTo>
                <a:lnTo>
                  <a:pt x="5201244" y="805893"/>
                </a:lnTo>
                <a:lnTo>
                  <a:pt x="5238431" y="786662"/>
                </a:lnTo>
                <a:lnTo>
                  <a:pt x="5267756" y="757337"/>
                </a:lnTo>
                <a:lnTo>
                  <a:pt x="5286988" y="720150"/>
                </a:lnTo>
                <a:lnTo>
                  <a:pt x="5293894" y="677331"/>
                </a:lnTo>
                <a:lnTo>
                  <a:pt x="5293894" y="135468"/>
                </a:lnTo>
                <a:lnTo>
                  <a:pt x="5286988" y="92649"/>
                </a:lnTo>
                <a:lnTo>
                  <a:pt x="5267756" y="55462"/>
                </a:lnTo>
                <a:lnTo>
                  <a:pt x="5238431" y="26137"/>
                </a:lnTo>
                <a:lnTo>
                  <a:pt x="5201244" y="6906"/>
                </a:lnTo>
                <a:lnTo>
                  <a:pt x="515842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8549" y="4039108"/>
            <a:ext cx="41344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22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7850" y="3825212"/>
            <a:ext cx="5293995" cy="812800"/>
          </a:xfrm>
          <a:custGeom>
            <a:avLst/>
            <a:gdLst/>
            <a:ahLst/>
            <a:cxnLst/>
            <a:rect l="l" t="t" r="r" b="b"/>
            <a:pathLst>
              <a:path w="5293994" h="812800">
                <a:moveTo>
                  <a:pt x="5158425" y="0"/>
                </a:moveTo>
                <a:lnTo>
                  <a:pt x="135468" y="0"/>
                </a:lnTo>
                <a:lnTo>
                  <a:pt x="92649" y="6906"/>
                </a:lnTo>
                <a:lnTo>
                  <a:pt x="55462" y="26137"/>
                </a:lnTo>
                <a:lnTo>
                  <a:pt x="26137" y="55462"/>
                </a:lnTo>
                <a:lnTo>
                  <a:pt x="6906" y="92649"/>
                </a:lnTo>
                <a:lnTo>
                  <a:pt x="0" y="135468"/>
                </a:lnTo>
                <a:lnTo>
                  <a:pt x="0" y="677331"/>
                </a:lnTo>
                <a:lnTo>
                  <a:pt x="6906" y="720150"/>
                </a:lnTo>
                <a:lnTo>
                  <a:pt x="26137" y="757337"/>
                </a:lnTo>
                <a:lnTo>
                  <a:pt x="55462" y="786662"/>
                </a:lnTo>
                <a:lnTo>
                  <a:pt x="92649" y="805893"/>
                </a:lnTo>
                <a:lnTo>
                  <a:pt x="135468" y="812800"/>
                </a:lnTo>
                <a:lnTo>
                  <a:pt x="5158425" y="812800"/>
                </a:lnTo>
                <a:lnTo>
                  <a:pt x="5201243" y="805893"/>
                </a:lnTo>
                <a:lnTo>
                  <a:pt x="5238431" y="786662"/>
                </a:lnTo>
                <a:lnTo>
                  <a:pt x="5267757" y="757337"/>
                </a:lnTo>
                <a:lnTo>
                  <a:pt x="5286989" y="720150"/>
                </a:lnTo>
                <a:lnTo>
                  <a:pt x="5293895" y="677331"/>
                </a:lnTo>
                <a:lnTo>
                  <a:pt x="5293895" y="135468"/>
                </a:lnTo>
                <a:lnTo>
                  <a:pt x="5286989" y="92649"/>
                </a:lnTo>
                <a:lnTo>
                  <a:pt x="5267757" y="55462"/>
                </a:lnTo>
                <a:lnTo>
                  <a:pt x="5238431" y="26137"/>
                </a:lnTo>
                <a:lnTo>
                  <a:pt x="5201243" y="6906"/>
                </a:lnTo>
                <a:lnTo>
                  <a:pt x="5158425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16640" y="3871467"/>
            <a:ext cx="4037329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4470" marR="5080" indent="-146177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22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Network</a:t>
            </a:r>
            <a:r>
              <a:rPr sz="22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034" y="4801895"/>
            <a:ext cx="5293995" cy="1204595"/>
          </a:xfrm>
          <a:custGeom>
            <a:avLst/>
            <a:gdLst/>
            <a:ahLst/>
            <a:cxnLst/>
            <a:rect l="l" t="t" r="r" b="b"/>
            <a:pathLst>
              <a:path w="5293995" h="1204595">
                <a:moveTo>
                  <a:pt x="5093155" y="0"/>
                </a:moveTo>
                <a:lnTo>
                  <a:pt x="200738" y="0"/>
                </a:lnTo>
                <a:lnTo>
                  <a:pt x="154710" y="5301"/>
                </a:lnTo>
                <a:lnTo>
                  <a:pt x="112458" y="20403"/>
                </a:lnTo>
                <a:lnTo>
                  <a:pt x="75186" y="44100"/>
                </a:lnTo>
                <a:lnTo>
                  <a:pt x="44099" y="75187"/>
                </a:lnTo>
                <a:lnTo>
                  <a:pt x="20403" y="112459"/>
                </a:lnTo>
                <a:lnTo>
                  <a:pt x="5301" y="154711"/>
                </a:lnTo>
                <a:lnTo>
                  <a:pt x="0" y="200738"/>
                </a:lnTo>
                <a:lnTo>
                  <a:pt x="0" y="1003654"/>
                </a:lnTo>
                <a:lnTo>
                  <a:pt x="5301" y="1049681"/>
                </a:lnTo>
                <a:lnTo>
                  <a:pt x="20403" y="1091934"/>
                </a:lnTo>
                <a:lnTo>
                  <a:pt x="44099" y="1129206"/>
                </a:lnTo>
                <a:lnTo>
                  <a:pt x="75186" y="1160292"/>
                </a:lnTo>
                <a:lnTo>
                  <a:pt x="112458" y="1183989"/>
                </a:lnTo>
                <a:lnTo>
                  <a:pt x="154710" y="1199091"/>
                </a:lnTo>
                <a:lnTo>
                  <a:pt x="200738" y="1204393"/>
                </a:lnTo>
                <a:lnTo>
                  <a:pt x="5093155" y="1204393"/>
                </a:lnTo>
                <a:lnTo>
                  <a:pt x="5139183" y="1199091"/>
                </a:lnTo>
                <a:lnTo>
                  <a:pt x="5181435" y="1183989"/>
                </a:lnTo>
                <a:lnTo>
                  <a:pt x="5218707" y="1160292"/>
                </a:lnTo>
                <a:lnTo>
                  <a:pt x="5249794" y="1129206"/>
                </a:lnTo>
                <a:lnTo>
                  <a:pt x="5273490" y="1091934"/>
                </a:lnTo>
                <a:lnTo>
                  <a:pt x="5288592" y="1049681"/>
                </a:lnTo>
                <a:lnTo>
                  <a:pt x="5293894" y="1003654"/>
                </a:lnTo>
                <a:lnTo>
                  <a:pt x="5293894" y="200738"/>
                </a:lnTo>
                <a:lnTo>
                  <a:pt x="5288592" y="154711"/>
                </a:lnTo>
                <a:lnTo>
                  <a:pt x="5273490" y="112459"/>
                </a:lnTo>
                <a:lnTo>
                  <a:pt x="5249794" y="75187"/>
                </a:lnTo>
                <a:lnTo>
                  <a:pt x="5218707" y="44100"/>
                </a:lnTo>
                <a:lnTo>
                  <a:pt x="5181435" y="20403"/>
                </a:lnTo>
                <a:lnTo>
                  <a:pt x="5139183" y="5301"/>
                </a:lnTo>
                <a:lnTo>
                  <a:pt x="509315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731" y="4874260"/>
            <a:ext cx="475170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algn="ctr">
              <a:lnSpc>
                <a:spcPct val="98600"/>
              </a:lnSpc>
              <a:spcBef>
                <a:spcPts val="135"/>
              </a:spcBef>
            </a:pP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Doesn’t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support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latest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Version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(apiVersion: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networking.k8s.io/v1)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1.22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onwards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87850" y="6741593"/>
            <a:ext cx="5293995" cy="812800"/>
          </a:xfrm>
          <a:custGeom>
            <a:avLst/>
            <a:gdLst/>
            <a:ahLst/>
            <a:cxnLst/>
            <a:rect l="l" t="t" r="r" b="b"/>
            <a:pathLst>
              <a:path w="5293994" h="812800">
                <a:moveTo>
                  <a:pt x="5158425" y="0"/>
                </a:moveTo>
                <a:lnTo>
                  <a:pt x="135468" y="0"/>
                </a:lnTo>
                <a:lnTo>
                  <a:pt x="92649" y="6906"/>
                </a:lnTo>
                <a:lnTo>
                  <a:pt x="55462" y="26137"/>
                </a:lnTo>
                <a:lnTo>
                  <a:pt x="26137" y="55462"/>
                </a:lnTo>
                <a:lnTo>
                  <a:pt x="6906" y="92649"/>
                </a:lnTo>
                <a:lnTo>
                  <a:pt x="0" y="135468"/>
                </a:lnTo>
                <a:lnTo>
                  <a:pt x="0" y="677331"/>
                </a:lnTo>
                <a:lnTo>
                  <a:pt x="6906" y="720150"/>
                </a:lnTo>
                <a:lnTo>
                  <a:pt x="26137" y="757337"/>
                </a:lnTo>
                <a:lnTo>
                  <a:pt x="55462" y="786662"/>
                </a:lnTo>
                <a:lnTo>
                  <a:pt x="92649" y="805893"/>
                </a:lnTo>
                <a:lnTo>
                  <a:pt x="135468" y="812800"/>
                </a:lnTo>
                <a:lnTo>
                  <a:pt x="5158425" y="812800"/>
                </a:lnTo>
                <a:lnTo>
                  <a:pt x="5201243" y="805893"/>
                </a:lnTo>
                <a:lnTo>
                  <a:pt x="5238431" y="786662"/>
                </a:lnTo>
                <a:lnTo>
                  <a:pt x="5267757" y="757337"/>
                </a:lnTo>
                <a:lnTo>
                  <a:pt x="5286989" y="720150"/>
                </a:lnTo>
                <a:lnTo>
                  <a:pt x="5293895" y="677331"/>
                </a:lnTo>
                <a:lnTo>
                  <a:pt x="5293895" y="135468"/>
                </a:lnTo>
                <a:lnTo>
                  <a:pt x="5286989" y="92649"/>
                </a:lnTo>
                <a:lnTo>
                  <a:pt x="5267757" y="55462"/>
                </a:lnTo>
                <a:lnTo>
                  <a:pt x="5238431" y="26137"/>
                </a:lnTo>
                <a:lnTo>
                  <a:pt x="5201243" y="6906"/>
                </a:lnTo>
                <a:lnTo>
                  <a:pt x="5158425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93583" y="6788404"/>
            <a:ext cx="468122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85925" marR="5080" indent="-167386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latest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greatest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Ingress perspective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87850" y="4862258"/>
            <a:ext cx="2215515" cy="812800"/>
          </a:xfrm>
          <a:custGeom>
            <a:avLst/>
            <a:gdLst/>
            <a:ahLst/>
            <a:cxnLst/>
            <a:rect l="l" t="t" r="r" b="b"/>
            <a:pathLst>
              <a:path w="2215515" h="812800">
                <a:moveTo>
                  <a:pt x="2079679" y="0"/>
                </a:moveTo>
                <a:lnTo>
                  <a:pt x="135469" y="0"/>
                </a:lnTo>
                <a:lnTo>
                  <a:pt x="92650" y="6906"/>
                </a:lnTo>
                <a:lnTo>
                  <a:pt x="55462" y="26138"/>
                </a:lnTo>
                <a:lnTo>
                  <a:pt x="26137" y="55463"/>
                </a:lnTo>
                <a:lnTo>
                  <a:pt x="6906" y="92651"/>
                </a:lnTo>
                <a:lnTo>
                  <a:pt x="0" y="135470"/>
                </a:lnTo>
                <a:lnTo>
                  <a:pt x="0" y="677330"/>
                </a:lnTo>
                <a:lnTo>
                  <a:pt x="6906" y="720149"/>
                </a:lnTo>
                <a:lnTo>
                  <a:pt x="26137" y="757337"/>
                </a:lnTo>
                <a:lnTo>
                  <a:pt x="55462" y="786662"/>
                </a:lnTo>
                <a:lnTo>
                  <a:pt x="92650" y="805893"/>
                </a:lnTo>
                <a:lnTo>
                  <a:pt x="135469" y="812799"/>
                </a:lnTo>
                <a:lnTo>
                  <a:pt x="2079679" y="812799"/>
                </a:lnTo>
                <a:lnTo>
                  <a:pt x="2122498" y="805893"/>
                </a:lnTo>
                <a:lnTo>
                  <a:pt x="2159685" y="786662"/>
                </a:lnTo>
                <a:lnTo>
                  <a:pt x="2189011" y="757337"/>
                </a:lnTo>
                <a:lnTo>
                  <a:pt x="2208242" y="720149"/>
                </a:lnTo>
                <a:lnTo>
                  <a:pt x="2215149" y="677330"/>
                </a:lnTo>
                <a:lnTo>
                  <a:pt x="2215149" y="135470"/>
                </a:lnTo>
                <a:lnTo>
                  <a:pt x="2208242" y="92651"/>
                </a:lnTo>
                <a:lnTo>
                  <a:pt x="2189011" y="55463"/>
                </a:lnTo>
                <a:lnTo>
                  <a:pt x="2159685" y="26138"/>
                </a:lnTo>
                <a:lnTo>
                  <a:pt x="2122498" y="6906"/>
                </a:lnTo>
                <a:lnTo>
                  <a:pt x="2079679" y="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66594" y="4862258"/>
            <a:ext cx="2215515" cy="812800"/>
          </a:xfrm>
          <a:custGeom>
            <a:avLst/>
            <a:gdLst/>
            <a:ahLst/>
            <a:cxnLst/>
            <a:rect l="l" t="t" r="r" b="b"/>
            <a:pathLst>
              <a:path w="2215515" h="812800">
                <a:moveTo>
                  <a:pt x="2079680" y="0"/>
                </a:moveTo>
                <a:lnTo>
                  <a:pt x="135469" y="0"/>
                </a:lnTo>
                <a:lnTo>
                  <a:pt x="92651" y="6906"/>
                </a:lnTo>
                <a:lnTo>
                  <a:pt x="55463" y="26138"/>
                </a:lnTo>
                <a:lnTo>
                  <a:pt x="26138" y="55463"/>
                </a:lnTo>
                <a:lnTo>
                  <a:pt x="6906" y="92651"/>
                </a:lnTo>
                <a:lnTo>
                  <a:pt x="0" y="135470"/>
                </a:lnTo>
                <a:lnTo>
                  <a:pt x="0" y="677330"/>
                </a:lnTo>
                <a:lnTo>
                  <a:pt x="6906" y="720149"/>
                </a:lnTo>
                <a:lnTo>
                  <a:pt x="26138" y="757337"/>
                </a:lnTo>
                <a:lnTo>
                  <a:pt x="55463" y="786662"/>
                </a:lnTo>
                <a:lnTo>
                  <a:pt x="92651" y="805893"/>
                </a:lnTo>
                <a:lnTo>
                  <a:pt x="135469" y="812799"/>
                </a:lnTo>
                <a:lnTo>
                  <a:pt x="2079680" y="812799"/>
                </a:lnTo>
                <a:lnTo>
                  <a:pt x="2122499" y="805893"/>
                </a:lnTo>
                <a:lnTo>
                  <a:pt x="2159687" y="786662"/>
                </a:lnTo>
                <a:lnTo>
                  <a:pt x="2189012" y="757337"/>
                </a:lnTo>
                <a:lnTo>
                  <a:pt x="2208245" y="720149"/>
                </a:lnTo>
                <a:lnTo>
                  <a:pt x="2215151" y="677330"/>
                </a:lnTo>
                <a:lnTo>
                  <a:pt x="2215151" y="135470"/>
                </a:lnTo>
                <a:lnTo>
                  <a:pt x="2208245" y="92651"/>
                </a:lnTo>
                <a:lnTo>
                  <a:pt x="2189012" y="55463"/>
                </a:lnTo>
                <a:lnTo>
                  <a:pt x="2159687" y="26138"/>
                </a:lnTo>
                <a:lnTo>
                  <a:pt x="2122499" y="6906"/>
                </a:lnTo>
                <a:lnTo>
                  <a:pt x="2079680" y="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33472" y="5775679"/>
            <a:ext cx="2215515" cy="812800"/>
          </a:xfrm>
          <a:custGeom>
            <a:avLst/>
            <a:gdLst/>
            <a:ahLst/>
            <a:cxnLst/>
            <a:rect l="l" t="t" r="r" b="b"/>
            <a:pathLst>
              <a:path w="2215515" h="812800">
                <a:moveTo>
                  <a:pt x="2079678" y="0"/>
                </a:moveTo>
                <a:lnTo>
                  <a:pt x="135469" y="0"/>
                </a:lnTo>
                <a:lnTo>
                  <a:pt x="92650" y="6906"/>
                </a:lnTo>
                <a:lnTo>
                  <a:pt x="55462" y="26138"/>
                </a:lnTo>
                <a:lnTo>
                  <a:pt x="26137" y="55463"/>
                </a:lnTo>
                <a:lnTo>
                  <a:pt x="6906" y="92651"/>
                </a:lnTo>
                <a:lnTo>
                  <a:pt x="0" y="135469"/>
                </a:lnTo>
                <a:lnTo>
                  <a:pt x="0" y="677330"/>
                </a:lnTo>
                <a:lnTo>
                  <a:pt x="6906" y="720149"/>
                </a:lnTo>
                <a:lnTo>
                  <a:pt x="26137" y="757337"/>
                </a:lnTo>
                <a:lnTo>
                  <a:pt x="55462" y="786662"/>
                </a:lnTo>
                <a:lnTo>
                  <a:pt x="92650" y="805893"/>
                </a:lnTo>
                <a:lnTo>
                  <a:pt x="135469" y="812800"/>
                </a:lnTo>
                <a:lnTo>
                  <a:pt x="2079678" y="812800"/>
                </a:lnTo>
                <a:lnTo>
                  <a:pt x="2122497" y="805893"/>
                </a:lnTo>
                <a:lnTo>
                  <a:pt x="2159685" y="786662"/>
                </a:lnTo>
                <a:lnTo>
                  <a:pt x="2189010" y="757337"/>
                </a:lnTo>
                <a:lnTo>
                  <a:pt x="2208241" y="720149"/>
                </a:lnTo>
                <a:lnTo>
                  <a:pt x="2215147" y="677330"/>
                </a:lnTo>
                <a:lnTo>
                  <a:pt x="2215147" y="135469"/>
                </a:lnTo>
                <a:lnTo>
                  <a:pt x="2208241" y="92651"/>
                </a:lnTo>
                <a:lnTo>
                  <a:pt x="2189010" y="55463"/>
                </a:lnTo>
                <a:lnTo>
                  <a:pt x="2159685" y="26138"/>
                </a:lnTo>
                <a:lnTo>
                  <a:pt x="2122497" y="6906"/>
                </a:lnTo>
                <a:lnTo>
                  <a:pt x="2079678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553535" y="4907788"/>
            <a:ext cx="1336040" cy="16046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1285" marR="57150" indent="-10922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Ingress Resource</a:t>
            </a:r>
            <a:endParaRPr sz="2200">
              <a:latin typeface="Calibri"/>
              <a:cs typeface="Calibri"/>
            </a:endParaRPr>
          </a:p>
          <a:p>
            <a:pPr marL="167005" marR="5080" indent="-116205">
              <a:lnSpc>
                <a:spcPts val="2590"/>
              </a:lnSpc>
              <a:spcBef>
                <a:spcPts val="20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 Resource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166594" y="5784499"/>
            <a:ext cx="2215515" cy="812800"/>
          </a:xfrm>
          <a:custGeom>
            <a:avLst/>
            <a:gdLst/>
            <a:ahLst/>
            <a:cxnLst/>
            <a:rect l="l" t="t" r="r" b="b"/>
            <a:pathLst>
              <a:path w="2215515" h="812800">
                <a:moveTo>
                  <a:pt x="2079680" y="0"/>
                </a:moveTo>
                <a:lnTo>
                  <a:pt x="135469" y="0"/>
                </a:lnTo>
                <a:lnTo>
                  <a:pt x="92651" y="6906"/>
                </a:lnTo>
                <a:lnTo>
                  <a:pt x="55463" y="26138"/>
                </a:lnTo>
                <a:lnTo>
                  <a:pt x="26138" y="55463"/>
                </a:lnTo>
                <a:lnTo>
                  <a:pt x="6906" y="92651"/>
                </a:lnTo>
                <a:lnTo>
                  <a:pt x="0" y="135470"/>
                </a:lnTo>
                <a:lnTo>
                  <a:pt x="0" y="677330"/>
                </a:lnTo>
                <a:lnTo>
                  <a:pt x="6906" y="720149"/>
                </a:lnTo>
                <a:lnTo>
                  <a:pt x="26138" y="757337"/>
                </a:lnTo>
                <a:lnTo>
                  <a:pt x="55463" y="786662"/>
                </a:lnTo>
                <a:lnTo>
                  <a:pt x="92651" y="805893"/>
                </a:lnTo>
                <a:lnTo>
                  <a:pt x="135469" y="812800"/>
                </a:lnTo>
                <a:lnTo>
                  <a:pt x="2079680" y="812800"/>
                </a:lnTo>
                <a:lnTo>
                  <a:pt x="2122499" y="805893"/>
                </a:lnTo>
                <a:lnTo>
                  <a:pt x="2159687" y="786662"/>
                </a:lnTo>
                <a:lnTo>
                  <a:pt x="2189012" y="757337"/>
                </a:lnTo>
                <a:lnTo>
                  <a:pt x="2208245" y="720149"/>
                </a:lnTo>
                <a:lnTo>
                  <a:pt x="2215151" y="677330"/>
                </a:lnTo>
                <a:lnTo>
                  <a:pt x="2215151" y="135470"/>
                </a:lnTo>
                <a:lnTo>
                  <a:pt x="2208245" y="92651"/>
                </a:lnTo>
                <a:lnTo>
                  <a:pt x="2189012" y="55463"/>
                </a:lnTo>
                <a:lnTo>
                  <a:pt x="2159687" y="26138"/>
                </a:lnTo>
                <a:lnTo>
                  <a:pt x="2122499" y="6906"/>
                </a:lnTo>
                <a:lnTo>
                  <a:pt x="2079680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327100" y="4907788"/>
            <a:ext cx="1896110" cy="16135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1765" marR="5080" indent="-13906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151130" marR="144145" indent="8890">
              <a:lnSpc>
                <a:spcPts val="2590"/>
              </a:lnSpc>
              <a:spcBef>
                <a:spcPts val="209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386553" y="5015269"/>
            <a:ext cx="749300" cy="548005"/>
          </a:xfrm>
          <a:custGeom>
            <a:avLst/>
            <a:gdLst/>
            <a:ahLst/>
            <a:cxnLst/>
            <a:rect l="l" t="t" r="r" b="b"/>
            <a:pathLst>
              <a:path w="749300" h="548004">
                <a:moveTo>
                  <a:pt x="475330" y="0"/>
                </a:moveTo>
                <a:lnTo>
                  <a:pt x="475330" y="136986"/>
                </a:lnTo>
                <a:lnTo>
                  <a:pt x="0" y="136986"/>
                </a:lnTo>
                <a:lnTo>
                  <a:pt x="0" y="410956"/>
                </a:lnTo>
                <a:lnTo>
                  <a:pt x="475330" y="410956"/>
                </a:lnTo>
                <a:lnTo>
                  <a:pt x="475330" y="547941"/>
                </a:lnTo>
                <a:lnTo>
                  <a:pt x="749300" y="273972"/>
                </a:lnTo>
                <a:lnTo>
                  <a:pt x="475330" y="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04594" y="5908108"/>
            <a:ext cx="749300" cy="548005"/>
          </a:xfrm>
          <a:custGeom>
            <a:avLst/>
            <a:gdLst/>
            <a:ahLst/>
            <a:cxnLst/>
            <a:rect l="l" t="t" r="r" b="b"/>
            <a:pathLst>
              <a:path w="749300" h="548004">
                <a:moveTo>
                  <a:pt x="475330" y="0"/>
                </a:moveTo>
                <a:lnTo>
                  <a:pt x="475330" y="136984"/>
                </a:lnTo>
                <a:lnTo>
                  <a:pt x="0" y="136984"/>
                </a:lnTo>
                <a:lnTo>
                  <a:pt x="0" y="410956"/>
                </a:lnTo>
                <a:lnTo>
                  <a:pt x="475330" y="410956"/>
                </a:lnTo>
                <a:lnTo>
                  <a:pt x="475330" y="547941"/>
                </a:lnTo>
                <a:lnTo>
                  <a:pt x="749300" y="273970"/>
                </a:lnTo>
                <a:lnTo>
                  <a:pt x="475330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3194" y="6170174"/>
            <a:ext cx="5293995" cy="977265"/>
          </a:xfrm>
          <a:custGeom>
            <a:avLst/>
            <a:gdLst/>
            <a:ahLst/>
            <a:cxnLst/>
            <a:rect l="l" t="t" r="r" b="b"/>
            <a:pathLst>
              <a:path w="5293995" h="977265">
                <a:moveTo>
                  <a:pt x="5131112" y="0"/>
                </a:moveTo>
                <a:lnTo>
                  <a:pt x="162782" y="0"/>
                </a:lnTo>
                <a:lnTo>
                  <a:pt x="119508" y="5814"/>
                </a:lnTo>
                <a:lnTo>
                  <a:pt x="80623" y="22224"/>
                </a:lnTo>
                <a:lnTo>
                  <a:pt x="47677" y="47678"/>
                </a:lnTo>
                <a:lnTo>
                  <a:pt x="22224" y="80623"/>
                </a:lnTo>
                <a:lnTo>
                  <a:pt x="5814" y="119509"/>
                </a:lnTo>
                <a:lnTo>
                  <a:pt x="0" y="162783"/>
                </a:lnTo>
                <a:lnTo>
                  <a:pt x="0" y="813900"/>
                </a:lnTo>
                <a:lnTo>
                  <a:pt x="5814" y="857174"/>
                </a:lnTo>
                <a:lnTo>
                  <a:pt x="22224" y="896060"/>
                </a:lnTo>
                <a:lnTo>
                  <a:pt x="47677" y="929005"/>
                </a:lnTo>
                <a:lnTo>
                  <a:pt x="80623" y="954458"/>
                </a:lnTo>
                <a:lnTo>
                  <a:pt x="119508" y="970868"/>
                </a:lnTo>
                <a:lnTo>
                  <a:pt x="162782" y="976683"/>
                </a:lnTo>
                <a:lnTo>
                  <a:pt x="5131112" y="976683"/>
                </a:lnTo>
                <a:lnTo>
                  <a:pt x="5174385" y="970868"/>
                </a:lnTo>
                <a:lnTo>
                  <a:pt x="5213271" y="954458"/>
                </a:lnTo>
                <a:lnTo>
                  <a:pt x="5246216" y="929005"/>
                </a:lnTo>
                <a:lnTo>
                  <a:pt x="5271669" y="896060"/>
                </a:lnTo>
                <a:lnTo>
                  <a:pt x="5288079" y="857174"/>
                </a:lnTo>
                <a:lnTo>
                  <a:pt x="5293894" y="813900"/>
                </a:lnTo>
                <a:lnTo>
                  <a:pt x="5293894" y="162783"/>
                </a:lnTo>
                <a:lnTo>
                  <a:pt x="5288079" y="119509"/>
                </a:lnTo>
                <a:lnTo>
                  <a:pt x="5271669" y="80623"/>
                </a:lnTo>
                <a:lnTo>
                  <a:pt x="5246216" y="47678"/>
                </a:lnTo>
                <a:lnTo>
                  <a:pt x="5213271" y="22224"/>
                </a:lnTo>
                <a:lnTo>
                  <a:pt x="5174385" y="5814"/>
                </a:lnTo>
                <a:lnTo>
                  <a:pt x="513111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6928" y="6297676"/>
            <a:ext cx="466598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89100" marR="5080" indent="-167703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No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Development</a:t>
            </a:r>
            <a:r>
              <a:rPr sz="2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releases,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Soon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deprecated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470" y="-137668"/>
            <a:ext cx="7322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AWS</a:t>
            </a:r>
            <a:r>
              <a:rPr sz="4800" spc="-85" dirty="0"/>
              <a:t> </a:t>
            </a:r>
            <a:r>
              <a:rPr sz="4800" dirty="0"/>
              <a:t>Load</a:t>
            </a:r>
            <a:r>
              <a:rPr sz="4800" spc="-75" dirty="0"/>
              <a:t> </a:t>
            </a:r>
            <a:r>
              <a:rPr sz="4800" dirty="0"/>
              <a:t>Balancer</a:t>
            </a:r>
            <a:r>
              <a:rPr sz="4800" spc="-80" dirty="0"/>
              <a:t> </a:t>
            </a:r>
            <a:r>
              <a:rPr sz="4800" spc="-10" dirty="0"/>
              <a:t>Controller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89026" y="771257"/>
            <a:ext cx="13933169" cy="6716395"/>
            <a:chOff x="489026" y="771257"/>
            <a:chExt cx="13933169" cy="6716395"/>
          </a:xfrm>
        </p:grpSpPr>
        <p:sp>
          <p:nvSpPr>
            <p:cNvPr id="4" name="object 4"/>
            <p:cNvSpPr/>
            <p:nvPr/>
          </p:nvSpPr>
          <p:spPr>
            <a:xfrm>
              <a:off x="539826" y="822057"/>
              <a:ext cx="13831569" cy="6614795"/>
            </a:xfrm>
            <a:custGeom>
              <a:avLst/>
              <a:gdLst/>
              <a:ahLst/>
              <a:cxnLst/>
              <a:rect l="l" t="t" r="r" b="b"/>
              <a:pathLst>
                <a:path w="13831569" h="6614795">
                  <a:moveTo>
                    <a:pt x="0" y="227526"/>
                  </a:moveTo>
                  <a:lnTo>
                    <a:pt x="4622" y="181672"/>
                  </a:lnTo>
                  <a:lnTo>
                    <a:pt x="17880" y="138963"/>
                  </a:lnTo>
                  <a:lnTo>
                    <a:pt x="38857" y="100314"/>
                  </a:lnTo>
                  <a:lnTo>
                    <a:pt x="66641" y="66641"/>
                  </a:lnTo>
                  <a:lnTo>
                    <a:pt x="100314" y="38858"/>
                  </a:lnTo>
                  <a:lnTo>
                    <a:pt x="138963" y="17880"/>
                  </a:lnTo>
                  <a:lnTo>
                    <a:pt x="181672" y="4622"/>
                  </a:lnTo>
                  <a:lnTo>
                    <a:pt x="227526" y="0"/>
                  </a:lnTo>
                  <a:lnTo>
                    <a:pt x="13603782" y="0"/>
                  </a:lnTo>
                  <a:lnTo>
                    <a:pt x="13649636" y="4622"/>
                  </a:lnTo>
                  <a:lnTo>
                    <a:pt x="13692345" y="17880"/>
                  </a:lnTo>
                  <a:lnTo>
                    <a:pt x="13730994" y="38858"/>
                  </a:lnTo>
                  <a:lnTo>
                    <a:pt x="13764667" y="66641"/>
                  </a:lnTo>
                  <a:lnTo>
                    <a:pt x="13792450" y="100314"/>
                  </a:lnTo>
                  <a:lnTo>
                    <a:pt x="13813428" y="138963"/>
                  </a:lnTo>
                  <a:lnTo>
                    <a:pt x="13826686" y="181672"/>
                  </a:lnTo>
                  <a:lnTo>
                    <a:pt x="13831309" y="227526"/>
                  </a:lnTo>
                  <a:lnTo>
                    <a:pt x="13831309" y="6386802"/>
                  </a:lnTo>
                  <a:lnTo>
                    <a:pt x="13826686" y="6432656"/>
                  </a:lnTo>
                  <a:lnTo>
                    <a:pt x="13813428" y="6475366"/>
                  </a:lnTo>
                  <a:lnTo>
                    <a:pt x="13792450" y="6514014"/>
                  </a:lnTo>
                  <a:lnTo>
                    <a:pt x="13764667" y="6547688"/>
                  </a:lnTo>
                  <a:lnTo>
                    <a:pt x="13730994" y="6575471"/>
                  </a:lnTo>
                  <a:lnTo>
                    <a:pt x="13692345" y="6596448"/>
                  </a:lnTo>
                  <a:lnTo>
                    <a:pt x="13649636" y="6609706"/>
                  </a:lnTo>
                  <a:lnTo>
                    <a:pt x="13603782" y="6614329"/>
                  </a:lnTo>
                  <a:lnTo>
                    <a:pt x="227526" y="6614329"/>
                  </a:lnTo>
                  <a:lnTo>
                    <a:pt x="181672" y="6609706"/>
                  </a:lnTo>
                  <a:lnTo>
                    <a:pt x="138963" y="6596448"/>
                  </a:lnTo>
                  <a:lnTo>
                    <a:pt x="100314" y="6575471"/>
                  </a:lnTo>
                  <a:lnTo>
                    <a:pt x="66641" y="6547688"/>
                  </a:lnTo>
                  <a:lnTo>
                    <a:pt x="38857" y="6514014"/>
                  </a:lnTo>
                  <a:lnTo>
                    <a:pt x="17880" y="6475366"/>
                  </a:lnTo>
                  <a:lnTo>
                    <a:pt x="4622" y="6432656"/>
                  </a:lnTo>
                  <a:lnTo>
                    <a:pt x="0" y="6386802"/>
                  </a:lnTo>
                  <a:lnTo>
                    <a:pt x="0" y="227526"/>
                  </a:lnTo>
                  <a:close/>
                </a:path>
              </a:pathLst>
            </a:custGeom>
            <a:ln w="101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4456" y="1182819"/>
              <a:ext cx="3998595" cy="6078220"/>
            </a:xfrm>
            <a:custGeom>
              <a:avLst/>
              <a:gdLst/>
              <a:ahLst/>
              <a:cxnLst/>
              <a:rect l="l" t="t" r="r" b="b"/>
              <a:pathLst>
                <a:path w="3998595" h="6078220">
                  <a:moveTo>
                    <a:pt x="0" y="228303"/>
                  </a:moveTo>
                  <a:lnTo>
                    <a:pt x="4638" y="182292"/>
                  </a:lnTo>
                  <a:lnTo>
                    <a:pt x="17941" y="139437"/>
                  </a:lnTo>
                  <a:lnTo>
                    <a:pt x="38990" y="100656"/>
                  </a:lnTo>
                  <a:lnTo>
                    <a:pt x="66868" y="66868"/>
                  </a:lnTo>
                  <a:lnTo>
                    <a:pt x="100656" y="38990"/>
                  </a:lnTo>
                  <a:lnTo>
                    <a:pt x="139437" y="17941"/>
                  </a:lnTo>
                  <a:lnTo>
                    <a:pt x="182292" y="4638"/>
                  </a:lnTo>
                  <a:lnTo>
                    <a:pt x="228303" y="0"/>
                  </a:lnTo>
                  <a:lnTo>
                    <a:pt x="3770067" y="0"/>
                  </a:lnTo>
                  <a:lnTo>
                    <a:pt x="3816078" y="4638"/>
                  </a:lnTo>
                  <a:lnTo>
                    <a:pt x="3858933" y="17941"/>
                  </a:lnTo>
                  <a:lnTo>
                    <a:pt x="3897714" y="38990"/>
                  </a:lnTo>
                  <a:lnTo>
                    <a:pt x="3931502" y="66868"/>
                  </a:lnTo>
                  <a:lnTo>
                    <a:pt x="3959380" y="100656"/>
                  </a:lnTo>
                  <a:lnTo>
                    <a:pt x="3980429" y="139437"/>
                  </a:lnTo>
                  <a:lnTo>
                    <a:pt x="3993732" y="182292"/>
                  </a:lnTo>
                  <a:lnTo>
                    <a:pt x="3998371" y="228303"/>
                  </a:lnTo>
                  <a:lnTo>
                    <a:pt x="3998371" y="5849333"/>
                  </a:lnTo>
                  <a:lnTo>
                    <a:pt x="3993732" y="5895344"/>
                  </a:lnTo>
                  <a:lnTo>
                    <a:pt x="3980429" y="5938199"/>
                  </a:lnTo>
                  <a:lnTo>
                    <a:pt x="3959380" y="5976980"/>
                  </a:lnTo>
                  <a:lnTo>
                    <a:pt x="3931502" y="6010768"/>
                  </a:lnTo>
                  <a:lnTo>
                    <a:pt x="3897714" y="6038646"/>
                  </a:lnTo>
                  <a:lnTo>
                    <a:pt x="3858933" y="6059695"/>
                  </a:lnTo>
                  <a:lnTo>
                    <a:pt x="3816078" y="6072998"/>
                  </a:lnTo>
                  <a:lnTo>
                    <a:pt x="3770067" y="6077637"/>
                  </a:lnTo>
                  <a:lnTo>
                    <a:pt x="228303" y="6077637"/>
                  </a:lnTo>
                  <a:lnTo>
                    <a:pt x="182292" y="6072998"/>
                  </a:lnTo>
                  <a:lnTo>
                    <a:pt x="139437" y="6059695"/>
                  </a:lnTo>
                  <a:lnTo>
                    <a:pt x="100656" y="6038646"/>
                  </a:lnTo>
                  <a:lnTo>
                    <a:pt x="66868" y="6010768"/>
                  </a:lnTo>
                  <a:lnTo>
                    <a:pt x="38990" y="5976980"/>
                  </a:lnTo>
                  <a:lnTo>
                    <a:pt x="17941" y="5938199"/>
                  </a:lnTo>
                  <a:lnTo>
                    <a:pt x="4638" y="5895344"/>
                  </a:lnTo>
                  <a:lnTo>
                    <a:pt x="0" y="5849333"/>
                  </a:lnTo>
                  <a:lnTo>
                    <a:pt x="0" y="228303"/>
                  </a:lnTo>
                  <a:close/>
                </a:path>
              </a:pathLst>
            </a:custGeom>
            <a:ln w="762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5518" y="1182819"/>
              <a:ext cx="8970010" cy="6078220"/>
            </a:xfrm>
            <a:custGeom>
              <a:avLst/>
              <a:gdLst/>
              <a:ahLst/>
              <a:cxnLst/>
              <a:rect l="l" t="t" r="r" b="b"/>
              <a:pathLst>
                <a:path w="8970010" h="6078220">
                  <a:moveTo>
                    <a:pt x="0" y="176309"/>
                  </a:moveTo>
                  <a:lnTo>
                    <a:pt x="6297" y="129439"/>
                  </a:lnTo>
                  <a:lnTo>
                    <a:pt x="24071" y="87322"/>
                  </a:lnTo>
                  <a:lnTo>
                    <a:pt x="51639" y="51639"/>
                  </a:lnTo>
                  <a:lnTo>
                    <a:pt x="87322" y="24071"/>
                  </a:lnTo>
                  <a:lnTo>
                    <a:pt x="129439" y="6297"/>
                  </a:lnTo>
                  <a:lnTo>
                    <a:pt x="176309" y="0"/>
                  </a:lnTo>
                  <a:lnTo>
                    <a:pt x="8793173" y="0"/>
                  </a:lnTo>
                  <a:lnTo>
                    <a:pt x="8840043" y="6297"/>
                  </a:lnTo>
                  <a:lnTo>
                    <a:pt x="8882159" y="24071"/>
                  </a:lnTo>
                  <a:lnTo>
                    <a:pt x="8917842" y="51639"/>
                  </a:lnTo>
                  <a:lnTo>
                    <a:pt x="8945410" y="87322"/>
                  </a:lnTo>
                  <a:lnTo>
                    <a:pt x="8963184" y="129439"/>
                  </a:lnTo>
                  <a:lnTo>
                    <a:pt x="8969482" y="176309"/>
                  </a:lnTo>
                  <a:lnTo>
                    <a:pt x="8969482" y="5901327"/>
                  </a:lnTo>
                  <a:lnTo>
                    <a:pt x="8963184" y="5948197"/>
                  </a:lnTo>
                  <a:lnTo>
                    <a:pt x="8945410" y="5990313"/>
                  </a:lnTo>
                  <a:lnTo>
                    <a:pt x="8917842" y="6025996"/>
                  </a:lnTo>
                  <a:lnTo>
                    <a:pt x="8882159" y="6053565"/>
                  </a:lnTo>
                  <a:lnTo>
                    <a:pt x="8840043" y="6071339"/>
                  </a:lnTo>
                  <a:lnTo>
                    <a:pt x="8793173" y="6077637"/>
                  </a:lnTo>
                  <a:lnTo>
                    <a:pt x="176309" y="6077637"/>
                  </a:lnTo>
                  <a:lnTo>
                    <a:pt x="129439" y="6071339"/>
                  </a:lnTo>
                  <a:lnTo>
                    <a:pt x="87322" y="6053565"/>
                  </a:lnTo>
                  <a:lnTo>
                    <a:pt x="51639" y="6025996"/>
                  </a:lnTo>
                  <a:lnTo>
                    <a:pt x="24071" y="5990313"/>
                  </a:lnTo>
                  <a:lnTo>
                    <a:pt x="6297" y="5948197"/>
                  </a:lnTo>
                  <a:lnTo>
                    <a:pt x="0" y="5901327"/>
                  </a:lnTo>
                  <a:lnTo>
                    <a:pt x="0" y="176309"/>
                  </a:lnTo>
                  <a:close/>
                </a:path>
              </a:pathLst>
            </a:custGeom>
            <a:ln w="762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202" y="1568091"/>
              <a:ext cx="762000" cy="761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16449" y="2413508"/>
            <a:ext cx="297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5809" y="2395728"/>
            <a:ext cx="685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Policy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4929" y="2438400"/>
            <a:ext cx="600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Role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5803" y="905255"/>
            <a:ext cx="12635865" cy="6134100"/>
            <a:chOff x="1345803" y="905255"/>
            <a:chExt cx="12635865" cy="61341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0594" y="1568092"/>
              <a:ext cx="737701" cy="7377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805" y="1502820"/>
              <a:ext cx="999397" cy="9993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1203" y="1464044"/>
              <a:ext cx="3188970" cy="1338580"/>
            </a:xfrm>
            <a:custGeom>
              <a:avLst/>
              <a:gdLst/>
              <a:ahLst/>
              <a:cxnLst/>
              <a:rect l="l" t="t" r="r" b="b"/>
              <a:pathLst>
                <a:path w="3188970" h="1338580">
                  <a:moveTo>
                    <a:pt x="0" y="76430"/>
                  </a:moveTo>
                  <a:lnTo>
                    <a:pt x="6006" y="46680"/>
                  </a:lnTo>
                  <a:lnTo>
                    <a:pt x="22386" y="22386"/>
                  </a:lnTo>
                  <a:lnTo>
                    <a:pt x="46680" y="6006"/>
                  </a:lnTo>
                  <a:lnTo>
                    <a:pt x="76430" y="0"/>
                  </a:lnTo>
                  <a:lnTo>
                    <a:pt x="3112490" y="0"/>
                  </a:lnTo>
                  <a:lnTo>
                    <a:pt x="3142240" y="6006"/>
                  </a:lnTo>
                  <a:lnTo>
                    <a:pt x="3166535" y="22386"/>
                  </a:lnTo>
                  <a:lnTo>
                    <a:pt x="3182914" y="46680"/>
                  </a:lnTo>
                  <a:lnTo>
                    <a:pt x="3188921" y="76430"/>
                  </a:lnTo>
                  <a:lnTo>
                    <a:pt x="3188921" y="1262108"/>
                  </a:lnTo>
                  <a:lnTo>
                    <a:pt x="3182914" y="1291858"/>
                  </a:lnTo>
                  <a:lnTo>
                    <a:pt x="3166535" y="1316153"/>
                  </a:lnTo>
                  <a:lnTo>
                    <a:pt x="3142240" y="1332532"/>
                  </a:lnTo>
                  <a:lnTo>
                    <a:pt x="3112490" y="1338539"/>
                  </a:lnTo>
                  <a:lnTo>
                    <a:pt x="76430" y="1338539"/>
                  </a:lnTo>
                  <a:lnTo>
                    <a:pt x="46680" y="1332532"/>
                  </a:lnTo>
                  <a:lnTo>
                    <a:pt x="22386" y="1316153"/>
                  </a:lnTo>
                  <a:lnTo>
                    <a:pt x="6006" y="1291858"/>
                  </a:lnTo>
                  <a:lnTo>
                    <a:pt x="0" y="1262108"/>
                  </a:lnTo>
                  <a:lnTo>
                    <a:pt x="0" y="76430"/>
                  </a:lnTo>
                  <a:close/>
                </a:path>
              </a:pathLst>
            </a:custGeom>
            <a:ln w="50800">
              <a:solidFill>
                <a:srgbClr val="9B07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7058" y="1799050"/>
              <a:ext cx="8415655" cy="5214620"/>
            </a:xfrm>
            <a:custGeom>
              <a:avLst/>
              <a:gdLst/>
              <a:ahLst/>
              <a:cxnLst/>
              <a:rect l="l" t="t" r="r" b="b"/>
              <a:pathLst>
                <a:path w="8415655" h="5214620">
                  <a:moveTo>
                    <a:pt x="0" y="143087"/>
                  </a:moveTo>
                  <a:lnTo>
                    <a:pt x="7294" y="97860"/>
                  </a:lnTo>
                  <a:lnTo>
                    <a:pt x="27607" y="58581"/>
                  </a:lnTo>
                  <a:lnTo>
                    <a:pt x="58581" y="27607"/>
                  </a:lnTo>
                  <a:lnTo>
                    <a:pt x="97860" y="7294"/>
                  </a:lnTo>
                  <a:lnTo>
                    <a:pt x="143087" y="0"/>
                  </a:lnTo>
                  <a:lnTo>
                    <a:pt x="8272089" y="0"/>
                  </a:lnTo>
                  <a:lnTo>
                    <a:pt x="8317315" y="7294"/>
                  </a:lnTo>
                  <a:lnTo>
                    <a:pt x="8356594" y="27607"/>
                  </a:lnTo>
                  <a:lnTo>
                    <a:pt x="8387568" y="58581"/>
                  </a:lnTo>
                  <a:lnTo>
                    <a:pt x="8407881" y="97860"/>
                  </a:lnTo>
                  <a:lnTo>
                    <a:pt x="8415176" y="143087"/>
                  </a:lnTo>
                  <a:lnTo>
                    <a:pt x="8415176" y="5071419"/>
                  </a:lnTo>
                  <a:lnTo>
                    <a:pt x="8407881" y="5116646"/>
                  </a:lnTo>
                  <a:lnTo>
                    <a:pt x="8387568" y="5155925"/>
                  </a:lnTo>
                  <a:lnTo>
                    <a:pt x="8356594" y="5186899"/>
                  </a:lnTo>
                  <a:lnTo>
                    <a:pt x="8317315" y="5207212"/>
                  </a:lnTo>
                  <a:lnTo>
                    <a:pt x="8272089" y="5214507"/>
                  </a:lnTo>
                  <a:lnTo>
                    <a:pt x="143087" y="5214507"/>
                  </a:lnTo>
                  <a:lnTo>
                    <a:pt x="97860" y="5207212"/>
                  </a:lnTo>
                  <a:lnTo>
                    <a:pt x="58581" y="5186899"/>
                  </a:lnTo>
                  <a:lnTo>
                    <a:pt x="27607" y="5155925"/>
                  </a:lnTo>
                  <a:lnTo>
                    <a:pt x="7294" y="5116646"/>
                  </a:lnTo>
                  <a:lnTo>
                    <a:pt x="0" y="5071419"/>
                  </a:lnTo>
                  <a:lnTo>
                    <a:pt x="0" y="143087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6128" y="905255"/>
              <a:ext cx="765048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199" y="1225295"/>
              <a:ext cx="1295400" cy="119481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25400" y="1773428"/>
            <a:ext cx="2303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kube-system</a:t>
            </a:r>
            <a:r>
              <a:rPr sz="18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namespace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59441" y="969143"/>
            <a:ext cx="697758" cy="69776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309063" y="1236980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030A0"/>
                </a:solidFill>
                <a:latin typeface="Calibri"/>
                <a:cs typeface="Calibri"/>
              </a:rPr>
              <a:t>EKS</a:t>
            </a:r>
            <a:r>
              <a:rPr sz="1800" b="1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30A0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8304" y="2502216"/>
            <a:ext cx="5560060" cy="1353820"/>
            <a:chOff x="3648304" y="2502216"/>
            <a:chExt cx="5560060" cy="135382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1744" y="2694432"/>
              <a:ext cx="1219200" cy="11338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48304" y="2502216"/>
              <a:ext cx="1924050" cy="836294"/>
            </a:xfrm>
            <a:custGeom>
              <a:avLst/>
              <a:gdLst/>
              <a:ahLst/>
              <a:cxnLst/>
              <a:rect l="l" t="t" r="r" b="b"/>
              <a:pathLst>
                <a:path w="1924050" h="836295">
                  <a:moveTo>
                    <a:pt x="1771435" y="683700"/>
                  </a:moveTo>
                  <a:lnTo>
                    <a:pt x="1771435" y="836100"/>
                  </a:lnTo>
                  <a:lnTo>
                    <a:pt x="1873035" y="785300"/>
                  </a:lnTo>
                  <a:lnTo>
                    <a:pt x="1796835" y="785300"/>
                  </a:lnTo>
                  <a:lnTo>
                    <a:pt x="1796835" y="734500"/>
                  </a:lnTo>
                  <a:lnTo>
                    <a:pt x="1873035" y="734500"/>
                  </a:lnTo>
                  <a:lnTo>
                    <a:pt x="1771435" y="683700"/>
                  </a:lnTo>
                  <a:close/>
                </a:path>
                <a:path w="1924050" h="836295">
                  <a:moveTo>
                    <a:pt x="101600" y="127000"/>
                  </a:moveTo>
                  <a:lnTo>
                    <a:pt x="50800" y="127000"/>
                  </a:lnTo>
                  <a:lnTo>
                    <a:pt x="50800" y="759900"/>
                  </a:lnTo>
                  <a:lnTo>
                    <a:pt x="52796" y="769787"/>
                  </a:lnTo>
                  <a:lnTo>
                    <a:pt x="58239" y="777861"/>
                  </a:lnTo>
                  <a:lnTo>
                    <a:pt x="66313" y="783304"/>
                  </a:lnTo>
                  <a:lnTo>
                    <a:pt x="76200" y="785300"/>
                  </a:lnTo>
                  <a:lnTo>
                    <a:pt x="1771435" y="785300"/>
                  </a:lnTo>
                  <a:lnTo>
                    <a:pt x="1771435" y="759900"/>
                  </a:lnTo>
                  <a:lnTo>
                    <a:pt x="101600" y="759900"/>
                  </a:lnTo>
                  <a:lnTo>
                    <a:pt x="76200" y="734500"/>
                  </a:lnTo>
                  <a:lnTo>
                    <a:pt x="101600" y="734500"/>
                  </a:lnTo>
                  <a:lnTo>
                    <a:pt x="101600" y="127000"/>
                  </a:lnTo>
                  <a:close/>
                </a:path>
                <a:path w="1924050" h="836295">
                  <a:moveTo>
                    <a:pt x="1873035" y="734500"/>
                  </a:moveTo>
                  <a:lnTo>
                    <a:pt x="1796835" y="734500"/>
                  </a:lnTo>
                  <a:lnTo>
                    <a:pt x="1796835" y="785300"/>
                  </a:lnTo>
                  <a:lnTo>
                    <a:pt x="1873035" y="785300"/>
                  </a:lnTo>
                  <a:lnTo>
                    <a:pt x="1923835" y="759900"/>
                  </a:lnTo>
                  <a:lnTo>
                    <a:pt x="1873035" y="734500"/>
                  </a:lnTo>
                  <a:close/>
                </a:path>
                <a:path w="1924050" h="836295">
                  <a:moveTo>
                    <a:pt x="101600" y="734500"/>
                  </a:moveTo>
                  <a:lnTo>
                    <a:pt x="76200" y="734500"/>
                  </a:lnTo>
                  <a:lnTo>
                    <a:pt x="101600" y="759900"/>
                  </a:lnTo>
                  <a:lnTo>
                    <a:pt x="101600" y="734500"/>
                  </a:lnTo>
                  <a:close/>
                </a:path>
                <a:path w="1924050" h="836295">
                  <a:moveTo>
                    <a:pt x="1771435" y="734500"/>
                  </a:moveTo>
                  <a:lnTo>
                    <a:pt x="101600" y="734500"/>
                  </a:lnTo>
                  <a:lnTo>
                    <a:pt x="101600" y="759900"/>
                  </a:lnTo>
                  <a:lnTo>
                    <a:pt x="1771435" y="759900"/>
                  </a:lnTo>
                  <a:lnTo>
                    <a:pt x="1771435" y="734500"/>
                  </a:lnTo>
                  <a:close/>
                </a:path>
                <a:path w="1924050" h="836295">
                  <a:moveTo>
                    <a:pt x="76200" y="0"/>
                  </a:moveTo>
                  <a:lnTo>
                    <a:pt x="0" y="152400"/>
                  </a:lnTo>
                  <a:lnTo>
                    <a:pt x="50800" y="152400"/>
                  </a:lnTo>
                  <a:lnTo>
                    <a:pt x="50800" y="127000"/>
                  </a:lnTo>
                  <a:lnTo>
                    <a:pt x="139700" y="127000"/>
                  </a:lnTo>
                  <a:lnTo>
                    <a:pt x="76200" y="0"/>
                  </a:lnTo>
                  <a:close/>
                </a:path>
                <a:path w="1924050" h="836295">
                  <a:moveTo>
                    <a:pt x="139700" y="127000"/>
                  </a:moveTo>
                  <a:lnTo>
                    <a:pt x="101600" y="127000"/>
                  </a:lnTo>
                  <a:lnTo>
                    <a:pt x="101600" y="152400"/>
                  </a:lnTo>
                  <a:lnTo>
                    <a:pt x="152400" y="152400"/>
                  </a:lnTo>
                  <a:lnTo>
                    <a:pt x="139700" y="1270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90585" y="3185918"/>
              <a:ext cx="2417445" cy="669925"/>
            </a:xfrm>
            <a:custGeom>
              <a:avLst/>
              <a:gdLst/>
              <a:ahLst/>
              <a:cxnLst/>
              <a:rect l="l" t="t" r="r" b="b"/>
              <a:pathLst>
                <a:path w="2417445" h="669925">
                  <a:moveTo>
                    <a:pt x="2315778" y="517220"/>
                  </a:moveTo>
                  <a:lnTo>
                    <a:pt x="2264978" y="517220"/>
                  </a:lnTo>
                  <a:lnTo>
                    <a:pt x="2341178" y="669620"/>
                  </a:lnTo>
                  <a:lnTo>
                    <a:pt x="2404678" y="542620"/>
                  </a:lnTo>
                  <a:lnTo>
                    <a:pt x="2315778" y="542620"/>
                  </a:lnTo>
                  <a:lnTo>
                    <a:pt x="2315778" y="517220"/>
                  </a:lnTo>
                  <a:close/>
                </a:path>
                <a:path w="2417445" h="669925">
                  <a:moveTo>
                    <a:pt x="2315778" y="76200"/>
                  </a:moveTo>
                  <a:lnTo>
                    <a:pt x="2315778" y="542620"/>
                  </a:lnTo>
                  <a:lnTo>
                    <a:pt x="2366578" y="542620"/>
                  </a:lnTo>
                  <a:lnTo>
                    <a:pt x="2366578" y="101600"/>
                  </a:lnTo>
                  <a:lnTo>
                    <a:pt x="2341178" y="101600"/>
                  </a:lnTo>
                  <a:lnTo>
                    <a:pt x="2315778" y="76200"/>
                  </a:lnTo>
                  <a:close/>
                </a:path>
                <a:path w="2417445" h="669925">
                  <a:moveTo>
                    <a:pt x="2417378" y="517220"/>
                  </a:moveTo>
                  <a:lnTo>
                    <a:pt x="2366578" y="517220"/>
                  </a:lnTo>
                  <a:lnTo>
                    <a:pt x="2366578" y="542620"/>
                  </a:lnTo>
                  <a:lnTo>
                    <a:pt x="2404678" y="542620"/>
                  </a:lnTo>
                  <a:lnTo>
                    <a:pt x="2417378" y="517220"/>
                  </a:lnTo>
                  <a:close/>
                </a:path>
                <a:path w="2417445" h="669925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1" y="101600"/>
                  </a:lnTo>
                  <a:lnTo>
                    <a:pt x="127001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2417445" h="669925">
                  <a:moveTo>
                    <a:pt x="152400" y="50800"/>
                  </a:moveTo>
                  <a:lnTo>
                    <a:pt x="127001" y="50800"/>
                  </a:lnTo>
                  <a:lnTo>
                    <a:pt x="127001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2417445" h="669925">
                  <a:moveTo>
                    <a:pt x="2341178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2315778" y="101600"/>
                  </a:lnTo>
                  <a:lnTo>
                    <a:pt x="2315778" y="76200"/>
                  </a:lnTo>
                  <a:lnTo>
                    <a:pt x="2366578" y="76200"/>
                  </a:lnTo>
                  <a:lnTo>
                    <a:pt x="2364582" y="66313"/>
                  </a:lnTo>
                  <a:lnTo>
                    <a:pt x="2359139" y="58239"/>
                  </a:lnTo>
                  <a:lnTo>
                    <a:pt x="2351065" y="52796"/>
                  </a:lnTo>
                  <a:lnTo>
                    <a:pt x="2341178" y="50800"/>
                  </a:lnTo>
                  <a:close/>
                </a:path>
                <a:path w="2417445" h="669925">
                  <a:moveTo>
                    <a:pt x="2366578" y="76200"/>
                  </a:moveTo>
                  <a:lnTo>
                    <a:pt x="2315778" y="76200"/>
                  </a:lnTo>
                  <a:lnTo>
                    <a:pt x="2341178" y="101600"/>
                  </a:lnTo>
                  <a:lnTo>
                    <a:pt x="2366578" y="101600"/>
                  </a:lnTo>
                  <a:lnTo>
                    <a:pt x="2366578" y="762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02009" y="6785356"/>
            <a:ext cx="23177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326064"/>
                </a:solidFill>
                <a:latin typeface="Calibri"/>
                <a:cs typeface="Calibri"/>
              </a:rPr>
              <a:t>Other</a:t>
            </a:r>
            <a:r>
              <a:rPr sz="2200" b="1" spc="-50" dirty="0">
                <a:solidFill>
                  <a:srgbClr val="326064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26064"/>
                </a:solidFill>
                <a:latin typeface="Calibri"/>
                <a:cs typeface="Calibri"/>
              </a:rPr>
              <a:t>AWS</a:t>
            </a:r>
            <a:r>
              <a:rPr sz="2200" b="1" spc="-55" dirty="0">
                <a:solidFill>
                  <a:srgbClr val="326064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26064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0235" y="2910332"/>
            <a:ext cx="2369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Annotated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IAM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Role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29634" y="563076"/>
            <a:ext cx="8978265" cy="4387215"/>
            <a:chOff x="729634" y="563076"/>
            <a:chExt cx="8978265" cy="438721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634" y="563076"/>
              <a:ext cx="562378" cy="5623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852671"/>
              <a:ext cx="1152144" cy="109727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40754" y="863091"/>
            <a:ext cx="9302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AWS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Cloud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85284" y="5199379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79030" y="6214364"/>
            <a:ext cx="697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AWS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ELB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36614" y="4667120"/>
            <a:ext cx="6140450" cy="2026920"/>
            <a:chOff x="1336614" y="4667120"/>
            <a:chExt cx="6140450" cy="2026920"/>
          </a:xfrm>
        </p:grpSpPr>
        <p:sp>
          <p:nvSpPr>
            <p:cNvPr id="34" name="object 34"/>
            <p:cNvSpPr/>
            <p:nvPr/>
          </p:nvSpPr>
          <p:spPr>
            <a:xfrm>
              <a:off x="1362014" y="5135091"/>
              <a:ext cx="5862320" cy="1533525"/>
            </a:xfrm>
            <a:custGeom>
              <a:avLst/>
              <a:gdLst/>
              <a:ahLst/>
              <a:cxnLst/>
              <a:rect l="l" t="t" r="r" b="b"/>
              <a:pathLst>
                <a:path w="5862320" h="1533525">
                  <a:moveTo>
                    <a:pt x="0" y="87566"/>
                  </a:moveTo>
                  <a:lnTo>
                    <a:pt x="6881" y="53481"/>
                  </a:lnTo>
                  <a:lnTo>
                    <a:pt x="25647" y="25647"/>
                  </a:lnTo>
                  <a:lnTo>
                    <a:pt x="53481" y="6881"/>
                  </a:lnTo>
                  <a:lnTo>
                    <a:pt x="87566" y="0"/>
                  </a:lnTo>
                  <a:lnTo>
                    <a:pt x="5774550" y="0"/>
                  </a:lnTo>
                  <a:lnTo>
                    <a:pt x="5808634" y="6881"/>
                  </a:lnTo>
                  <a:lnTo>
                    <a:pt x="5836468" y="25647"/>
                  </a:lnTo>
                  <a:lnTo>
                    <a:pt x="5855234" y="53481"/>
                  </a:lnTo>
                  <a:lnTo>
                    <a:pt x="5862116" y="87566"/>
                  </a:lnTo>
                  <a:lnTo>
                    <a:pt x="5862116" y="1445946"/>
                  </a:lnTo>
                  <a:lnTo>
                    <a:pt x="5855234" y="1480031"/>
                  </a:lnTo>
                  <a:lnTo>
                    <a:pt x="5836468" y="1507865"/>
                  </a:lnTo>
                  <a:lnTo>
                    <a:pt x="5808634" y="1526631"/>
                  </a:lnTo>
                  <a:lnTo>
                    <a:pt x="5774550" y="1533513"/>
                  </a:lnTo>
                  <a:lnTo>
                    <a:pt x="87566" y="1533513"/>
                  </a:lnTo>
                  <a:lnTo>
                    <a:pt x="53481" y="1526631"/>
                  </a:lnTo>
                  <a:lnTo>
                    <a:pt x="25647" y="1507865"/>
                  </a:lnTo>
                  <a:lnTo>
                    <a:pt x="6881" y="1480031"/>
                  </a:lnTo>
                  <a:lnTo>
                    <a:pt x="0" y="1445946"/>
                  </a:lnTo>
                  <a:lnTo>
                    <a:pt x="0" y="87566"/>
                  </a:lnTo>
                  <a:close/>
                </a:path>
              </a:pathLst>
            </a:custGeom>
            <a:ln w="50800">
              <a:solidFill>
                <a:srgbClr val="389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51868" y="4667120"/>
              <a:ext cx="5925185" cy="480695"/>
            </a:xfrm>
            <a:custGeom>
              <a:avLst/>
              <a:gdLst/>
              <a:ahLst/>
              <a:cxnLst/>
              <a:rect l="l" t="t" r="r" b="b"/>
              <a:pathLst>
                <a:path w="5925184" h="480695">
                  <a:moveTo>
                    <a:pt x="52933" y="331651"/>
                  </a:moveTo>
                  <a:lnTo>
                    <a:pt x="0" y="337624"/>
                  </a:lnTo>
                  <a:lnTo>
                    <a:pt x="92806" y="480519"/>
                  </a:lnTo>
                  <a:lnTo>
                    <a:pt x="138961" y="354580"/>
                  </a:lnTo>
                  <a:lnTo>
                    <a:pt x="53168" y="354580"/>
                  </a:lnTo>
                  <a:lnTo>
                    <a:pt x="52933" y="331651"/>
                  </a:lnTo>
                  <a:close/>
                </a:path>
                <a:path w="5925184" h="480695">
                  <a:moveTo>
                    <a:pt x="103677" y="325925"/>
                  </a:moveTo>
                  <a:lnTo>
                    <a:pt x="52933" y="331651"/>
                  </a:lnTo>
                  <a:lnTo>
                    <a:pt x="53168" y="354580"/>
                  </a:lnTo>
                  <a:lnTo>
                    <a:pt x="103966" y="354060"/>
                  </a:lnTo>
                  <a:lnTo>
                    <a:pt x="103677" y="325925"/>
                  </a:lnTo>
                  <a:close/>
                </a:path>
                <a:path w="5925184" h="480695">
                  <a:moveTo>
                    <a:pt x="151438" y="320536"/>
                  </a:moveTo>
                  <a:lnTo>
                    <a:pt x="103677" y="325925"/>
                  </a:lnTo>
                  <a:lnTo>
                    <a:pt x="103966" y="354060"/>
                  </a:lnTo>
                  <a:lnTo>
                    <a:pt x="53168" y="354580"/>
                  </a:lnTo>
                  <a:lnTo>
                    <a:pt x="138961" y="354580"/>
                  </a:lnTo>
                  <a:lnTo>
                    <a:pt x="151438" y="320536"/>
                  </a:lnTo>
                  <a:close/>
                </a:path>
                <a:path w="5925184" h="480695">
                  <a:moveTo>
                    <a:pt x="5772626" y="50800"/>
                  </a:moveTo>
                  <a:lnTo>
                    <a:pt x="68936" y="50800"/>
                  </a:lnTo>
                  <a:lnTo>
                    <a:pt x="62437" y="53511"/>
                  </a:lnTo>
                  <a:lnTo>
                    <a:pt x="52896" y="63150"/>
                  </a:lnTo>
                  <a:lnTo>
                    <a:pt x="50251" y="69678"/>
                  </a:lnTo>
                  <a:lnTo>
                    <a:pt x="52933" y="331651"/>
                  </a:lnTo>
                  <a:lnTo>
                    <a:pt x="103677" y="325925"/>
                  </a:lnTo>
                  <a:lnTo>
                    <a:pt x="101380" y="101600"/>
                  </a:lnTo>
                  <a:lnTo>
                    <a:pt x="75718" y="101600"/>
                  </a:lnTo>
                  <a:lnTo>
                    <a:pt x="101117" y="75939"/>
                  </a:lnTo>
                  <a:lnTo>
                    <a:pt x="5772626" y="75939"/>
                  </a:lnTo>
                  <a:lnTo>
                    <a:pt x="5772626" y="50800"/>
                  </a:lnTo>
                  <a:close/>
                </a:path>
                <a:path w="5925184" h="480695">
                  <a:moveTo>
                    <a:pt x="5772626" y="0"/>
                  </a:moveTo>
                  <a:lnTo>
                    <a:pt x="5772626" y="152400"/>
                  </a:lnTo>
                  <a:lnTo>
                    <a:pt x="5874226" y="101600"/>
                  </a:lnTo>
                  <a:lnTo>
                    <a:pt x="5798026" y="101600"/>
                  </a:lnTo>
                  <a:lnTo>
                    <a:pt x="5798026" y="50800"/>
                  </a:lnTo>
                  <a:lnTo>
                    <a:pt x="5874226" y="50800"/>
                  </a:lnTo>
                  <a:lnTo>
                    <a:pt x="5772626" y="0"/>
                  </a:lnTo>
                  <a:close/>
                </a:path>
                <a:path w="5925184" h="480695">
                  <a:moveTo>
                    <a:pt x="101117" y="75939"/>
                  </a:moveTo>
                  <a:lnTo>
                    <a:pt x="75718" y="101600"/>
                  </a:lnTo>
                  <a:lnTo>
                    <a:pt x="101380" y="101600"/>
                  </a:lnTo>
                  <a:lnTo>
                    <a:pt x="101117" y="75939"/>
                  </a:lnTo>
                  <a:close/>
                </a:path>
                <a:path w="5925184" h="480695">
                  <a:moveTo>
                    <a:pt x="5772626" y="75939"/>
                  </a:moveTo>
                  <a:lnTo>
                    <a:pt x="101117" y="75939"/>
                  </a:lnTo>
                  <a:lnTo>
                    <a:pt x="101380" y="101600"/>
                  </a:lnTo>
                  <a:lnTo>
                    <a:pt x="5772626" y="101600"/>
                  </a:lnTo>
                  <a:lnTo>
                    <a:pt x="5772626" y="75939"/>
                  </a:lnTo>
                  <a:close/>
                </a:path>
                <a:path w="5925184" h="480695">
                  <a:moveTo>
                    <a:pt x="5874226" y="50800"/>
                  </a:moveTo>
                  <a:lnTo>
                    <a:pt x="5798026" y="50800"/>
                  </a:lnTo>
                  <a:lnTo>
                    <a:pt x="5798026" y="101600"/>
                  </a:lnTo>
                  <a:lnTo>
                    <a:pt x="5874226" y="101600"/>
                  </a:lnTo>
                  <a:lnTo>
                    <a:pt x="5925026" y="76200"/>
                  </a:lnTo>
                  <a:lnTo>
                    <a:pt x="5874226" y="50800"/>
                  </a:lnTo>
                  <a:close/>
                </a:path>
              </a:pathLst>
            </a:custGeom>
            <a:solidFill>
              <a:srgbClr val="389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3144" y="5346192"/>
              <a:ext cx="789432" cy="792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0024" y="5343144"/>
              <a:ext cx="792479" cy="7924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872248" y="6229604"/>
            <a:ext cx="152336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61645" marR="5080" indent="-449580">
              <a:lnSpc>
                <a:spcPts val="1390"/>
              </a:lnSpc>
              <a:spcBef>
                <a:spcPts val="185"/>
              </a:spcBef>
            </a:pPr>
            <a:r>
              <a:rPr sz="1200" spc="-20" dirty="0">
                <a:latin typeface="Arial"/>
                <a:cs typeface="Arial"/>
              </a:rPr>
              <a:t>AWS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Application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Load </a:t>
            </a:r>
            <a:r>
              <a:rPr sz="1200" spc="-10" dirty="0">
                <a:latin typeface="Arial"/>
                <a:cs typeface="Arial"/>
              </a:rPr>
              <a:t>Balancer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57431" y="3886200"/>
            <a:ext cx="1149096" cy="104241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472399" y="3736340"/>
            <a:ext cx="11824335" cy="14947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758565" marR="5930265" indent="-64706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1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Controller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1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735"/>
              </a:spcBef>
            </a:pP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Can</a:t>
            </a:r>
            <a:r>
              <a:rPr sz="1800" spc="-30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Create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Update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Delete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AWS</a:t>
            </a:r>
            <a:r>
              <a:rPr sz="1800" spc="-30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89954"/>
                </a:solidFill>
                <a:latin typeface="Calibri"/>
                <a:cs typeface="Calibri"/>
              </a:rPr>
              <a:t>Load</a:t>
            </a:r>
            <a:r>
              <a:rPr sz="1800" spc="-25" dirty="0">
                <a:solidFill>
                  <a:srgbClr val="38995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89954"/>
                </a:solidFill>
                <a:latin typeface="Calibri"/>
                <a:cs typeface="Calibri"/>
              </a:rPr>
              <a:t>Balancers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Calibri"/>
              <a:cs typeface="Calibri"/>
            </a:endParaRPr>
          </a:p>
          <a:p>
            <a:pPr marL="6109970">
              <a:lnSpc>
                <a:spcPct val="100000"/>
              </a:lnSpc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18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r>
              <a:rPr sz="1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Controller</a:t>
            </a:r>
            <a:r>
              <a:rPr sz="1800" spc="4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aseline="-9259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2700" spc="-44" baseline="-925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aseline="-9259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2700" spc="-30" baseline="-925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baseline="-9259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r>
              <a:rPr sz="2700" spc="-37" baseline="-925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5" baseline="-9259" dirty="0">
                <a:solidFill>
                  <a:srgbClr val="0070C0"/>
                </a:solidFill>
                <a:latin typeface="Calibri"/>
                <a:cs typeface="Calibri"/>
              </a:rPr>
              <a:t>Controller</a:t>
            </a:r>
            <a:endParaRPr sz="2700" baseline="-925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89142" y="5239004"/>
            <a:ext cx="2538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WebHook</a:t>
            </a:r>
            <a:r>
              <a:rPr sz="18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ClusterIP</a:t>
            </a:r>
            <a:r>
              <a:rPr sz="18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64194" y="2127504"/>
            <a:ext cx="5991860" cy="4773295"/>
            <a:chOff x="7464194" y="2127504"/>
            <a:chExt cx="5991860" cy="477329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57431" y="2127504"/>
              <a:ext cx="1127759" cy="10119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476894" y="3843479"/>
              <a:ext cx="5966460" cy="3044825"/>
            </a:xfrm>
            <a:custGeom>
              <a:avLst/>
              <a:gdLst/>
              <a:ahLst/>
              <a:cxnLst/>
              <a:rect l="l" t="t" r="r" b="b"/>
              <a:pathLst>
                <a:path w="5966459" h="3044825">
                  <a:moveTo>
                    <a:pt x="0" y="342534"/>
                  </a:moveTo>
                  <a:lnTo>
                    <a:pt x="3126" y="296054"/>
                  </a:lnTo>
                  <a:lnTo>
                    <a:pt x="12235" y="251475"/>
                  </a:lnTo>
                  <a:lnTo>
                    <a:pt x="26918" y="209204"/>
                  </a:lnTo>
                  <a:lnTo>
                    <a:pt x="46765" y="169650"/>
                  </a:lnTo>
                  <a:lnTo>
                    <a:pt x="71371" y="133222"/>
                  </a:lnTo>
                  <a:lnTo>
                    <a:pt x="100326" y="100326"/>
                  </a:lnTo>
                  <a:lnTo>
                    <a:pt x="133221" y="71371"/>
                  </a:lnTo>
                  <a:lnTo>
                    <a:pt x="169650" y="46766"/>
                  </a:lnTo>
                  <a:lnTo>
                    <a:pt x="209204" y="26918"/>
                  </a:lnTo>
                  <a:lnTo>
                    <a:pt x="251475" y="12235"/>
                  </a:lnTo>
                  <a:lnTo>
                    <a:pt x="296054" y="3126"/>
                  </a:lnTo>
                  <a:lnTo>
                    <a:pt x="342534" y="0"/>
                  </a:lnTo>
                  <a:lnTo>
                    <a:pt x="5623439" y="0"/>
                  </a:lnTo>
                  <a:lnTo>
                    <a:pt x="5669918" y="3126"/>
                  </a:lnTo>
                  <a:lnTo>
                    <a:pt x="5714498" y="12235"/>
                  </a:lnTo>
                  <a:lnTo>
                    <a:pt x="5756768" y="26918"/>
                  </a:lnTo>
                  <a:lnTo>
                    <a:pt x="5796322" y="46766"/>
                  </a:lnTo>
                  <a:lnTo>
                    <a:pt x="5832751" y="71371"/>
                  </a:lnTo>
                  <a:lnTo>
                    <a:pt x="5865647" y="100326"/>
                  </a:lnTo>
                  <a:lnTo>
                    <a:pt x="5894601" y="133222"/>
                  </a:lnTo>
                  <a:lnTo>
                    <a:pt x="5919207" y="169650"/>
                  </a:lnTo>
                  <a:lnTo>
                    <a:pt x="5939055" y="209204"/>
                  </a:lnTo>
                  <a:lnTo>
                    <a:pt x="5953737" y="251475"/>
                  </a:lnTo>
                  <a:lnTo>
                    <a:pt x="5962846" y="296054"/>
                  </a:lnTo>
                  <a:lnTo>
                    <a:pt x="5965973" y="342534"/>
                  </a:lnTo>
                  <a:lnTo>
                    <a:pt x="5965973" y="2701673"/>
                  </a:lnTo>
                  <a:lnTo>
                    <a:pt x="5962846" y="2748153"/>
                  </a:lnTo>
                  <a:lnTo>
                    <a:pt x="5953737" y="2792732"/>
                  </a:lnTo>
                  <a:lnTo>
                    <a:pt x="5939055" y="2835003"/>
                  </a:lnTo>
                  <a:lnTo>
                    <a:pt x="5919207" y="2874557"/>
                  </a:lnTo>
                  <a:lnTo>
                    <a:pt x="5894601" y="2910986"/>
                  </a:lnTo>
                  <a:lnTo>
                    <a:pt x="5865647" y="2943881"/>
                  </a:lnTo>
                  <a:lnTo>
                    <a:pt x="5832751" y="2972836"/>
                  </a:lnTo>
                  <a:lnTo>
                    <a:pt x="5796322" y="2997442"/>
                  </a:lnTo>
                  <a:lnTo>
                    <a:pt x="5756768" y="3017289"/>
                  </a:lnTo>
                  <a:lnTo>
                    <a:pt x="5714498" y="3031972"/>
                  </a:lnTo>
                  <a:lnTo>
                    <a:pt x="5669918" y="3041081"/>
                  </a:lnTo>
                  <a:lnTo>
                    <a:pt x="5623439" y="3044208"/>
                  </a:lnTo>
                  <a:lnTo>
                    <a:pt x="342534" y="3044208"/>
                  </a:lnTo>
                  <a:lnTo>
                    <a:pt x="296054" y="3041081"/>
                  </a:lnTo>
                  <a:lnTo>
                    <a:pt x="251475" y="3031972"/>
                  </a:lnTo>
                  <a:lnTo>
                    <a:pt x="209204" y="3017289"/>
                  </a:lnTo>
                  <a:lnTo>
                    <a:pt x="169650" y="2997442"/>
                  </a:lnTo>
                  <a:lnTo>
                    <a:pt x="133221" y="2972836"/>
                  </a:lnTo>
                  <a:lnTo>
                    <a:pt x="100326" y="2943881"/>
                  </a:lnTo>
                  <a:lnTo>
                    <a:pt x="71371" y="2910986"/>
                  </a:lnTo>
                  <a:lnTo>
                    <a:pt x="46765" y="2874557"/>
                  </a:lnTo>
                  <a:lnTo>
                    <a:pt x="26918" y="2835003"/>
                  </a:lnTo>
                  <a:lnTo>
                    <a:pt x="12235" y="2792732"/>
                  </a:lnTo>
                  <a:lnTo>
                    <a:pt x="3126" y="2748153"/>
                  </a:lnTo>
                  <a:lnTo>
                    <a:pt x="0" y="2701673"/>
                  </a:lnTo>
                  <a:lnTo>
                    <a:pt x="0" y="342534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611326" y="1867915"/>
            <a:ext cx="135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K8s</a:t>
            </a:r>
            <a:r>
              <a:rPr sz="1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API</a:t>
            </a:r>
            <a:r>
              <a:rPr sz="1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41847" y="4345639"/>
            <a:ext cx="5816600" cy="2235200"/>
            <a:chOff x="5641847" y="4345639"/>
            <a:chExt cx="5816600" cy="2235200"/>
          </a:xfrm>
        </p:grpSpPr>
        <p:sp>
          <p:nvSpPr>
            <p:cNvPr id="47" name="object 47"/>
            <p:cNvSpPr/>
            <p:nvPr/>
          </p:nvSpPr>
          <p:spPr>
            <a:xfrm>
              <a:off x="9705055" y="4345639"/>
              <a:ext cx="1753235" cy="118110"/>
            </a:xfrm>
            <a:custGeom>
              <a:avLst/>
              <a:gdLst/>
              <a:ahLst/>
              <a:cxnLst/>
              <a:rect l="l" t="t" r="r" b="b"/>
              <a:pathLst>
                <a:path w="1753234" h="118110">
                  <a:moveTo>
                    <a:pt x="1638538" y="79658"/>
                  </a:moveTo>
                  <a:lnTo>
                    <a:pt x="1638452" y="117758"/>
                  </a:lnTo>
                  <a:lnTo>
                    <a:pt x="1715001" y="79701"/>
                  </a:lnTo>
                  <a:lnTo>
                    <a:pt x="1657588" y="79701"/>
                  </a:lnTo>
                  <a:lnTo>
                    <a:pt x="1638538" y="79658"/>
                  </a:lnTo>
                  <a:close/>
                </a:path>
                <a:path w="1753234" h="118110">
                  <a:moveTo>
                    <a:pt x="114428" y="0"/>
                  </a:moveTo>
                  <a:lnTo>
                    <a:pt x="0" y="56890"/>
                  </a:lnTo>
                  <a:lnTo>
                    <a:pt x="114169" y="114300"/>
                  </a:lnTo>
                  <a:lnTo>
                    <a:pt x="114255" y="76200"/>
                  </a:lnTo>
                  <a:lnTo>
                    <a:pt x="95205" y="76156"/>
                  </a:lnTo>
                  <a:lnTo>
                    <a:pt x="95291" y="38056"/>
                  </a:lnTo>
                  <a:lnTo>
                    <a:pt x="114342" y="38056"/>
                  </a:lnTo>
                  <a:lnTo>
                    <a:pt x="114428" y="0"/>
                  </a:lnTo>
                  <a:close/>
                </a:path>
                <a:path w="1753234" h="118110">
                  <a:moveTo>
                    <a:pt x="1638625" y="41558"/>
                  </a:moveTo>
                  <a:lnTo>
                    <a:pt x="1638538" y="79658"/>
                  </a:lnTo>
                  <a:lnTo>
                    <a:pt x="1657588" y="79701"/>
                  </a:lnTo>
                  <a:lnTo>
                    <a:pt x="1657675" y="41601"/>
                  </a:lnTo>
                  <a:lnTo>
                    <a:pt x="1638625" y="41558"/>
                  </a:lnTo>
                  <a:close/>
                </a:path>
                <a:path w="1753234" h="118110">
                  <a:moveTo>
                    <a:pt x="1638711" y="3459"/>
                  </a:moveTo>
                  <a:lnTo>
                    <a:pt x="1638625" y="41558"/>
                  </a:lnTo>
                  <a:lnTo>
                    <a:pt x="1657675" y="41601"/>
                  </a:lnTo>
                  <a:lnTo>
                    <a:pt x="1657588" y="79701"/>
                  </a:lnTo>
                  <a:lnTo>
                    <a:pt x="1715001" y="79701"/>
                  </a:lnTo>
                  <a:lnTo>
                    <a:pt x="1752881" y="60868"/>
                  </a:lnTo>
                  <a:lnTo>
                    <a:pt x="1638711" y="3459"/>
                  </a:lnTo>
                  <a:close/>
                </a:path>
                <a:path w="1753234" h="118110">
                  <a:moveTo>
                    <a:pt x="114341" y="38100"/>
                  </a:moveTo>
                  <a:lnTo>
                    <a:pt x="114255" y="76200"/>
                  </a:lnTo>
                  <a:lnTo>
                    <a:pt x="1638538" y="79658"/>
                  </a:lnTo>
                  <a:lnTo>
                    <a:pt x="1638625" y="41558"/>
                  </a:lnTo>
                  <a:lnTo>
                    <a:pt x="114341" y="38100"/>
                  </a:lnTo>
                  <a:close/>
                </a:path>
                <a:path w="1753234" h="118110">
                  <a:moveTo>
                    <a:pt x="95291" y="38056"/>
                  </a:moveTo>
                  <a:lnTo>
                    <a:pt x="95205" y="76156"/>
                  </a:lnTo>
                  <a:lnTo>
                    <a:pt x="114255" y="76200"/>
                  </a:lnTo>
                  <a:lnTo>
                    <a:pt x="114341" y="38100"/>
                  </a:lnTo>
                  <a:lnTo>
                    <a:pt x="95291" y="38056"/>
                  </a:lnTo>
                  <a:close/>
                </a:path>
                <a:path w="1753234" h="118110">
                  <a:moveTo>
                    <a:pt x="114342" y="38056"/>
                  </a:moveTo>
                  <a:lnTo>
                    <a:pt x="95291" y="38056"/>
                  </a:lnTo>
                  <a:lnTo>
                    <a:pt x="114341" y="3810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1847" y="5263896"/>
              <a:ext cx="1149096" cy="10759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92311" y="5513832"/>
              <a:ext cx="1130807" cy="106680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0511121" y="2764028"/>
            <a:ext cx="133731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089252"/>
                </a:solidFill>
                <a:latin typeface="Calibri"/>
                <a:cs typeface="Calibri"/>
              </a:rPr>
              <a:t>Watch</a:t>
            </a:r>
            <a:r>
              <a:rPr sz="1800" spc="-100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89252"/>
                </a:solidFill>
                <a:latin typeface="Calibri"/>
                <a:cs typeface="Calibri"/>
              </a:rPr>
              <a:t>for </a:t>
            </a:r>
            <a:r>
              <a:rPr sz="1800" dirty="0">
                <a:solidFill>
                  <a:srgbClr val="089252"/>
                </a:solidFill>
                <a:latin typeface="Calibri"/>
                <a:cs typeface="Calibri"/>
              </a:rPr>
              <a:t>Ingress</a:t>
            </a:r>
            <a:r>
              <a:rPr sz="1800" spc="-35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89252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22225" y="6397244"/>
            <a:ext cx="1216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Ingress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Resource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76137" y="6506971"/>
            <a:ext cx="289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0C0"/>
                </a:solidFill>
                <a:latin typeface="Courier New"/>
                <a:cs typeface="Courier New"/>
              </a:rPr>
              <a:t>aws-load-balancer-</a:t>
            </a:r>
            <a:r>
              <a:rPr sz="1800" spc="-25" dirty="0">
                <a:solidFill>
                  <a:srgbClr val="0070C0"/>
                </a:solidFill>
                <a:latin typeface="Courier New"/>
                <a:cs typeface="Courier New"/>
              </a:rPr>
              <a:t>tls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967216" y="0"/>
            <a:ext cx="3111500" cy="5516245"/>
            <a:chOff x="8967216" y="0"/>
            <a:chExt cx="3111500" cy="5516245"/>
          </a:xfrm>
        </p:grpSpPr>
        <p:sp>
          <p:nvSpPr>
            <p:cNvPr id="54" name="object 54"/>
            <p:cNvSpPr/>
            <p:nvPr/>
          </p:nvSpPr>
          <p:spPr>
            <a:xfrm>
              <a:off x="9079758" y="4949521"/>
              <a:ext cx="129539" cy="566420"/>
            </a:xfrm>
            <a:custGeom>
              <a:avLst/>
              <a:gdLst/>
              <a:ahLst/>
              <a:cxnLst/>
              <a:rect l="l" t="t" r="r" b="b"/>
              <a:pathLst>
                <a:path w="129540" h="566420">
                  <a:moveTo>
                    <a:pt x="53110" y="452824"/>
                  </a:moveTo>
                  <a:lnTo>
                    <a:pt x="15048" y="454520"/>
                  </a:lnTo>
                  <a:lnTo>
                    <a:pt x="77228" y="566163"/>
                  </a:lnTo>
                  <a:lnTo>
                    <a:pt x="119245" y="471855"/>
                  </a:lnTo>
                  <a:lnTo>
                    <a:pt x="53958" y="471855"/>
                  </a:lnTo>
                  <a:lnTo>
                    <a:pt x="53110" y="452824"/>
                  </a:lnTo>
                  <a:close/>
                </a:path>
                <a:path w="129540" h="566420">
                  <a:moveTo>
                    <a:pt x="91172" y="451129"/>
                  </a:moveTo>
                  <a:lnTo>
                    <a:pt x="53110" y="452824"/>
                  </a:lnTo>
                  <a:lnTo>
                    <a:pt x="53958" y="471855"/>
                  </a:lnTo>
                  <a:lnTo>
                    <a:pt x="92020" y="470160"/>
                  </a:lnTo>
                  <a:lnTo>
                    <a:pt x="91172" y="451129"/>
                  </a:lnTo>
                  <a:close/>
                </a:path>
                <a:path w="129540" h="566420">
                  <a:moveTo>
                    <a:pt x="129235" y="449433"/>
                  </a:moveTo>
                  <a:lnTo>
                    <a:pt x="91172" y="451129"/>
                  </a:lnTo>
                  <a:lnTo>
                    <a:pt x="92020" y="470160"/>
                  </a:lnTo>
                  <a:lnTo>
                    <a:pt x="53958" y="471855"/>
                  </a:lnTo>
                  <a:lnTo>
                    <a:pt x="119245" y="471855"/>
                  </a:lnTo>
                  <a:lnTo>
                    <a:pt x="129235" y="449433"/>
                  </a:lnTo>
                  <a:close/>
                </a:path>
                <a:path w="129540" h="566420">
                  <a:moveTo>
                    <a:pt x="76124" y="113338"/>
                  </a:moveTo>
                  <a:lnTo>
                    <a:pt x="38062" y="115034"/>
                  </a:lnTo>
                  <a:lnTo>
                    <a:pt x="53110" y="452824"/>
                  </a:lnTo>
                  <a:lnTo>
                    <a:pt x="91172" y="451129"/>
                  </a:lnTo>
                  <a:lnTo>
                    <a:pt x="76124" y="113338"/>
                  </a:lnTo>
                  <a:close/>
                </a:path>
                <a:path w="129540" h="566420">
                  <a:moveTo>
                    <a:pt x="52006" y="0"/>
                  </a:moveTo>
                  <a:lnTo>
                    <a:pt x="0" y="116729"/>
                  </a:lnTo>
                  <a:lnTo>
                    <a:pt x="38062" y="115034"/>
                  </a:lnTo>
                  <a:lnTo>
                    <a:pt x="37214" y="96003"/>
                  </a:lnTo>
                  <a:lnTo>
                    <a:pt x="75276" y="94307"/>
                  </a:lnTo>
                  <a:lnTo>
                    <a:pt x="104531" y="94307"/>
                  </a:lnTo>
                  <a:lnTo>
                    <a:pt x="52006" y="0"/>
                  </a:lnTo>
                  <a:close/>
                </a:path>
                <a:path w="129540" h="566420">
                  <a:moveTo>
                    <a:pt x="75276" y="94307"/>
                  </a:moveTo>
                  <a:lnTo>
                    <a:pt x="37214" y="96003"/>
                  </a:lnTo>
                  <a:lnTo>
                    <a:pt x="38062" y="115034"/>
                  </a:lnTo>
                  <a:lnTo>
                    <a:pt x="76124" y="113338"/>
                  </a:lnTo>
                  <a:lnTo>
                    <a:pt x="75276" y="94307"/>
                  </a:lnTo>
                  <a:close/>
                </a:path>
                <a:path w="129540" h="566420">
                  <a:moveTo>
                    <a:pt x="104531" y="94307"/>
                  </a:moveTo>
                  <a:lnTo>
                    <a:pt x="75276" y="94307"/>
                  </a:lnTo>
                  <a:lnTo>
                    <a:pt x="76124" y="113338"/>
                  </a:lnTo>
                  <a:lnTo>
                    <a:pt x="114186" y="111643"/>
                  </a:lnTo>
                  <a:lnTo>
                    <a:pt x="104531" y="9430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67216" y="0"/>
              <a:ext cx="813816" cy="73152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778318" y="306579"/>
              <a:ext cx="2299970" cy="1821814"/>
            </a:xfrm>
            <a:custGeom>
              <a:avLst/>
              <a:gdLst/>
              <a:ahLst/>
              <a:cxnLst/>
              <a:rect l="l" t="t" r="r" b="b"/>
              <a:pathLst>
                <a:path w="2299970" h="1821814">
                  <a:moveTo>
                    <a:pt x="2223738" y="1707335"/>
                  </a:moveTo>
                  <a:lnTo>
                    <a:pt x="2185638" y="1707335"/>
                  </a:lnTo>
                  <a:lnTo>
                    <a:pt x="2242788" y="1821635"/>
                  </a:lnTo>
                  <a:lnTo>
                    <a:pt x="2290413" y="1726385"/>
                  </a:lnTo>
                  <a:lnTo>
                    <a:pt x="2223738" y="1726385"/>
                  </a:lnTo>
                  <a:lnTo>
                    <a:pt x="2223738" y="1707335"/>
                  </a:lnTo>
                  <a:close/>
                </a:path>
                <a:path w="2299970" h="1821814">
                  <a:moveTo>
                    <a:pt x="2223738" y="19050"/>
                  </a:moveTo>
                  <a:lnTo>
                    <a:pt x="2223738" y="1726385"/>
                  </a:lnTo>
                  <a:lnTo>
                    <a:pt x="2261838" y="1726385"/>
                  </a:lnTo>
                  <a:lnTo>
                    <a:pt x="2261838" y="38100"/>
                  </a:lnTo>
                  <a:lnTo>
                    <a:pt x="2242788" y="38100"/>
                  </a:lnTo>
                  <a:lnTo>
                    <a:pt x="2223738" y="19050"/>
                  </a:lnTo>
                  <a:close/>
                </a:path>
                <a:path w="2299970" h="1821814">
                  <a:moveTo>
                    <a:pt x="2299938" y="1707335"/>
                  </a:moveTo>
                  <a:lnTo>
                    <a:pt x="2261838" y="1707335"/>
                  </a:lnTo>
                  <a:lnTo>
                    <a:pt x="2261838" y="1726385"/>
                  </a:lnTo>
                  <a:lnTo>
                    <a:pt x="2290413" y="1726385"/>
                  </a:lnTo>
                  <a:lnTo>
                    <a:pt x="2299938" y="1707335"/>
                  </a:lnTo>
                  <a:close/>
                </a:path>
                <a:path w="2299970" h="1821814">
                  <a:moveTo>
                    <a:pt x="224278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223738" y="38100"/>
                  </a:lnTo>
                  <a:lnTo>
                    <a:pt x="2223738" y="19050"/>
                  </a:lnTo>
                  <a:lnTo>
                    <a:pt x="2261838" y="19050"/>
                  </a:lnTo>
                  <a:lnTo>
                    <a:pt x="2260341" y="11635"/>
                  </a:lnTo>
                  <a:lnTo>
                    <a:pt x="2256258" y="5579"/>
                  </a:lnTo>
                  <a:lnTo>
                    <a:pt x="2250203" y="1497"/>
                  </a:lnTo>
                  <a:lnTo>
                    <a:pt x="2242788" y="0"/>
                  </a:lnTo>
                  <a:close/>
                </a:path>
                <a:path w="2299970" h="1821814">
                  <a:moveTo>
                    <a:pt x="2261838" y="19050"/>
                  </a:moveTo>
                  <a:lnTo>
                    <a:pt x="2223738" y="19050"/>
                  </a:lnTo>
                  <a:lnTo>
                    <a:pt x="2242788" y="38100"/>
                  </a:lnTo>
                  <a:lnTo>
                    <a:pt x="2261838" y="38100"/>
                  </a:lnTo>
                  <a:lnTo>
                    <a:pt x="2261838" y="1905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995630" y="103123"/>
            <a:ext cx="98107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89252"/>
                </a:solidFill>
                <a:latin typeface="Courier New"/>
                <a:cs typeface="Courier New"/>
              </a:rPr>
              <a:t>kubectl</a:t>
            </a:r>
            <a:endParaRPr sz="1800">
              <a:latin typeface="Courier New"/>
              <a:cs typeface="Courier New"/>
            </a:endParaRPr>
          </a:p>
          <a:p>
            <a:pPr marL="353695">
              <a:lnSpc>
                <a:spcPct val="100000"/>
              </a:lnSpc>
              <a:spcBef>
                <a:spcPts val="45"/>
              </a:spcBef>
            </a:pPr>
            <a:r>
              <a:rPr sz="1800" spc="-25" dirty="0">
                <a:solidFill>
                  <a:srgbClr val="089252"/>
                </a:solidFill>
                <a:latin typeface="Courier New"/>
                <a:cs typeface="Courier New"/>
              </a:rPr>
              <a:t>cli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86976" y="29971"/>
            <a:ext cx="24828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Deploy</a:t>
            </a:r>
            <a:r>
              <a:rPr sz="1800" spc="-80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Ingress</a:t>
            </a:r>
            <a:r>
              <a:rPr sz="1800" spc="-70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089252"/>
                </a:solidFill>
                <a:latin typeface="Courier New"/>
                <a:cs typeface="Courier New"/>
              </a:rPr>
              <a:t>k8s </a:t>
            </a:r>
            <a:r>
              <a:rPr sz="1800" spc="-10" dirty="0">
                <a:solidFill>
                  <a:srgbClr val="089252"/>
                </a:solidFill>
                <a:latin typeface="Courier New"/>
                <a:cs typeface="Courier New"/>
              </a:rPr>
              <a:t>manifest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402734" y="2576088"/>
            <a:ext cx="1055370" cy="1267460"/>
          </a:xfrm>
          <a:custGeom>
            <a:avLst/>
            <a:gdLst/>
            <a:ahLst/>
            <a:cxnLst/>
            <a:rect l="l" t="t" r="r" b="b"/>
            <a:pathLst>
              <a:path w="1055370" h="1267460">
                <a:moveTo>
                  <a:pt x="38100" y="1153091"/>
                </a:moveTo>
                <a:lnTo>
                  <a:pt x="0" y="1153091"/>
                </a:lnTo>
                <a:lnTo>
                  <a:pt x="57150" y="1267391"/>
                </a:lnTo>
                <a:lnTo>
                  <a:pt x="104775" y="1172141"/>
                </a:lnTo>
                <a:lnTo>
                  <a:pt x="38100" y="1172141"/>
                </a:lnTo>
                <a:lnTo>
                  <a:pt x="38100" y="1153091"/>
                </a:lnTo>
                <a:close/>
              </a:path>
              <a:path w="1055370" h="1267460">
                <a:moveTo>
                  <a:pt x="940903" y="38100"/>
                </a:moveTo>
                <a:lnTo>
                  <a:pt x="57150" y="38100"/>
                </a:lnTo>
                <a:lnTo>
                  <a:pt x="49735" y="39596"/>
                </a:lnTo>
                <a:lnTo>
                  <a:pt x="43679" y="43679"/>
                </a:lnTo>
                <a:lnTo>
                  <a:pt x="39597" y="49734"/>
                </a:lnTo>
                <a:lnTo>
                  <a:pt x="38100" y="57150"/>
                </a:lnTo>
                <a:lnTo>
                  <a:pt x="38100" y="1172141"/>
                </a:lnTo>
                <a:lnTo>
                  <a:pt x="76200" y="1172141"/>
                </a:lnTo>
                <a:lnTo>
                  <a:pt x="76200" y="76200"/>
                </a:lnTo>
                <a:lnTo>
                  <a:pt x="57150" y="76200"/>
                </a:lnTo>
                <a:lnTo>
                  <a:pt x="76200" y="57150"/>
                </a:lnTo>
                <a:lnTo>
                  <a:pt x="940903" y="57150"/>
                </a:lnTo>
                <a:lnTo>
                  <a:pt x="940903" y="38100"/>
                </a:lnTo>
                <a:close/>
              </a:path>
              <a:path w="1055370" h="1267460">
                <a:moveTo>
                  <a:pt x="114300" y="1153091"/>
                </a:moveTo>
                <a:lnTo>
                  <a:pt x="76200" y="1153091"/>
                </a:lnTo>
                <a:lnTo>
                  <a:pt x="76200" y="1172141"/>
                </a:lnTo>
                <a:lnTo>
                  <a:pt x="104775" y="1172141"/>
                </a:lnTo>
                <a:lnTo>
                  <a:pt x="114300" y="1153091"/>
                </a:lnTo>
                <a:close/>
              </a:path>
              <a:path w="1055370" h="1267460">
                <a:moveTo>
                  <a:pt x="940903" y="0"/>
                </a:moveTo>
                <a:lnTo>
                  <a:pt x="940903" y="114300"/>
                </a:lnTo>
                <a:lnTo>
                  <a:pt x="1017103" y="76200"/>
                </a:lnTo>
                <a:lnTo>
                  <a:pt x="959953" y="76200"/>
                </a:lnTo>
                <a:lnTo>
                  <a:pt x="959953" y="38100"/>
                </a:lnTo>
                <a:lnTo>
                  <a:pt x="1017103" y="38100"/>
                </a:lnTo>
                <a:lnTo>
                  <a:pt x="940903" y="0"/>
                </a:lnTo>
                <a:close/>
              </a:path>
              <a:path w="1055370" h="1267460">
                <a:moveTo>
                  <a:pt x="76200" y="57150"/>
                </a:moveTo>
                <a:lnTo>
                  <a:pt x="57150" y="76200"/>
                </a:lnTo>
                <a:lnTo>
                  <a:pt x="76200" y="76200"/>
                </a:lnTo>
                <a:lnTo>
                  <a:pt x="76200" y="57150"/>
                </a:lnTo>
                <a:close/>
              </a:path>
              <a:path w="1055370" h="1267460">
                <a:moveTo>
                  <a:pt x="940903" y="57150"/>
                </a:moveTo>
                <a:lnTo>
                  <a:pt x="76200" y="57150"/>
                </a:lnTo>
                <a:lnTo>
                  <a:pt x="76200" y="76200"/>
                </a:lnTo>
                <a:lnTo>
                  <a:pt x="940903" y="76200"/>
                </a:lnTo>
                <a:lnTo>
                  <a:pt x="940903" y="57150"/>
                </a:lnTo>
                <a:close/>
              </a:path>
              <a:path w="1055370" h="1267460">
                <a:moveTo>
                  <a:pt x="1017103" y="38100"/>
                </a:moveTo>
                <a:lnTo>
                  <a:pt x="959953" y="38100"/>
                </a:lnTo>
                <a:lnTo>
                  <a:pt x="959953" y="76200"/>
                </a:lnTo>
                <a:lnTo>
                  <a:pt x="1017103" y="76200"/>
                </a:lnTo>
                <a:lnTo>
                  <a:pt x="1055203" y="57150"/>
                </a:lnTo>
                <a:lnTo>
                  <a:pt x="1017103" y="3810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4146" y="3516884"/>
            <a:ext cx="6492240" cy="27432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24890" marR="1016635" algn="ctr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  <a:tabLst>
                <a:tab pos="3152775" algn="l"/>
                <a:tab pos="5153660" algn="l"/>
              </a:tabLst>
            </a:pP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Ingress</a:t>
            </a:r>
            <a:r>
              <a:rPr sz="5000" b="1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Class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72277" y="2071115"/>
            <a:ext cx="3779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Network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618" y="434674"/>
            <a:ext cx="2087245" cy="669925"/>
            <a:chOff x="482618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17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18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50" y="512516"/>
              <a:ext cx="501334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80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414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8815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2381" y="5087310"/>
            <a:ext cx="2297430" cy="1602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5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75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750">
              <a:latin typeface="Calibri Light"/>
              <a:cs typeface="Calibri Light"/>
            </a:endParaRPr>
          </a:p>
          <a:p>
            <a:pPr marL="12065" marR="5080" algn="ctr">
              <a:lnSpc>
                <a:spcPts val="3000"/>
              </a:lnSpc>
              <a:spcBef>
                <a:spcPts val="200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750" b="0" spc="7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7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750">
              <a:latin typeface="Calibri Light"/>
              <a:cs typeface="Calibri Light"/>
            </a:endParaRPr>
          </a:p>
          <a:p>
            <a:pPr algn="ctr">
              <a:lnSpc>
                <a:spcPts val="3070"/>
              </a:lnSpc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750" b="0" spc="2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7478" y="6626550"/>
            <a:ext cx="1506855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750" b="0" spc="4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750" b="0" spc="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-101493" y="7007550"/>
            <a:ext cx="3344545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750" b="0" spc="6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750" b="0" spc="6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66884" y="1425956"/>
            <a:ext cx="1465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Network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092952"/>
            <a:ext cx="716279" cy="71628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370579"/>
            <a:chOff x="4378708" y="3448006"/>
            <a:chExt cx="7832090" cy="3370579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05144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343785"/>
            <a:chOff x="9983165" y="3447661"/>
            <a:chExt cx="3549015" cy="234378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618202" y="5381938"/>
            <a:ext cx="8748395" cy="341630"/>
            <a:chOff x="4618202" y="5381938"/>
            <a:chExt cx="8748395" cy="341630"/>
          </a:xfrm>
        </p:grpSpPr>
        <p:sp>
          <p:nvSpPr>
            <p:cNvPr id="58" name="object 58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53" y="315654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829312" y="5420867"/>
            <a:ext cx="232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618202" y="3966250"/>
            <a:ext cx="8748395" cy="1312545"/>
            <a:chOff x="4618202" y="3966250"/>
            <a:chExt cx="8748395" cy="1312545"/>
          </a:xfrm>
        </p:grpSpPr>
        <p:sp>
          <p:nvSpPr>
            <p:cNvPr id="62" name="object 62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53" y="0"/>
                  </a:moveTo>
                  <a:lnTo>
                    <a:pt x="0" y="0"/>
                  </a:lnTo>
                  <a:lnTo>
                    <a:pt x="0" y="1287019"/>
                  </a:lnTo>
                  <a:lnTo>
                    <a:pt x="8722753" y="1287019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2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2" y="894113"/>
                  </a:lnTo>
                  <a:lnTo>
                    <a:pt x="8258002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50093" y="42957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587223" y="5034788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639477" y="4467859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365157" y="4371006"/>
            <a:ext cx="619125" cy="416559"/>
            <a:chOff x="5365157" y="4371006"/>
            <a:chExt cx="619125" cy="416559"/>
          </a:xfrm>
        </p:grpSpPr>
        <p:sp>
          <p:nvSpPr>
            <p:cNvPr id="70" name="object 70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05462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560442" y="470904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7" y="0"/>
                  </a:moveTo>
                  <a:lnTo>
                    <a:pt x="144403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28596" y="4449636"/>
              <a:ext cx="60325" cy="259715"/>
            </a:xfrm>
            <a:custGeom>
              <a:avLst/>
              <a:gdLst/>
              <a:ahLst/>
              <a:cxnLst/>
              <a:rect l="l" t="t" r="r" b="b"/>
              <a:pathLst>
                <a:path w="60325" h="259714">
                  <a:moveTo>
                    <a:pt x="30163" y="0"/>
                  </a:moveTo>
                  <a:lnTo>
                    <a:pt x="30163" y="257267"/>
                  </a:lnTo>
                </a:path>
                <a:path w="60325" h="259714">
                  <a:moveTo>
                    <a:pt x="0" y="259406"/>
                  </a:moveTo>
                  <a:lnTo>
                    <a:pt x="60326" y="259406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42837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52724" y="442990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250093" y="42957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86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664454" y="4294750"/>
            <a:ext cx="822325" cy="655955"/>
            <a:chOff x="6664454" y="4294750"/>
            <a:chExt cx="822325" cy="655955"/>
          </a:xfrm>
        </p:grpSpPr>
        <p:sp>
          <p:nvSpPr>
            <p:cNvPr id="79" name="object 79"/>
            <p:cNvSpPr/>
            <p:nvPr/>
          </p:nvSpPr>
          <p:spPr>
            <a:xfrm>
              <a:off x="6664454" y="42947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811267" y="440179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1982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9976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257197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67085" y="443922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811267" y="440179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4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64454" y="429475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0550381" y="4260418"/>
            <a:ext cx="822325" cy="655955"/>
            <a:chOff x="10550381" y="4260418"/>
            <a:chExt cx="822325" cy="655955"/>
          </a:xfrm>
        </p:grpSpPr>
        <p:sp>
          <p:nvSpPr>
            <p:cNvPr id="88" name="object 88"/>
            <p:cNvSpPr/>
            <p:nvPr/>
          </p:nvSpPr>
          <p:spPr>
            <a:xfrm>
              <a:off x="10550381" y="426041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697194" y="436746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80575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08569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143124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853012" y="44048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697195" y="436746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5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50381" y="426041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1964742" y="4259460"/>
            <a:ext cx="822325" cy="655955"/>
            <a:chOff x="11964742" y="4259460"/>
            <a:chExt cx="822325" cy="655955"/>
          </a:xfrm>
        </p:grpSpPr>
        <p:sp>
          <p:nvSpPr>
            <p:cNvPr id="97" name="object 97"/>
            <p:cNvSpPr/>
            <p:nvPr/>
          </p:nvSpPr>
          <p:spPr>
            <a:xfrm>
              <a:off x="11964742" y="425946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5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5" y="655675"/>
                  </a:lnTo>
                  <a:lnTo>
                    <a:pt x="82193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111555" y="436651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22011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0005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557485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267373" y="4403933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2111555" y="4366510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964742" y="425946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250827" y="753719"/>
            <a:ext cx="12630150" cy="2700655"/>
            <a:chOff x="250827" y="753719"/>
            <a:chExt cx="12630150" cy="2700655"/>
          </a:xfrm>
        </p:grpSpPr>
        <p:sp>
          <p:nvSpPr>
            <p:cNvPr id="106" name="object 106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0827" y="753719"/>
              <a:ext cx="8389620" cy="1129030"/>
            </a:xfrm>
            <a:custGeom>
              <a:avLst/>
              <a:gdLst/>
              <a:ahLst/>
              <a:cxnLst/>
              <a:rect l="l" t="t" r="r" b="b"/>
              <a:pathLst>
                <a:path w="8389620" h="1129030">
                  <a:moveTo>
                    <a:pt x="8293792" y="1033602"/>
                  </a:moveTo>
                  <a:lnTo>
                    <a:pt x="8293792" y="1128852"/>
                  </a:lnTo>
                  <a:lnTo>
                    <a:pt x="8357292" y="1097102"/>
                  </a:lnTo>
                  <a:lnTo>
                    <a:pt x="8309668" y="1097102"/>
                  </a:lnTo>
                  <a:lnTo>
                    <a:pt x="8309668" y="1065352"/>
                  </a:lnTo>
                  <a:lnTo>
                    <a:pt x="8357292" y="1065352"/>
                  </a:lnTo>
                  <a:lnTo>
                    <a:pt x="8293792" y="1033602"/>
                  </a:lnTo>
                  <a:close/>
                </a:path>
                <a:path w="8389620" h="1129030">
                  <a:moveTo>
                    <a:pt x="244490" y="0"/>
                  </a:moveTo>
                  <a:lnTo>
                    <a:pt x="7107" y="0"/>
                  </a:lnTo>
                  <a:lnTo>
                    <a:pt x="0" y="7106"/>
                  </a:lnTo>
                  <a:lnTo>
                    <a:pt x="0" y="1089995"/>
                  </a:lnTo>
                  <a:lnTo>
                    <a:pt x="7107" y="1097102"/>
                  </a:lnTo>
                  <a:lnTo>
                    <a:pt x="8293792" y="1097102"/>
                  </a:lnTo>
                  <a:lnTo>
                    <a:pt x="8293792" y="1081227"/>
                  </a:lnTo>
                  <a:lnTo>
                    <a:pt x="31750" y="1081227"/>
                  </a:lnTo>
                  <a:lnTo>
                    <a:pt x="15875" y="1065352"/>
                  </a:lnTo>
                  <a:lnTo>
                    <a:pt x="31750" y="106535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90" y="15875"/>
                  </a:lnTo>
                  <a:lnTo>
                    <a:pt x="244490" y="0"/>
                  </a:lnTo>
                  <a:close/>
                </a:path>
                <a:path w="8389620" h="1129030">
                  <a:moveTo>
                    <a:pt x="8357292" y="1065352"/>
                  </a:moveTo>
                  <a:lnTo>
                    <a:pt x="8309668" y="1065352"/>
                  </a:lnTo>
                  <a:lnTo>
                    <a:pt x="8309668" y="1097102"/>
                  </a:lnTo>
                  <a:lnTo>
                    <a:pt x="8357292" y="1097102"/>
                  </a:lnTo>
                  <a:lnTo>
                    <a:pt x="8389042" y="1081227"/>
                  </a:lnTo>
                  <a:lnTo>
                    <a:pt x="8357292" y="1065352"/>
                  </a:lnTo>
                  <a:close/>
                </a:path>
                <a:path w="8389620" h="1129030">
                  <a:moveTo>
                    <a:pt x="31750" y="1065352"/>
                  </a:moveTo>
                  <a:lnTo>
                    <a:pt x="15875" y="1065352"/>
                  </a:lnTo>
                  <a:lnTo>
                    <a:pt x="31750" y="1081227"/>
                  </a:lnTo>
                  <a:lnTo>
                    <a:pt x="31750" y="1065352"/>
                  </a:lnTo>
                  <a:close/>
                </a:path>
                <a:path w="8389620" h="1129030">
                  <a:moveTo>
                    <a:pt x="8293792" y="1065352"/>
                  </a:moveTo>
                  <a:lnTo>
                    <a:pt x="31750" y="1065352"/>
                  </a:lnTo>
                  <a:lnTo>
                    <a:pt x="31750" y="1081227"/>
                  </a:lnTo>
                  <a:lnTo>
                    <a:pt x="8293792" y="1081227"/>
                  </a:lnTo>
                  <a:lnTo>
                    <a:pt x="8293792" y="1065352"/>
                  </a:lnTo>
                  <a:close/>
                </a:path>
                <a:path w="8389620" h="1129030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389620" h="1129030">
                  <a:moveTo>
                    <a:pt x="244490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90" y="31750"/>
                  </a:lnTo>
                  <a:lnTo>
                    <a:pt x="244490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726012" y="1564132"/>
            <a:ext cx="1123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NLB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DNS </a:t>
            </a:r>
            <a:r>
              <a:rPr sz="1600" spc="-25" dirty="0">
                <a:latin typeface="Calibri"/>
                <a:cs typeface="Calibri"/>
              </a:rPr>
              <a:t>URL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173743" y="2348294"/>
            <a:ext cx="9502775" cy="4132579"/>
            <a:chOff x="4173743" y="2348294"/>
            <a:chExt cx="9502775" cy="4132579"/>
          </a:xfrm>
        </p:grpSpPr>
        <p:sp>
          <p:nvSpPr>
            <p:cNvPr id="110" name="object 110"/>
            <p:cNvSpPr/>
            <p:nvPr/>
          </p:nvSpPr>
          <p:spPr>
            <a:xfrm>
              <a:off x="5636869" y="2348305"/>
              <a:ext cx="6739255" cy="4132579"/>
            </a:xfrm>
            <a:custGeom>
              <a:avLst/>
              <a:gdLst/>
              <a:ahLst/>
              <a:cxnLst/>
              <a:rect l="l" t="t" r="r" b="b"/>
              <a:pathLst>
                <a:path w="6739255" h="4132579">
                  <a:moveTo>
                    <a:pt x="3355403" y="3046336"/>
                  </a:moveTo>
                  <a:lnTo>
                    <a:pt x="3354921" y="3045955"/>
                  </a:lnTo>
                  <a:lnTo>
                    <a:pt x="3349968" y="3042767"/>
                  </a:lnTo>
                  <a:lnTo>
                    <a:pt x="3350869" y="3042767"/>
                  </a:lnTo>
                  <a:lnTo>
                    <a:pt x="3271659" y="2980563"/>
                  </a:lnTo>
                  <a:lnTo>
                    <a:pt x="3269704" y="2990050"/>
                  </a:lnTo>
                  <a:lnTo>
                    <a:pt x="3266402" y="2987865"/>
                  </a:lnTo>
                  <a:lnTo>
                    <a:pt x="3263633" y="3011335"/>
                  </a:lnTo>
                  <a:lnTo>
                    <a:pt x="1419415" y="2633459"/>
                  </a:lnTo>
                  <a:lnTo>
                    <a:pt x="1413040" y="2664561"/>
                  </a:lnTo>
                  <a:lnTo>
                    <a:pt x="2984220" y="2986494"/>
                  </a:lnTo>
                  <a:lnTo>
                    <a:pt x="3721" y="2634196"/>
                  </a:lnTo>
                  <a:lnTo>
                    <a:pt x="0" y="2665730"/>
                  </a:lnTo>
                  <a:lnTo>
                    <a:pt x="3257270" y="3050730"/>
                  </a:lnTo>
                  <a:lnTo>
                    <a:pt x="3252533" y="3073870"/>
                  </a:lnTo>
                  <a:lnTo>
                    <a:pt x="3256356" y="3072854"/>
                  </a:lnTo>
                  <a:lnTo>
                    <a:pt x="3255226" y="3082455"/>
                  </a:lnTo>
                  <a:lnTo>
                    <a:pt x="3337522" y="3052788"/>
                  </a:lnTo>
                  <a:lnTo>
                    <a:pt x="3355403" y="3046336"/>
                  </a:lnTo>
                  <a:close/>
                </a:path>
                <a:path w="6739255" h="4132579">
                  <a:moveTo>
                    <a:pt x="5861913" y="4114241"/>
                  </a:moveTo>
                  <a:lnTo>
                    <a:pt x="5853823" y="4106634"/>
                  </a:lnTo>
                  <a:lnTo>
                    <a:pt x="5784380" y="4041241"/>
                  </a:lnTo>
                  <a:lnTo>
                    <a:pt x="5775249" y="4071658"/>
                  </a:lnTo>
                  <a:lnTo>
                    <a:pt x="3359975" y="3346793"/>
                  </a:lnTo>
                  <a:lnTo>
                    <a:pt x="3355403" y="3362007"/>
                  </a:lnTo>
                  <a:lnTo>
                    <a:pt x="3351136" y="3346704"/>
                  </a:lnTo>
                  <a:lnTo>
                    <a:pt x="788123" y="4061650"/>
                  </a:lnTo>
                  <a:lnTo>
                    <a:pt x="779602" y="4031069"/>
                  </a:lnTo>
                  <a:lnTo>
                    <a:pt x="700646" y="4102544"/>
                  </a:lnTo>
                  <a:lnTo>
                    <a:pt x="805192" y="4122826"/>
                  </a:lnTo>
                  <a:lnTo>
                    <a:pt x="797852" y="4096499"/>
                  </a:lnTo>
                  <a:lnTo>
                    <a:pt x="796658" y="4092232"/>
                  </a:lnTo>
                  <a:lnTo>
                    <a:pt x="3355238" y="3378530"/>
                  </a:lnTo>
                  <a:lnTo>
                    <a:pt x="5766117" y="4102062"/>
                  </a:lnTo>
                  <a:lnTo>
                    <a:pt x="5756999" y="4132478"/>
                  </a:lnTo>
                  <a:lnTo>
                    <a:pt x="5861913" y="4114241"/>
                  </a:lnTo>
                  <a:close/>
                </a:path>
                <a:path w="6739255" h="4132579">
                  <a:moveTo>
                    <a:pt x="6718541" y="2629458"/>
                  </a:moveTo>
                  <a:lnTo>
                    <a:pt x="6714490" y="2597975"/>
                  </a:lnTo>
                  <a:lnTo>
                    <a:pt x="3702266" y="2985693"/>
                  </a:lnTo>
                  <a:lnTo>
                    <a:pt x="5305590" y="2630170"/>
                  </a:lnTo>
                  <a:lnTo>
                    <a:pt x="5298719" y="2599169"/>
                  </a:lnTo>
                  <a:lnTo>
                    <a:pt x="3446729" y="3009836"/>
                  </a:lnTo>
                  <a:lnTo>
                    <a:pt x="3443795" y="2986938"/>
                  </a:lnTo>
                  <a:lnTo>
                    <a:pt x="3440315" y="2989275"/>
                  </a:lnTo>
                  <a:lnTo>
                    <a:pt x="3438093" y="2979229"/>
                  </a:lnTo>
                  <a:lnTo>
                    <a:pt x="3355403" y="3046336"/>
                  </a:lnTo>
                  <a:lnTo>
                    <a:pt x="3455962" y="3081413"/>
                  </a:lnTo>
                  <a:lnTo>
                    <a:pt x="3454641" y="3071203"/>
                  </a:lnTo>
                  <a:lnTo>
                    <a:pt x="3458705" y="3072219"/>
                  </a:lnTo>
                  <a:lnTo>
                    <a:pt x="3453701" y="3049701"/>
                  </a:lnTo>
                  <a:lnTo>
                    <a:pt x="6718541" y="2629458"/>
                  </a:lnTo>
                  <a:close/>
                </a:path>
                <a:path w="6739255" h="4132579">
                  <a:moveTo>
                    <a:pt x="6738836" y="1911159"/>
                  </a:moveTo>
                  <a:lnTo>
                    <a:pt x="6722161" y="1887410"/>
                  </a:lnTo>
                  <a:lnTo>
                    <a:pt x="6677647" y="1823999"/>
                  </a:lnTo>
                  <a:lnTo>
                    <a:pt x="6662560" y="1851939"/>
                  </a:lnTo>
                  <a:lnTo>
                    <a:pt x="3232416" y="0"/>
                  </a:lnTo>
                  <a:lnTo>
                    <a:pt x="3224873" y="13970"/>
                  </a:lnTo>
                  <a:lnTo>
                    <a:pt x="3216668" y="381"/>
                  </a:lnTo>
                  <a:lnTo>
                    <a:pt x="97510" y="1884565"/>
                  </a:lnTo>
                  <a:lnTo>
                    <a:pt x="81089" y="1857387"/>
                  </a:lnTo>
                  <a:lnTo>
                    <a:pt x="24180" y="1947405"/>
                  </a:lnTo>
                  <a:lnTo>
                    <a:pt x="130340" y="1938921"/>
                  </a:lnTo>
                  <a:lnTo>
                    <a:pt x="118884" y="1919947"/>
                  </a:lnTo>
                  <a:lnTo>
                    <a:pt x="113919" y="1911743"/>
                  </a:lnTo>
                  <a:lnTo>
                    <a:pt x="3137090" y="85534"/>
                  </a:lnTo>
                  <a:lnTo>
                    <a:pt x="1491538" y="1865731"/>
                  </a:lnTo>
                  <a:lnTo>
                    <a:pt x="1468234" y="1844179"/>
                  </a:lnTo>
                  <a:lnTo>
                    <a:pt x="1438541" y="1946452"/>
                  </a:lnTo>
                  <a:lnTo>
                    <a:pt x="1538173" y="1908835"/>
                  </a:lnTo>
                  <a:lnTo>
                    <a:pt x="1527467" y="1898929"/>
                  </a:lnTo>
                  <a:lnTo>
                    <a:pt x="1514856" y="1887283"/>
                  </a:lnTo>
                  <a:lnTo>
                    <a:pt x="3225863" y="36271"/>
                  </a:lnTo>
                  <a:lnTo>
                    <a:pt x="5243169" y="1860016"/>
                  </a:lnTo>
                  <a:lnTo>
                    <a:pt x="5221884" y="1883562"/>
                  </a:lnTo>
                  <a:lnTo>
                    <a:pt x="5324475" y="1912112"/>
                  </a:lnTo>
                  <a:lnTo>
                    <a:pt x="5308295" y="1870659"/>
                  </a:lnTo>
                  <a:lnTo>
                    <a:pt x="5285752" y="1812912"/>
                  </a:lnTo>
                  <a:lnTo>
                    <a:pt x="5264467" y="1836470"/>
                  </a:lnTo>
                  <a:lnTo>
                    <a:pt x="3333191" y="90500"/>
                  </a:lnTo>
                  <a:lnTo>
                    <a:pt x="6647472" y="1879879"/>
                  </a:lnTo>
                  <a:lnTo>
                    <a:pt x="6632397" y="1907819"/>
                  </a:lnTo>
                  <a:lnTo>
                    <a:pt x="6738836" y="19111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192793" y="3330490"/>
              <a:ext cx="9464675" cy="2686685"/>
            </a:xfrm>
            <a:custGeom>
              <a:avLst/>
              <a:gdLst/>
              <a:ahLst/>
              <a:cxnLst/>
              <a:rect l="l" t="t" r="r" b="b"/>
              <a:pathLst>
                <a:path w="9464675" h="2686685">
                  <a:moveTo>
                    <a:pt x="0" y="0"/>
                  </a:moveTo>
                  <a:lnTo>
                    <a:pt x="9464544" y="0"/>
                  </a:lnTo>
                  <a:lnTo>
                    <a:pt x="9464544" y="2686534"/>
                  </a:lnTo>
                  <a:lnTo>
                    <a:pt x="0" y="26865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8204114" y="5792723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9281889" y="982600"/>
            <a:ext cx="3834129" cy="1370965"/>
            <a:chOff x="9281889" y="982600"/>
            <a:chExt cx="3834129" cy="1370965"/>
          </a:xfrm>
        </p:grpSpPr>
        <p:pic>
          <p:nvPicPr>
            <p:cNvPr id="117" name="object 1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3104" y="1880616"/>
              <a:ext cx="472440" cy="47243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9281889" y="982600"/>
              <a:ext cx="3599179" cy="923925"/>
            </a:xfrm>
            <a:custGeom>
              <a:avLst/>
              <a:gdLst/>
              <a:ahLst/>
              <a:cxnLst/>
              <a:rect l="l" t="t" r="r" b="b"/>
              <a:pathLst>
                <a:path w="3599179" h="923925">
                  <a:moveTo>
                    <a:pt x="3502392" y="892581"/>
                  </a:moveTo>
                  <a:lnTo>
                    <a:pt x="3494882" y="923429"/>
                  </a:lnTo>
                  <a:lnTo>
                    <a:pt x="3598705" y="899683"/>
                  </a:lnTo>
                  <a:lnTo>
                    <a:pt x="3594746" y="896332"/>
                  </a:lnTo>
                  <a:lnTo>
                    <a:pt x="3517806" y="896332"/>
                  </a:lnTo>
                  <a:lnTo>
                    <a:pt x="3502392" y="892581"/>
                  </a:lnTo>
                  <a:close/>
                </a:path>
                <a:path w="3599179" h="923925">
                  <a:moveTo>
                    <a:pt x="3509902" y="861729"/>
                  </a:moveTo>
                  <a:lnTo>
                    <a:pt x="3502392" y="892581"/>
                  </a:lnTo>
                  <a:lnTo>
                    <a:pt x="3517806" y="896332"/>
                  </a:lnTo>
                  <a:lnTo>
                    <a:pt x="3525324" y="865483"/>
                  </a:lnTo>
                  <a:lnTo>
                    <a:pt x="3509902" y="861729"/>
                  </a:lnTo>
                  <a:close/>
                </a:path>
                <a:path w="3599179" h="923925">
                  <a:moveTo>
                    <a:pt x="3517412" y="830882"/>
                  </a:moveTo>
                  <a:lnTo>
                    <a:pt x="3509902" y="861729"/>
                  </a:lnTo>
                  <a:lnTo>
                    <a:pt x="3525324" y="865483"/>
                  </a:lnTo>
                  <a:lnTo>
                    <a:pt x="3517806" y="896332"/>
                  </a:lnTo>
                  <a:lnTo>
                    <a:pt x="3594746" y="896332"/>
                  </a:lnTo>
                  <a:lnTo>
                    <a:pt x="3517412" y="830882"/>
                  </a:lnTo>
                  <a:close/>
                </a:path>
                <a:path w="3599179" h="923925">
                  <a:moveTo>
                    <a:pt x="96302" y="30849"/>
                  </a:moveTo>
                  <a:lnTo>
                    <a:pt x="88793" y="61699"/>
                  </a:lnTo>
                  <a:lnTo>
                    <a:pt x="3502392" y="892581"/>
                  </a:lnTo>
                  <a:lnTo>
                    <a:pt x="3509902" y="861729"/>
                  </a:lnTo>
                  <a:lnTo>
                    <a:pt x="96302" y="30849"/>
                  </a:lnTo>
                  <a:close/>
                </a:path>
                <a:path w="3599179" h="923925">
                  <a:moveTo>
                    <a:pt x="103811" y="0"/>
                  </a:moveTo>
                  <a:lnTo>
                    <a:pt x="0" y="23747"/>
                  </a:lnTo>
                  <a:lnTo>
                    <a:pt x="81285" y="92548"/>
                  </a:lnTo>
                  <a:lnTo>
                    <a:pt x="88793" y="61699"/>
                  </a:lnTo>
                  <a:lnTo>
                    <a:pt x="73362" y="57943"/>
                  </a:lnTo>
                  <a:lnTo>
                    <a:pt x="80872" y="27094"/>
                  </a:lnTo>
                  <a:lnTo>
                    <a:pt x="97216" y="27094"/>
                  </a:lnTo>
                  <a:lnTo>
                    <a:pt x="103811" y="0"/>
                  </a:lnTo>
                  <a:close/>
                </a:path>
                <a:path w="3599179" h="923925">
                  <a:moveTo>
                    <a:pt x="80872" y="27094"/>
                  </a:moveTo>
                  <a:lnTo>
                    <a:pt x="73362" y="57943"/>
                  </a:lnTo>
                  <a:lnTo>
                    <a:pt x="88793" y="61699"/>
                  </a:lnTo>
                  <a:lnTo>
                    <a:pt x="96302" y="30849"/>
                  </a:lnTo>
                  <a:lnTo>
                    <a:pt x="80872" y="27094"/>
                  </a:lnTo>
                  <a:close/>
                </a:path>
                <a:path w="3599179" h="923925">
                  <a:moveTo>
                    <a:pt x="97216" y="27094"/>
                  </a:moveTo>
                  <a:lnTo>
                    <a:pt x="80872" y="27094"/>
                  </a:lnTo>
                  <a:lnTo>
                    <a:pt x="96302" y="30849"/>
                  </a:lnTo>
                  <a:lnTo>
                    <a:pt x="97216" y="2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4804820" y="981613"/>
            <a:ext cx="4284345" cy="1073150"/>
            <a:chOff x="4804820" y="981613"/>
            <a:chExt cx="4284345" cy="1073150"/>
          </a:xfrm>
        </p:grpSpPr>
        <p:sp>
          <p:nvSpPr>
            <p:cNvPr id="120" name="object 120"/>
            <p:cNvSpPr/>
            <p:nvPr/>
          </p:nvSpPr>
          <p:spPr>
            <a:xfrm>
              <a:off x="4804820" y="981613"/>
              <a:ext cx="3785870" cy="932815"/>
            </a:xfrm>
            <a:custGeom>
              <a:avLst/>
              <a:gdLst/>
              <a:ahLst/>
              <a:cxnLst/>
              <a:rect l="l" t="t" r="r" b="b"/>
              <a:pathLst>
                <a:path w="3785870" h="932814">
                  <a:moveTo>
                    <a:pt x="81935" y="840004"/>
                  </a:moveTo>
                  <a:lnTo>
                    <a:pt x="0" y="908028"/>
                  </a:lnTo>
                  <a:lnTo>
                    <a:pt x="103579" y="932762"/>
                  </a:lnTo>
                  <a:lnTo>
                    <a:pt x="97206" y="905450"/>
                  </a:lnTo>
                  <a:lnTo>
                    <a:pt x="80909" y="905450"/>
                  </a:lnTo>
                  <a:lnTo>
                    <a:pt x="73693" y="874530"/>
                  </a:lnTo>
                  <a:lnTo>
                    <a:pt x="89150" y="870924"/>
                  </a:lnTo>
                  <a:lnTo>
                    <a:pt x="81935" y="840004"/>
                  </a:lnTo>
                  <a:close/>
                </a:path>
                <a:path w="3785870" h="932814">
                  <a:moveTo>
                    <a:pt x="89150" y="870924"/>
                  </a:moveTo>
                  <a:lnTo>
                    <a:pt x="73693" y="874530"/>
                  </a:lnTo>
                  <a:lnTo>
                    <a:pt x="80909" y="905450"/>
                  </a:lnTo>
                  <a:lnTo>
                    <a:pt x="96365" y="901843"/>
                  </a:lnTo>
                  <a:lnTo>
                    <a:pt x="89150" y="870924"/>
                  </a:lnTo>
                  <a:close/>
                </a:path>
                <a:path w="3785870" h="932814">
                  <a:moveTo>
                    <a:pt x="96365" y="901843"/>
                  </a:moveTo>
                  <a:lnTo>
                    <a:pt x="80909" y="905450"/>
                  </a:lnTo>
                  <a:lnTo>
                    <a:pt x="97206" y="905450"/>
                  </a:lnTo>
                  <a:lnTo>
                    <a:pt x="96365" y="901843"/>
                  </a:lnTo>
                  <a:close/>
                </a:path>
                <a:path w="3785870" h="932814">
                  <a:moveTo>
                    <a:pt x="3689012" y="30919"/>
                  </a:moveTo>
                  <a:lnTo>
                    <a:pt x="89150" y="870924"/>
                  </a:lnTo>
                  <a:lnTo>
                    <a:pt x="96365" y="901843"/>
                  </a:lnTo>
                  <a:lnTo>
                    <a:pt x="3696226" y="61838"/>
                  </a:lnTo>
                  <a:lnTo>
                    <a:pt x="3689012" y="30919"/>
                  </a:lnTo>
                  <a:close/>
                </a:path>
                <a:path w="3785870" h="932814">
                  <a:moveTo>
                    <a:pt x="3782273" y="27311"/>
                  </a:moveTo>
                  <a:lnTo>
                    <a:pt x="3704473" y="27311"/>
                  </a:lnTo>
                  <a:lnTo>
                    <a:pt x="3711688" y="58230"/>
                  </a:lnTo>
                  <a:lnTo>
                    <a:pt x="3696226" y="61838"/>
                  </a:lnTo>
                  <a:lnTo>
                    <a:pt x="3703441" y="92758"/>
                  </a:lnTo>
                  <a:lnTo>
                    <a:pt x="3782273" y="27311"/>
                  </a:lnTo>
                  <a:close/>
                </a:path>
                <a:path w="3785870" h="932814">
                  <a:moveTo>
                    <a:pt x="3704473" y="27311"/>
                  </a:moveTo>
                  <a:lnTo>
                    <a:pt x="3689012" y="30919"/>
                  </a:lnTo>
                  <a:lnTo>
                    <a:pt x="3696226" y="61838"/>
                  </a:lnTo>
                  <a:lnTo>
                    <a:pt x="3711688" y="58230"/>
                  </a:lnTo>
                  <a:lnTo>
                    <a:pt x="3704473" y="27311"/>
                  </a:lnTo>
                  <a:close/>
                </a:path>
                <a:path w="3785870" h="932814">
                  <a:moveTo>
                    <a:pt x="3681797" y="0"/>
                  </a:moveTo>
                  <a:lnTo>
                    <a:pt x="3689012" y="30919"/>
                  </a:lnTo>
                  <a:lnTo>
                    <a:pt x="3704473" y="27311"/>
                  </a:lnTo>
                  <a:lnTo>
                    <a:pt x="3782273" y="27311"/>
                  </a:lnTo>
                  <a:lnTo>
                    <a:pt x="3785377" y="24734"/>
                  </a:lnTo>
                  <a:lnTo>
                    <a:pt x="36817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6696" y="1581911"/>
              <a:ext cx="472440" cy="472440"/>
            </a:xfrm>
            <a:prstGeom prst="rect">
              <a:avLst/>
            </a:prstGeom>
          </p:spPr>
        </p:pic>
      </p:grpSp>
      <p:sp>
        <p:nvSpPr>
          <p:cNvPr id="122" name="object 1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3" name="object 1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866" y="754305"/>
            <a:ext cx="3990340" cy="1699260"/>
          </a:xfrm>
          <a:custGeom>
            <a:avLst/>
            <a:gdLst/>
            <a:ahLst/>
            <a:cxnLst/>
            <a:rect l="l" t="t" r="r" b="b"/>
            <a:pathLst>
              <a:path w="3990340" h="1699260">
                <a:moveTo>
                  <a:pt x="1995054" y="0"/>
                </a:moveTo>
                <a:lnTo>
                  <a:pt x="1929200" y="454"/>
                </a:lnTo>
                <a:lnTo>
                  <a:pt x="1863879" y="1806"/>
                </a:lnTo>
                <a:lnTo>
                  <a:pt x="1799124" y="4044"/>
                </a:lnTo>
                <a:lnTo>
                  <a:pt x="1734969" y="7152"/>
                </a:lnTo>
                <a:lnTo>
                  <a:pt x="1671446" y="11117"/>
                </a:lnTo>
                <a:lnTo>
                  <a:pt x="1608588" y="15925"/>
                </a:lnTo>
                <a:lnTo>
                  <a:pt x="1546428" y="21561"/>
                </a:lnTo>
                <a:lnTo>
                  <a:pt x="1484998" y="28013"/>
                </a:lnTo>
                <a:lnTo>
                  <a:pt x="1424332" y="35265"/>
                </a:lnTo>
                <a:lnTo>
                  <a:pt x="1364463" y="43304"/>
                </a:lnTo>
                <a:lnTo>
                  <a:pt x="1305422" y="52116"/>
                </a:lnTo>
                <a:lnTo>
                  <a:pt x="1247244" y="61686"/>
                </a:lnTo>
                <a:lnTo>
                  <a:pt x="1189961" y="72002"/>
                </a:lnTo>
                <a:lnTo>
                  <a:pt x="1133606" y="83048"/>
                </a:lnTo>
                <a:lnTo>
                  <a:pt x="1078212" y="94811"/>
                </a:lnTo>
                <a:lnTo>
                  <a:pt x="1023811" y="107277"/>
                </a:lnTo>
                <a:lnTo>
                  <a:pt x="970437" y="120432"/>
                </a:lnTo>
                <a:lnTo>
                  <a:pt x="918121" y="134262"/>
                </a:lnTo>
                <a:lnTo>
                  <a:pt x="866899" y="148753"/>
                </a:lnTo>
                <a:lnTo>
                  <a:pt x="816801" y="163890"/>
                </a:lnTo>
                <a:lnTo>
                  <a:pt x="767861" y="179661"/>
                </a:lnTo>
                <a:lnTo>
                  <a:pt x="720112" y="196050"/>
                </a:lnTo>
                <a:lnTo>
                  <a:pt x="673586" y="213044"/>
                </a:lnTo>
                <a:lnTo>
                  <a:pt x="628317" y="230630"/>
                </a:lnTo>
                <a:lnTo>
                  <a:pt x="584337" y="248792"/>
                </a:lnTo>
                <a:lnTo>
                  <a:pt x="541680" y="267517"/>
                </a:lnTo>
                <a:lnTo>
                  <a:pt x="500378" y="286791"/>
                </a:lnTo>
                <a:lnTo>
                  <a:pt x="460463" y="306600"/>
                </a:lnTo>
                <a:lnTo>
                  <a:pt x="421969" y="326930"/>
                </a:lnTo>
                <a:lnTo>
                  <a:pt x="384929" y="347767"/>
                </a:lnTo>
                <a:lnTo>
                  <a:pt x="349376" y="369097"/>
                </a:lnTo>
                <a:lnTo>
                  <a:pt x="315342" y="390906"/>
                </a:lnTo>
                <a:lnTo>
                  <a:pt x="282860" y="413180"/>
                </a:lnTo>
                <a:lnTo>
                  <a:pt x="251963" y="435906"/>
                </a:lnTo>
                <a:lnTo>
                  <a:pt x="195056" y="482653"/>
                </a:lnTo>
                <a:lnTo>
                  <a:pt x="144883" y="531036"/>
                </a:lnTo>
                <a:lnTo>
                  <a:pt x="101709" y="580944"/>
                </a:lnTo>
                <a:lnTo>
                  <a:pt x="65794" y="632264"/>
                </a:lnTo>
                <a:lnTo>
                  <a:pt x="37403" y="684885"/>
                </a:lnTo>
                <a:lnTo>
                  <a:pt x="16799" y="738694"/>
                </a:lnTo>
                <a:lnTo>
                  <a:pt x="4243" y="793580"/>
                </a:lnTo>
                <a:lnTo>
                  <a:pt x="0" y="849430"/>
                </a:lnTo>
                <a:lnTo>
                  <a:pt x="1066" y="877469"/>
                </a:lnTo>
                <a:lnTo>
                  <a:pt x="9498" y="932851"/>
                </a:lnTo>
                <a:lnTo>
                  <a:pt x="26111" y="987212"/>
                </a:lnTo>
                <a:lnTo>
                  <a:pt x="50642" y="1040441"/>
                </a:lnTo>
                <a:lnTo>
                  <a:pt x="82828" y="1092426"/>
                </a:lnTo>
                <a:lnTo>
                  <a:pt x="122405" y="1143054"/>
                </a:lnTo>
                <a:lnTo>
                  <a:pt x="169111" y="1192213"/>
                </a:lnTo>
                <a:lnTo>
                  <a:pt x="222684" y="1239793"/>
                </a:lnTo>
                <a:lnTo>
                  <a:pt x="282860" y="1285680"/>
                </a:lnTo>
                <a:lnTo>
                  <a:pt x="315342" y="1307954"/>
                </a:lnTo>
                <a:lnTo>
                  <a:pt x="349376" y="1329763"/>
                </a:lnTo>
                <a:lnTo>
                  <a:pt x="384929" y="1351093"/>
                </a:lnTo>
                <a:lnTo>
                  <a:pt x="421969" y="1371930"/>
                </a:lnTo>
                <a:lnTo>
                  <a:pt x="460463" y="1392261"/>
                </a:lnTo>
                <a:lnTo>
                  <a:pt x="500378" y="1412070"/>
                </a:lnTo>
                <a:lnTo>
                  <a:pt x="541680" y="1431344"/>
                </a:lnTo>
                <a:lnTo>
                  <a:pt x="584337" y="1450069"/>
                </a:lnTo>
                <a:lnTo>
                  <a:pt x="628317" y="1468231"/>
                </a:lnTo>
                <a:lnTo>
                  <a:pt x="673586" y="1485817"/>
                </a:lnTo>
                <a:lnTo>
                  <a:pt x="720112" y="1502811"/>
                </a:lnTo>
                <a:lnTo>
                  <a:pt x="767861" y="1519200"/>
                </a:lnTo>
                <a:lnTo>
                  <a:pt x="816801" y="1534971"/>
                </a:lnTo>
                <a:lnTo>
                  <a:pt x="866899" y="1550108"/>
                </a:lnTo>
                <a:lnTo>
                  <a:pt x="918121" y="1564599"/>
                </a:lnTo>
                <a:lnTo>
                  <a:pt x="970437" y="1578429"/>
                </a:lnTo>
                <a:lnTo>
                  <a:pt x="1023811" y="1591584"/>
                </a:lnTo>
                <a:lnTo>
                  <a:pt x="1078212" y="1604050"/>
                </a:lnTo>
                <a:lnTo>
                  <a:pt x="1133606" y="1615813"/>
                </a:lnTo>
                <a:lnTo>
                  <a:pt x="1189961" y="1626859"/>
                </a:lnTo>
                <a:lnTo>
                  <a:pt x="1247244" y="1637175"/>
                </a:lnTo>
                <a:lnTo>
                  <a:pt x="1305422" y="1646746"/>
                </a:lnTo>
                <a:lnTo>
                  <a:pt x="1364463" y="1655557"/>
                </a:lnTo>
                <a:lnTo>
                  <a:pt x="1424332" y="1663596"/>
                </a:lnTo>
                <a:lnTo>
                  <a:pt x="1484998" y="1670849"/>
                </a:lnTo>
                <a:lnTo>
                  <a:pt x="1546428" y="1677300"/>
                </a:lnTo>
                <a:lnTo>
                  <a:pt x="1608588" y="1682937"/>
                </a:lnTo>
                <a:lnTo>
                  <a:pt x="1671446" y="1687744"/>
                </a:lnTo>
                <a:lnTo>
                  <a:pt x="1734969" y="1691709"/>
                </a:lnTo>
                <a:lnTo>
                  <a:pt x="1799124" y="1694818"/>
                </a:lnTo>
                <a:lnTo>
                  <a:pt x="1863879" y="1697055"/>
                </a:lnTo>
                <a:lnTo>
                  <a:pt x="1929200" y="1698408"/>
                </a:lnTo>
                <a:lnTo>
                  <a:pt x="1995054" y="1698862"/>
                </a:lnTo>
                <a:lnTo>
                  <a:pt x="2060909" y="1698408"/>
                </a:lnTo>
                <a:lnTo>
                  <a:pt x="2126230" y="1697055"/>
                </a:lnTo>
                <a:lnTo>
                  <a:pt x="2190984" y="1694818"/>
                </a:lnTo>
                <a:lnTo>
                  <a:pt x="2255139" y="1691709"/>
                </a:lnTo>
                <a:lnTo>
                  <a:pt x="2318662" y="1687744"/>
                </a:lnTo>
                <a:lnTo>
                  <a:pt x="2381520" y="1682937"/>
                </a:lnTo>
                <a:lnTo>
                  <a:pt x="2443681" y="1677300"/>
                </a:lnTo>
                <a:lnTo>
                  <a:pt x="2505110" y="1670849"/>
                </a:lnTo>
                <a:lnTo>
                  <a:pt x="2565776" y="1663596"/>
                </a:lnTo>
                <a:lnTo>
                  <a:pt x="2625646" y="1655557"/>
                </a:lnTo>
                <a:lnTo>
                  <a:pt x="2684686" y="1646746"/>
                </a:lnTo>
                <a:lnTo>
                  <a:pt x="2742864" y="1637175"/>
                </a:lnTo>
                <a:lnTo>
                  <a:pt x="2800147" y="1626859"/>
                </a:lnTo>
                <a:lnTo>
                  <a:pt x="2856502" y="1615813"/>
                </a:lnTo>
                <a:lnTo>
                  <a:pt x="2911897" y="1604050"/>
                </a:lnTo>
                <a:lnTo>
                  <a:pt x="2966297" y="1591584"/>
                </a:lnTo>
                <a:lnTo>
                  <a:pt x="3019672" y="1578429"/>
                </a:lnTo>
                <a:lnTo>
                  <a:pt x="3071987" y="1564599"/>
                </a:lnTo>
                <a:lnTo>
                  <a:pt x="3123210" y="1550108"/>
                </a:lnTo>
                <a:lnTo>
                  <a:pt x="3173307" y="1534971"/>
                </a:lnTo>
                <a:lnTo>
                  <a:pt x="3222247" y="1519200"/>
                </a:lnTo>
                <a:lnTo>
                  <a:pt x="3269996" y="1502811"/>
                </a:lnTo>
                <a:lnTo>
                  <a:pt x="3316522" y="1485817"/>
                </a:lnTo>
                <a:lnTo>
                  <a:pt x="3361791" y="1468231"/>
                </a:lnTo>
                <a:lnTo>
                  <a:pt x="3405771" y="1450069"/>
                </a:lnTo>
                <a:lnTo>
                  <a:pt x="3448428" y="1431344"/>
                </a:lnTo>
                <a:lnTo>
                  <a:pt x="3489731" y="1412070"/>
                </a:lnTo>
                <a:lnTo>
                  <a:pt x="3529645" y="1392261"/>
                </a:lnTo>
                <a:lnTo>
                  <a:pt x="3568139" y="1371930"/>
                </a:lnTo>
                <a:lnTo>
                  <a:pt x="3605179" y="1351093"/>
                </a:lnTo>
                <a:lnTo>
                  <a:pt x="3640732" y="1329763"/>
                </a:lnTo>
                <a:lnTo>
                  <a:pt x="3674767" y="1307954"/>
                </a:lnTo>
                <a:lnTo>
                  <a:pt x="3707248" y="1285680"/>
                </a:lnTo>
                <a:lnTo>
                  <a:pt x="3738145" y="1262955"/>
                </a:lnTo>
                <a:lnTo>
                  <a:pt x="3795052" y="1216208"/>
                </a:lnTo>
                <a:lnTo>
                  <a:pt x="3845225" y="1167824"/>
                </a:lnTo>
                <a:lnTo>
                  <a:pt x="3888399" y="1117916"/>
                </a:lnTo>
                <a:lnTo>
                  <a:pt x="3924314" y="1066596"/>
                </a:lnTo>
                <a:lnTo>
                  <a:pt x="3952705" y="1013975"/>
                </a:lnTo>
                <a:lnTo>
                  <a:pt x="3973309" y="960166"/>
                </a:lnTo>
                <a:lnTo>
                  <a:pt x="3985865" y="905280"/>
                </a:lnTo>
                <a:lnTo>
                  <a:pt x="3990109" y="849430"/>
                </a:lnTo>
                <a:lnTo>
                  <a:pt x="3989042" y="821391"/>
                </a:lnTo>
                <a:lnTo>
                  <a:pt x="3980610" y="766009"/>
                </a:lnTo>
                <a:lnTo>
                  <a:pt x="3963997" y="711648"/>
                </a:lnTo>
                <a:lnTo>
                  <a:pt x="3939466" y="658419"/>
                </a:lnTo>
                <a:lnTo>
                  <a:pt x="3907281" y="606435"/>
                </a:lnTo>
                <a:lnTo>
                  <a:pt x="3867703" y="555807"/>
                </a:lnTo>
                <a:lnTo>
                  <a:pt x="3820997" y="506647"/>
                </a:lnTo>
                <a:lnTo>
                  <a:pt x="3767424" y="459068"/>
                </a:lnTo>
                <a:lnTo>
                  <a:pt x="3707248" y="413180"/>
                </a:lnTo>
                <a:lnTo>
                  <a:pt x="3674767" y="390906"/>
                </a:lnTo>
                <a:lnTo>
                  <a:pt x="3640732" y="369097"/>
                </a:lnTo>
                <a:lnTo>
                  <a:pt x="3605179" y="347767"/>
                </a:lnTo>
                <a:lnTo>
                  <a:pt x="3568139" y="326930"/>
                </a:lnTo>
                <a:lnTo>
                  <a:pt x="3529645" y="306600"/>
                </a:lnTo>
                <a:lnTo>
                  <a:pt x="3489731" y="286791"/>
                </a:lnTo>
                <a:lnTo>
                  <a:pt x="3448428" y="267517"/>
                </a:lnTo>
                <a:lnTo>
                  <a:pt x="3405771" y="248792"/>
                </a:lnTo>
                <a:lnTo>
                  <a:pt x="3361791" y="230630"/>
                </a:lnTo>
                <a:lnTo>
                  <a:pt x="3316522" y="213044"/>
                </a:lnTo>
                <a:lnTo>
                  <a:pt x="3269996" y="196050"/>
                </a:lnTo>
                <a:lnTo>
                  <a:pt x="3222247" y="179661"/>
                </a:lnTo>
                <a:lnTo>
                  <a:pt x="3173307" y="163890"/>
                </a:lnTo>
                <a:lnTo>
                  <a:pt x="3123210" y="148753"/>
                </a:lnTo>
                <a:lnTo>
                  <a:pt x="3071987" y="134262"/>
                </a:lnTo>
                <a:lnTo>
                  <a:pt x="3019672" y="120432"/>
                </a:lnTo>
                <a:lnTo>
                  <a:pt x="2966297" y="107277"/>
                </a:lnTo>
                <a:lnTo>
                  <a:pt x="2911897" y="94811"/>
                </a:lnTo>
                <a:lnTo>
                  <a:pt x="2856502" y="83048"/>
                </a:lnTo>
                <a:lnTo>
                  <a:pt x="2800147" y="72002"/>
                </a:lnTo>
                <a:lnTo>
                  <a:pt x="2742864" y="61686"/>
                </a:lnTo>
                <a:lnTo>
                  <a:pt x="2684686" y="52116"/>
                </a:lnTo>
                <a:lnTo>
                  <a:pt x="2625646" y="43304"/>
                </a:lnTo>
                <a:lnTo>
                  <a:pt x="2565776" y="35265"/>
                </a:lnTo>
                <a:lnTo>
                  <a:pt x="2505110" y="28013"/>
                </a:lnTo>
                <a:lnTo>
                  <a:pt x="2443681" y="21561"/>
                </a:lnTo>
                <a:lnTo>
                  <a:pt x="2381520" y="15925"/>
                </a:lnTo>
                <a:lnTo>
                  <a:pt x="2318662" y="11117"/>
                </a:lnTo>
                <a:lnTo>
                  <a:pt x="2255139" y="7152"/>
                </a:lnTo>
                <a:lnTo>
                  <a:pt x="2190984" y="4044"/>
                </a:lnTo>
                <a:lnTo>
                  <a:pt x="2126230" y="1806"/>
                </a:lnTo>
                <a:lnTo>
                  <a:pt x="2060909" y="454"/>
                </a:lnTo>
                <a:lnTo>
                  <a:pt x="199505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3141" y="880364"/>
            <a:ext cx="20593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EKS</a:t>
            </a:r>
            <a:r>
              <a:rPr sz="3000" spc="-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endParaRPr sz="3000">
              <a:latin typeface="Calibri"/>
              <a:cs typeface="Calibri"/>
            </a:endParaRPr>
          </a:p>
          <a:p>
            <a:pPr marL="252729" marR="245110" indent="635" algn="ctr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866" y="2700637"/>
            <a:ext cx="3990340" cy="1699260"/>
          </a:xfrm>
          <a:custGeom>
            <a:avLst/>
            <a:gdLst/>
            <a:ahLst/>
            <a:cxnLst/>
            <a:rect l="l" t="t" r="r" b="b"/>
            <a:pathLst>
              <a:path w="3990340" h="1699260">
                <a:moveTo>
                  <a:pt x="1995054" y="0"/>
                </a:moveTo>
                <a:lnTo>
                  <a:pt x="1929200" y="454"/>
                </a:lnTo>
                <a:lnTo>
                  <a:pt x="1863879" y="1806"/>
                </a:lnTo>
                <a:lnTo>
                  <a:pt x="1799124" y="4044"/>
                </a:lnTo>
                <a:lnTo>
                  <a:pt x="1734969" y="7152"/>
                </a:lnTo>
                <a:lnTo>
                  <a:pt x="1671446" y="11117"/>
                </a:lnTo>
                <a:lnTo>
                  <a:pt x="1608588" y="15925"/>
                </a:lnTo>
                <a:lnTo>
                  <a:pt x="1546428" y="21561"/>
                </a:lnTo>
                <a:lnTo>
                  <a:pt x="1484998" y="28013"/>
                </a:lnTo>
                <a:lnTo>
                  <a:pt x="1424332" y="35265"/>
                </a:lnTo>
                <a:lnTo>
                  <a:pt x="1364463" y="43304"/>
                </a:lnTo>
                <a:lnTo>
                  <a:pt x="1305422" y="52116"/>
                </a:lnTo>
                <a:lnTo>
                  <a:pt x="1247244" y="61686"/>
                </a:lnTo>
                <a:lnTo>
                  <a:pt x="1189961" y="72002"/>
                </a:lnTo>
                <a:lnTo>
                  <a:pt x="1133606" y="83048"/>
                </a:lnTo>
                <a:lnTo>
                  <a:pt x="1078212" y="94811"/>
                </a:lnTo>
                <a:lnTo>
                  <a:pt x="1023811" y="107277"/>
                </a:lnTo>
                <a:lnTo>
                  <a:pt x="970437" y="120432"/>
                </a:lnTo>
                <a:lnTo>
                  <a:pt x="918121" y="134262"/>
                </a:lnTo>
                <a:lnTo>
                  <a:pt x="866899" y="148753"/>
                </a:lnTo>
                <a:lnTo>
                  <a:pt x="816801" y="163890"/>
                </a:lnTo>
                <a:lnTo>
                  <a:pt x="767861" y="179661"/>
                </a:lnTo>
                <a:lnTo>
                  <a:pt x="720112" y="196050"/>
                </a:lnTo>
                <a:lnTo>
                  <a:pt x="673586" y="213044"/>
                </a:lnTo>
                <a:lnTo>
                  <a:pt x="628317" y="230630"/>
                </a:lnTo>
                <a:lnTo>
                  <a:pt x="584337" y="248792"/>
                </a:lnTo>
                <a:lnTo>
                  <a:pt x="541680" y="267517"/>
                </a:lnTo>
                <a:lnTo>
                  <a:pt x="500378" y="286791"/>
                </a:lnTo>
                <a:lnTo>
                  <a:pt x="460463" y="306600"/>
                </a:lnTo>
                <a:lnTo>
                  <a:pt x="421969" y="326930"/>
                </a:lnTo>
                <a:lnTo>
                  <a:pt x="384929" y="347767"/>
                </a:lnTo>
                <a:lnTo>
                  <a:pt x="349376" y="369097"/>
                </a:lnTo>
                <a:lnTo>
                  <a:pt x="315342" y="390906"/>
                </a:lnTo>
                <a:lnTo>
                  <a:pt x="282860" y="413180"/>
                </a:lnTo>
                <a:lnTo>
                  <a:pt x="251963" y="435906"/>
                </a:lnTo>
                <a:lnTo>
                  <a:pt x="195056" y="482653"/>
                </a:lnTo>
                <a:lnTo>
                  <a:pt x="144883" y="531036"/>
                </a:lnTo>
                <a:lnTo>
                  <a:pt x="101709" y="580944"/>
                </a:lnTo>
                <a:lnTo>
                  <a:pt x="65794" y="632264"/>
                </a:lnTo>
                <a:lnTo>
                  <a:pt x="37403" y="684885"/>
                </a:lnTo>
                <a:lnTo>
                  <a:pt x="16799" y="738694"/>
                </a:lnTo>
                <a:lnTo>
                  <a:pt x="4243" y="793580"/>
                </a:lnTo>
                <a:lnTo>
                  <a:pt x="0" y="849430"/>
                </a:lnTo>
                <a:lnTo>
                  <a:pt x="1066" y="877469"/>
                </a:lnTo>
                <a:lnTo>
                  <a:pt x="9498" y="932851"/>
                </a:lnTo>
                <a:lnTo>
                  <a:pt x="26111" y="987212"/>
                </a:lnTo>
                <a:lnTo>
                  <a:pt x="50642" y="1040441"/>
                </a:lnTo>
                <a:lnTo>
                  <a:pt x="82828" y="1092425"/>
                </a:lnTo>
                <a:lnTo>
                  <a:pt x="122405" y="1143053"/>
                </a:lnTo>
                <a:lnTo>
                  <a:pt x="169111" y="1192213"/>
                </a:lnTo>
                <a:lnTo>
                  <a:pt x="222684" y="1239792"/>
                </a:lnTo>
                <a:lnTo>
                  <a:pt x="282860" y="1285680"/>
                </a:lnTo>
                <a:lnTo>
                  <a:pt x="315342" y="1307954"/>
                </a:lnTo>
                <a:lnTo>
                  <a:pt x="349376" y="1329763"/>
                </a:lnTo>
                <a:lnTo>
                  <a:pt x="384929" y="1351093"/>
                </a:lnTo>
                <a:lnTo>
                  <a:pt x="421969" y="1371930"/>
                </a:lnTo>
                <a:lnTo>
                  <a:pt x="460463" y="1392260"/>
                </a:lnTo>
                <a:lnTo>
                  <a:pt x="500378" y="1412069"/>
                </a:lnTo>
                <a:lnTo>
                  <a:pt x="541680" y="1431343"/>
                </a:lnTo>
                <a:lnTo>
                  <a:pt x="584337" y="1450068"/>
                </a:lnTo>
                <a:lnTo>
                  <a:pt x="628317" y="1468231"/>
                </a:lnTo>
                <a:lnTo>
                  <a:pt x="673586" y="1485816"/>
                </a:lnTo>
                <a:lnTo>
                  <a:pt x="720112" y="1502810"/>
                </a:lnTo>
                <a:lnTo>
                  <a:pt x="767861" y="1519199"/>
                </a:lnTo>
                <a:lnTo>
                  <a:pt x="816801" y="1534970"/>
                </a:lnTo>
                <a:lnTo>
                  <a:pt x="866899" y="1550108"/>
                </a:lnTo>
                <a:lnTo>
                  <a:pt x="918121" y="1564598"/>
                </a:lnTo>
                <a:lnTo>
                  <a:pt x="970437" y="1578428"/>
                </a:lnTo>
                <a:lnTo>
                  <a:pt x="1023811" y="1591583"/>
                </a:lnTo>
                <a:lnTo>
                  <a:pt x="1078212" y="1604049"/>
                </a:lnTo>
                <a:lnTo>
                  <a:pt x="1133606" y="1615812"/>
                </a:lnTo>
                <a:lnTo>
                  <a:pt x="1189961" y="1626858"/>
                </a:lnTo>
                <a:lnTo>
                  <a:pt x="1247244" y="1637174"/>
                </a:lnTo>
                <a:lnTo>
                  <a:pt x="1305422" y="1646744"/>
                </a:lnTo>
                <a:lnTo>
                  <a:pt x="1364463" y="1655556"/>
                </a:lnTo>
                <a:lnTo>
                  <a:pt x="1424332" y="1663595"/>
                </a:lnTo>
                <a:lnTo>
                  <a:pt x="1484998" y="1670847"/>
                </a:lnTo>
                <a:lnTo>
                  <a:pt x="1546428" y="1677299"/>
                </a:lnTo>
                <a:lnTo>
                  <a:pt x="1608588" y="1682935"/>
                </a:lnTo>
                <a:lnTo>
                  <a:pt x="1671446" y="1687743"/>
                </a:lnTo>
                <a:lnTo>
                  <a:pt x="1734969" y="1691708"/>
                </a:lnTo>
                <a:lnTo>
                  <a:pt x="1799124" y="1694816"/>
                </a:lnTo>
                <a:lnTo>
                  <a:pt x="1863879" y="1697054"/>
                </a:lnTo>
                <a:lnTo>
                  <a:pt x="1929200" y="1698407"/>
                </a:lnTo>
                <a:lnTo>
                  <a:pt x="1995054" y="1698861"/>
                </a:lnTo>
                <a:lnTo>
                  <a:pt x="2060909" y="1698407"/>
                </a:lnTo>
                <a:lnTo>
                  <a:pt x="2126230" y="1697054"/>
                </a:lnTo>
                <a:lnTo>
                  <a:pt x="2190984" y="1694816"/>
                </a:lnTo>
                <a:lnTo>
                  <a:pt x="2255139" y="1691708"/>
                </a:lnTo>
                <a:lnTo>
                  <a:pt x="2318662" y="1687743"/>
                </a:lnTo>
                <a:lnTo>
                  <a:pt x="2381520" y="1682935"/>
                </a:lnTo>
                <a:lnTo>
                  <a:pt x="2443681" y="1677299"/>
                </a:lnTo>
                <a:lnTo>
                  <a:pt x="2505110" y="1670847"/>
                </a:lnTo>
                <a:lnTo>
                  <a:pt x="2565776" y="1663595"/>
                </a:lnTo>
                <a:lnTo>
                  <a:pt x="2625646" y="1655556"/>
                </a:lnTo>
                <a:lnTo>
                  <a:pt x="2684686" y="1646744"/>
                </a:lnTo>
                <a:lnTo>
                  <a:pt x="2742864" y="1637174"/>
                </a:lnTo>
                <a:lnTo>
                  <a:pt x="2800147" y="1626858"/>
                </a:lnTo>
                <a:lnTo>
                  <a:pt x="2856502" y="1615812"/>
                </a:lnTo>
                <a:lnTo>
                  <a:pt x="2911897" y="1604049"/>
                </a:lnTo>
                <a:lnTo>
                  <a:pt x="2966297" y="1591583"/>
                </a:lnTo>
                <a:lnTo>
                  <a:pt x="3019672" y="1578428"/>
                </a:lnTo>
                <a:lnTo>
                  <a:pt x="3071987" y="1564598"/>
                </a:lnTo>
                <a:lnTo>
                  <a:pt x="3123210" y="1550108"/>
                </a:lnTo>
                <a:lnTo>
                  <a:pt x="3173307" y="1534970"/>
                </a:lnTo>
                <a:lnTo>
                  <a:pt x="3222247" y="1519199"/>
                </a:lnTo>
                <a:lnTo>
                  <a:pt x="3269996" y="1502810"/>
                </a:lnTo>
                <a:lnTo>
                  <a:pt x="3316522" y="1485816"/>
                </a:lnTo>
                <a:lnTo>
                  <a:pt x="3361791" y="1468231"/>
                </a:lnTo>
                <a:lnTo>
                  <a:pt x="3405771" y="1450068"/>
                </a:lnTo>
                <a:lnTo>
                  <a:pt x="3448428" y="1431343"/>
                </a:lnTo>
                <a:lnTo>
                  <a:pt x="3489731" y="1412069"/>
                </a:lnTo>
                <a:lnTo>
                  <a:pt x="3529645" y="1392260"/>
                </a:lnTo>
                <a:lnTo>
                  <a:pt x="3568139" y="1371930"/>
                </a:lnTo>
                <a:lnTo>
                  <a:pt x="3605179" y="1351093"/>
                </a:lnTo>
                <a:lnTo>
                  <a:pt x="3640732" y="1329763"/>
                </a:lnTo>
                <a:lnTo>
                  <a:pt x="3674767" y="1307954"/>
                </a:lnTo>
                <a:lnTo>
                  <a:pt x="3707248" y="1285680"/>
                </a:lnTo>
                <a:lnTo>
                  <a:pt x="3738145" y="1262955"/>
                </a:lnTo>
                <a:lnTo>
                  <a:pt x="3795052" y="1216207"/>
                </a:lnTo>
                <a:lnTo>
                  <a:pt x="3845225" y="1167824"/>
                </a:lnTo>
                <a:lnTo>
                  <a:pt x="3888399" y="1117916"/>
                </a:lnTo>
                <a:lnTo>
                  <a:pt x="3924314" y="1066596"/>
                </a:lnTo>
                <a:lnTo>
                  <a:pt x="3952705" y="1013975"/>
                </a:lnTo>
                <a:lnTo>
                  <a:pt x="3973309" y="960166"/>
                </a:lnTo>
                <a:lnTo>
                  <a:pt x="3985865" y="905280"/>
                </a:lnTo>
                <a:lnTo>
                  <a:pt x="3990109" y="849430"/>
                </a:lnTo>
                <a:lnTo>
                  <a:pt x="3989042" y="821391"/>
                </a:lnTo>
                <a:lnTo>
                  <a:pt x="3980610" y="766009"/>
                </a:lnTo>
                <a:lnTo>
                  <a:pt x="3963997" y="711648"/>
                </a:lnTo>
                <a:lnTo>
                  <a:pt x="3939466" y="658419"/>
                </a:lnTo>
                <a:lnTo>
                  <a:pt x="3907281" y="606435"/>
                </a:lnTo>
                <a:lnTo>
                  <a:pt x="3867703" y="555807"/>
                </a:lnTo>
                <a:lnTo>
                  <a:pt x="3820997" y="506647"/>
                </a:lnTo>
                <a:lnTo>
                  <a:pt x="3767424" y="459068"/>
                </a:lnTo>
                <a:lnTo>
                  <a:pt x="3707248" y="413180"/>
                </a:lnTo>
                <a:lnTo>
                  <a:pt x="3674767" y="390906"/>
                </a:lnTo>
                <a:lnTo>
                  <a:pt x="3640732" y="369097"/>
                </a:lnTo>
                <a:lnTo>
                  <a:pt x="3605179" y="347767"/>
                </a:lnTo>
                <a:lnTo>
                  <a:pt x="3568139" y="326930"/>
                </a:lnTo>
                <a:lnTo>
                  <a:pt x="3529645" y="306600"/>
                </a:lnTo>
                <a:lnTo>
                  <a:pt x="3489731" y="286791"/>
                </a:lnTo>
                <a:lnTo>
                  <a:pt x="3448428" y="267517"/>
                </a:lnTo>
                <a:lnTo>
                  <a:pt x="3405771" y="248792"/>
                </a:lnTo>
                <a:lnTo>
                  <a:pt x="3361791" y="230630"/>
                </a:lnTo>
                <a:lnTo>
                  <a:pt x="3316522" y="213044"/>
                </a:lnTo>
                <a:lnTo>
                  <a:pt x="3269996" y="196050"/>
                </a:lnTo>
                <a:lnTo>
                  <a:pt x="3222247" y="179661"/>
                </a:lnTo>
                <a:lnTo>
                  <a:pt x="3173307" y="163890"/>
                </a:lnTo>
                <a:lnTo>
                  <a:pt x="3123210" y="148753"/>
                </a:lnTo>
                <a:lnTo>
                  <a:pt x="3071987" y="134262"/>
                </a:lnTo>
                <a:lnTo>
                  <a:pt x="3019672" y="120432"/>
                </a:lnTo>
                <a:lnTo>
                  <a:pt x="2966297" y="107277"/>
                </a:lnTo>
                <a:lnTo>
                  <a:pt x="2911897" y="94811"/>
                </a:lnTo>
                <a:lnTo>
                  <a:pt x="2856502" y="83048"/>
                </a:lnTo>
                <a:lnTo>
                  <a:pt x="2800147" y="72002"/>
                </a:lnTo>
                <a:lnTo>
                  <a:pt x="2742864" y="61686"/>
                </a:lnTo>
                <a:lnTo>
                  <a:pt x="2684686" y="52116"/>
                </a:lnTo>
                <a:lnTo>
                  <a:pt x="2625646" y="43304"/>
                </a:lnTo>
                <a:lnTo>
                  <a:pt x="2565776" y="35265"/>
                </a:lnTo>
                <a:lnTo>
                  <a:pt x="2505110" y="28013"/>
                </a:lnTo>
                <a:lnTo>
                  <a:pt x="2443681" y="21561"/>
                </a:lnTo>
                <a:lnTo>
                  <a:pt x="2381520" y="15925"/>
                </a:lnTo>
                <a:lnTo>
                  <a:pt x="2318662" y="11117"/>
                </a:lnTo>
                <a:lnTo>
                  <a:pt x="2255139" y="7152"/>
                </a:lnTo>
                <a:lnTo>
                  <a:pt x="2190984" y="4044"/>
                </a:lnTo>
                <a:lnTo>
                  <a:pt x="2126230" y="1806"/>
                </a:lnTo>
                <a:lnTo>
                  <a:pt x="2060909" y="454"/>
                </a:lnTo>
                <a:lnTo>
                  <a:pt x="199505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9416" y="3053588"/>
            <a:ext cx="2226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5080" indent="-32385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NGINX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0188" y="6807629"/>
            <a:ext cx="12916535" cy="671195"/>
          </a:xfrm>
          <a:custGeom>
            <a:avLst/>
            <a:gdLst/>
            <a:ahLst/>
            <a:cxnLst/>
            <a:rect l="l" t="t" r="r" b="b"/>
            <a:pathLst>
              <a:path w="12916535" h="671195">
                <a:moveTo>
                  <a:pt x="12804616" y="0"/>
                </a:moveTo>
                <a:lnTo>
                  <a:pt x="111775" y="0"/>
                </a:lnTo>
                <a:lnTo>
                  <a:pt x="68267" y="8783"/>
                </a:lnTo>
                <a:lnTo>
                  <a:pt x="32738" y="32738"/>
                </a:lnTo>
                <a:lnTo>
                  <a:pt x="8783" y="68267"/>
                </a:lnTo>
                <a:lnTo>
                  <a:pt x="0" y="111775"/>
                </a:lnTo>
                <a:lnTo>
                  <a:pt x="0" y="558891"/>
                </a:lnTo>
                <a:lnTo>
                  <a:pt x="8783" y="602399"/>
                </a:lnTo>
                <a:lnTo>
                  <a:pt x="32738" y="637928"/>
                </a:lnTo>
                <a:lnTo>
                  <a:pt x="68267" y="661882"/>
                </a:lnTo>
                <a:lnTo>
                  <a:pt x="111775" y="670666"/>
                </a:lnTo>
                <a:lnTo>
                  <a:pt x="12804616" y="670666"/>
                </a:lnTo>
                <a:lnTo>
                  <a:pt x="12848125" y="661882"/>
                </a:lnTo>
                <a:lnTo>
                  <a:pt x="12883653" y="637928"/>
                </a:lnTo>
                <a:lnTo>
                  <a:pt x="12907606" y="602399"/>
                </a:lnTo>
                <a:lnTo>
                  <a:pt x="12916389" y="558891"/>
                </a:lnTo>
                <a:lnTo>
                  <a:pt x="12916389" y="111775"/>
                </a:lnTo>
                <a:lnTo>
                  <a:pt x="12907606" y="68267"/>
                </a:lnTo>
                <a:lnTo>
                  <a:pt x="12883653" y="32738"/>
                </a:lnTo>
                <a:lnTo>
                  <a:pt x="12848125" y="8783"/>
                </a:lnTo>
                <a:lnTo>
                  <a:pt x="1280461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5291" y="6949947"/>
            <a:ext cx="118859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00"/>
                </a:solidFill>
                <a:latin typeface="Calibri"/>
                <a:cs typeface="Calibri"/>
              </a:rPr>
              <a:t>More</a:t>
            </a:r>
            <a:r>
              <a:rPr sz="2200" b="1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2200" b="1" spc="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00"/>
                </a:solidFill>
                <a:latin typeface="Calibri"/>
                <a:cs typeface="Calibri"/>
              </a:rPr>
              <a:t>Controllers:</a:t>
            </a:r>
            <a:r>
              <a:rPr sz="2200" b="1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https://kubernetes.io/docs/concepts/services-networking/ingress-controllers/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866" y="4765718"/>
            <a:ext cx="3990340" cy="1699260"/>
          </a:xfrm>
          <a:custGeom>
            <a:avLst/>
            <a:gdLst/>
            <a:ahLst/>
            <a:cxnLst/>
            <a:rect l="l" t="t" r="r" b="b"/>
            <a:pathLst>
              <a:path w="3990340" h="1699260">
                <a:moveTo>
                  <a:pt x="1995054" y="0"/>
                </a:moveTo>
                <a:lnTo>
                  <a:pt x="1929200" y="454"/>
                </a:lnTo>
                <a:lnTo>
                  <a:pt x="1863879" y="1806"/>
                </a:lnTo>
                <a:lnTo>
                  <a:pt x="1799124" y="4044"/>
                </a:lnTo>
                <a:lnTo>
                  <a:pt x="1734969" y="7152"/>
                </a:lnTo>
                <a:lnTo>
                  <a:pt x="1671446" y="11117"/>
                </a:lnTo>
                <a:lnTo>
                  <a:pt x="1608588" y="15925"/>
                </a:lnTo>
                <a:lnTo>
                  <a:pt x="1546428" y="21561"/>
                </a:lnTo>
                <a:lnTo>
                  <a:pt x="1484998" y="28013"/>
                </a:lnTo>
                <a:lnTo>
                  <a:pt x="1424332" y="35265"/>
                </a:lnTo>
                <a:lnTo>
                  <a:pt x="1364463" y="43304"/>
                </a:lnTo>
                <a:lnTo>
                  <a:pt x="1305422" y="52116"/>
                </a:lnTo>
                <a:lnTo>
                  <a:pt x="1247244" y="61686"/>
                </a:lnTo>
                <a:lnTo>
                  <a:pt x="1189961" y="72002"/>
                </a:lnTo>
                <a:lnTo>
                  <a:pt x="1133606" y="83048"/>
                </a:lnTo>
                <a:lnTo>
                  <a:pt x="1078212" y="94811"/>
                </a:lnTo>
                <a:lnTo>
                  <a:pt x="1023811" y="107277"/>
                </a:lnTo>
                <a:lnTo>
                  <a:pt x="970437" y="120432"/>
                </a:lnTo>
                <a:lnTo>
                  <a:pt x="918121" y="134262"/>
                </a:lnTo>
                <a:lnTo>
                  <a:pt x="866899" y="148753"/>
                </a:lnTo>
                <a:lnTo>
                  <a:pt x="816801" y="163890"/>
                </a:lnTo>
                <a:lnTo>
                  <a:pt x="767861" y="179661"/>
                </a:lnTo>
                <a:lnTo>
                  <a:pt x="720112" y="196050"/>
                </a:lnTo>
                <a:lnTo>
                  <a:pt x="673586" y="213044"/>
                </a:lnTo>
                <a:lnTo>
                  <a:pt x="628317" y="230630"/>
                </a:lnTo>
                <a:lnTo>
                  <a:pt x="584337" y="248792"/>
                </a:lnTo>
                <a:lnTo>
                  <a:pt x="541680" y="267517"/>
                </a:lnTo>
                <a:lnTo>
                  <a:pt x="500378" y="286791"/>
                </a:lnTo>
                <a:lnTo>
                  <a:pt x="460463" y="306600"/>
                </a:lnTo>
                <a:lnTo>
                  <a:pt x="421969" y="326930"/>
                </a:lnTo>
                <a:lnTo>
                  <a:pt x="384929" y="347767"/>
                </a:lnTo>
                <a:lnTo>
                  <a:pt x="349376" y="369097"/>
                </a:lnTo>
                <a:lnTo>
                  <a:pt x="315342" y="390906"/>
                </a:lnTo>
                <a:lnTo>
                  <a:pt x="282860" y="413180"/>
                </a:lnTo>
                <a:lnTo>
                  <a:pt x="251963" y="435906"/>
                </a:lnTo>
                <a:lnTo>
                  <a:pt x="195056" y="482653"/>
                </a:lnTo>
                <a:lnTo>
                  <a:pt x="144883" y="531036"/>
                </a:lnTo>
                <a:lnTo>
                  <a:pt x="101709" y="580944"/>
                </a:lnTo>
                <a:lnTo>
                  <a:pt x="65794" y="632264"/>
                </a:lnTo>
                <a:lnTo>
                  <a:pt x="37403" y="684885"/>
                </a:lnTo>
                <a:lnTo>
                  <a:pt x="16799" y="738694"/>
                </a:lnTo>
                <a:lnTo>
                  <a:pt x="4243" y="793580"/>
                </a:lnTo>
                <a:lnTo>
                  <a:pt x="0" y="849430"/>
                </a:lnTo>
                <a:lnTo>
                  <a:pt x="1066" y="877469"/>
                </a:lnTo>
                <a:lnTo>
                  <a:pt x="9498" y="932851"/>
                </a:lnTo>
                <a:lnTo>
                  <a:pt x="26111" y="987212"/>
                </a:lnTo>
                <a:lnTo>
                  <a:pt x="50642" y="1040441"/>
                </a:lnTo>
                <a:lnTo>
                  <a:pt x="82828" y="1092425"/>
                </a:lnTo>
                <a:lnTo>
                  <a:pt x="122405" y="1143053"/>
                </a:lnTo>
                <a:lnTo>
                  <a:pt x="169111" y="1192213"/>
                </a:lnTo>
                <a:lnTo>
                  <a:pt x="222684" y="1239792"/>
                </a:lnTo>
                <a:lnTo>
                  <a:pt x="282860" y="1285680"/>
                </a:lnTo>
                <a:lnTo>
                  <a:pt x="315342" y="1307954"/>
                </a:lnTo>
                <a:lnTo>
                  <a:pt x="349376" y="1329763"/>
                </a:lnTo>
                <a:lnTo>
                  <a:pt x="384929" y="1351093"/>
                </a:lnTo>
                <a:lnTo>
                  <a:pt x="421969" y="1371930"/>
                </a:lnTo>
                <a:lnTo>
                  <a:pt x="460463" y="1392260"/>
                </a:lnTo>
                <a:lnTo>
                  <a:pt x="500378" y="1412069"/>
                </a:lnTo>
                <a:lnTo>
                  <a:pt x="541680" y="1431343"/>
                </a:lnTo>
                <a:lnTo>
                  <a:pt x="584337" y="1450068"/>
                </a:lnTo>
                <a:lnTo>
                  <a:pt x="628317" y="1468231"/>
                </a:lnTo>
                <a:lnTo>
                  <a:pt x="673586" y="1485816"/>
                </a:lnTo>
                <a:lnTo>
                  <a:pt x="720112" y="1502810"/>
                </a:lnTo>
                <a:lnTo>
                  <a:pt x="767861" y="1519199"/>
                </a:lnTo>
                <a:lnTo>
                  <a:pt x="816801" y="1534970"/>
                </a:lnTo>
                <a:lnTo>
                  <a:pt x="866899" y="1550108"/>
                </a:lnTo>
                <a:lnTo>
                  <a:pt x="918121" y="1564598"/>
                </a:lnTo>
                <a:lnTo>
                  <a:pt x="970437" y="1578428"/>
                </a:lnTo>
                <a:lnTo>
                  <a:pt x="1023811" y="1591583"/>
                </a:lnTo>
                <a:lnTo>
                  <a:pt x="1078212" y="1604049"/>
                </a:lnTo>
                <a:lnTo>
                  <a:pt x="1133606" y="1615812"/>
                </a:lnTo>
                <a:lnTo>
                  <a:pt x="1189961" y="1626858"/>
                </a:lnTo>
                <a:lnTo>
                  <a:pt x="1247244" y="1637174"/>
                </a:lnTo>
                <a:lnTo>
                  <a:pt x="1305422" y="1646744"/>
                </a:lnTo>
                <a:lnTo>
                  <a:pt x="1364463" y="1655556"/>
                </a:lnTo>
                <a:lnTo>
                  <a:pt x="1424332" y="1663595"/>
                </a:lnTo>
                <a:lnTo>
                  <a:pt x="1484998" y="1670847"/>
                </a:lnTo>
                <a:lnTo>
                  <a:pt x="1546428" y="1677299"/>
                </a:lnTo>
                <a:lnTo>
                  <a:pt x="1608588" y="1682935"/>
                </a:lnTo>
                <a:lnTo>
                  <a:pt x="1671446" y="1687743"/>
                </a:lnTo>
                <a:lnTo>
                  <a:pt x="1734969" y="1691708"/>
                </a:lnTo>
                <a:lnTo>
                  <a:pt x="1799124" y="1694816"/>
                </a:lnTo>
                <a:lnTo>
                  <a:pt x="1863879" y="1697054"/>
                </a:lnTo>
                <a:lnTo>
                  <a:pt x="1929200" y="1698407"/>
                </a:lnTo>
                <a:lnTo>
                  <a:pt x="1995054" y="1698861"/>
                </a:lnTo>
                <a:lnTo>
                  <a:pt x="2060909" y="1698407"/>
                </a:lnTo>
                <a:lnTo>
                  <a:pt x="2126230" y="1697054"/>
                </a:lnTo>
                <a:lnTo>
                  <a:pt x="2190984" y="1694816"/>
                </a:lnTo>
                <a:lnTo>
                  <a:pt x="2255139" y="1691708"/>
                </a:lnTo>
                <a:lnTo>
                  <a:pt x="2318662" y="1687743"/>
                </a:lnTo>
                <a:lnTo>
                  <a:pt x="2381520" y="1682935"/>
                </a:lnTo>
                <a:lnTo>
                  <a:pt x="2443681" y="1677299"/>
                </a:lnTo>
                <a:lnTo>
                  <a:pt x="2505110" y="1670847"/>
                </a:lnTo>
                <a:lnTo>
                  <a:pt x="2565776" y="1663595"/>
                </a:lnTo>
                <a:lnTo>
                  <a:pt x="2625646" y="1655556"/>
                </a:lnTo>
                <a:lnTo>
                  <a:pt x="2684686" y="1646744"/>
                </a:lnTo>
                <a:lnTo>
                  <a:pt x="2742864" y="1637174"/>
                </a:lnTo>
                <a:lnTo>
                  <a:pt x="2800147" y="1626858"/>
                </a:lnTo>
                <a:lnTo>
                  <a:pt x="2856502" y="1615812"/>
                </a:lnTo>
                <a:lnTo>
                  <a:pt x="2911897" y="1604049"/>
                </a:lnTo>
                <a:lnTo>
                  <a:pt x="2966297" y="1591583"/>
                </a:lnTo>
                <a:lnTo>
                  <a:pt x="3019672" y="1578428"/>
                </a:lnTo>
                <a:lnTo>
                  <a:pt x="3071987" y="1564598"/>
                </a:lnTo>
                <a:lnTo>
                  <a:pt x="3123210" y="1550108"/>
                </a:lnTo>
                <a:lnTo>
                  <a:pt x="3173307" y="1534970"/>
                </a:lnTo>
                <a:lnTo>
                  <a:pt x="3222247" y="1519199"/>
                </a:lnTo>
                <a:lnTo>
                  <a:pt x="3269996" y="1502810"/>
                </a:lnTo>
                <a:lnTo>
                  <a:pt x="3316522" y="1485816"/>
                </a:lnTo>
                <a:lnTo>
                  <a:pt x="3361791" y="1468231"/>
                </a:lnTo>
                <a:lnTo>
                  <a:pt x="3405771" y="1450068"/>
                </a:lnTo>
                <a:lnTo>
                  <a:pt x="3448428" y="1431343"/>
                </a:lnTo>
                <a:lnTo>
                  <a:pt x="3489731" y="1412069"/>
                </a:lnTo>
                <a:lnTo>
                  <a:pt x="3529645" y="1392260"/>
                </a:lnTo>
                <a:lnTo>
                  <a:pt x="3568139" y="1371930"/>
                </a:lnTo>
                <a:lnTo>
                  <a:pt x="3605179" y="1351093"/>
                </a:lnTo>
                <a:lnTo>
                  <a:pt x="3640732" y="1329763"/>
                </a:lnTo>
                <a:lnTo>
                  <a:pt x="3674767" y="1307954"/>
                </a:lnTo>
                <a:lnTo>
                  <a:pt x="3707248" y="1285680"/>
                </a:lnTo>
                <a:lnTo>
                  <a:pt x="3738145" y="1262955"/>
                </a:lnTo>
                <a:lnTo>
                  <a:pt x="3795052" y="1216207"/>
                </a:lnTo>
                <a:lnTo>
                  <a:pt x="3845225" y="1167824"/>
                </a:lnTo>
                <a:lnTo>
                  <a:pt x="3888399" y="1117916"/>
                </a:lnTo>
                <a:lnTo>
                  <a:pt x="3924314" y="1066596"/>
                </a:lnTo>
                <a:lnTo>
                  <a:pt x="3952705" y="1013975"/>
                </a:lnTo>
                <a:lnTo>
                  <a:pt x="3973309" y="960166"/>
                </a:lnTo>
                <a:lnTo>
                  <a:pt x="3985865" y="905280"/>
                </a:lnTo>
                <a:lnTo>
                  <a:pt x="3990109" y="849430"/>
                </a:lnTo>
                <a:lnTo>
                  <a:pt x="3989042" y="821391"/>
                </a:lnTo>
                <a:lnTo>
                  <a:pt x="3980610" y="766009"/>
                </a:lnTo>
                <a:lnTo>
                  <a:pt x="3963997" y="711648"/>
                </a:lnTo>
                <a:lnTo>
                  <a:pt x="3939466" y="658419"/>
                </a:lnTo>
                <a:lnTo>
                  <a:pt x="3907281" y="606435"/>
                </a:lnTo>
                <a:lnTo>
                  <a:pt x="3867703" y="555807"/>
                </a:lnTo>
                <a:lnTo>
                  <a:pt x="3820997" y="506647"/>
                </a:lnTo>
                <a:lnTo>
                  <a:pt x="3767424" y="459068"/>
                </a:lnTo>
                <a:lnTo>
                  <a:pt x="3707248" y="413180"/>
                </a:lnTo>
                <a:lnTo>
                  <a:pt x="3674767" y="390906"/>
                </a:lnTo>
                <a:lnTo>
                  <a:pt x="3640732" y="369097"/>
                </a:lnTo>
                <a:lnTo>
                  <a:pt x="3605179" y="347767"/>
                </a:lnTo>
                <a:lnTo>
                  <a:pt x="3568139" y="326930"/>
                </a:lnTo>
                <a:lnTo>
                  <a:pt x="3529645" y="306600"/>
                </a:lnTo>
                <a:lnTo>
                  <a:pt x="3489731" y="286791"/>
                </a:lnTo>
                <a:lnTo>
                  <a:pt x="3448428" y="267517"/>
                </a:lnTo>
                <a:lnTo>
                  <a:pt x="3405771" y="248792"/>
                </a:lnTo>
                <a:lnTo>
                  <a:pt x="3361791" y="230630"/>
                </a:lnTo>
                <a:lnTo>
                  <a:pt x="3316522" y="213044"/>
                </a:lnTo>
                <a:lnTo>
                  <a:pt x="3269996" y="196050"/>
                </a:lnTo>
                <a:lnTo>
                  <a:pt x="3222247" y="179661"/>
                </a:lnTo>
                <a:lnTo>
                  <a:pt x="3173307" y="163890"/>
                </a:lnTo>
                <a:lnTo>
                  <a:pt x="3123210" y="148753"/>
                </a:lnTo>
                <a:lnTo>
                  <a:pt x="3071987" y="134262"/>
                </a:lnTo>
                <a:lnTo>
                  <a:pt x="3019672" y="120432"/>
                </a:lnTo>
                <a:lnTo>
                  <a:pt x="2966297" y="107277"/>
                </a:lnTo>
                <a:lnTo>
                  <a:pt x="2911897" y="94811"/>
                </a:lnTo>
                <a:lnTo>
                  <a:pt x="2856502" y="83048"/>
                </a:lnTo>
                <a:lnTo>
                  <a:pt x="2800147" y="72002"/>
                </a:lnTo>
                <a:lnTo>
                  <a:pt x="2742864" y="61686"/>
                </a:lnTo>
                <a:lnTo>
                  <a:pt x="2684686" y="52116"/>
                </a:lnTo>
                <a:lnTo>
                  <a:pt x="2625646" y="43304"/>
                </a:lnTo>
                <a:lnTo>
                  <a:pt x="2565776" y="35265"/>
                </a:lnTo>
                <a:lnTo>
                  <a:pt x="2505110" y="28013"/>
                </a:lnTo>
                <a:lnTo>
                  <a:pt x="2443681" y="21561"/>
                </a:lnTo>
                <a:lnTo>
                  <a:pt x="2381520" y="15925"/>
                </a:lnTo>
                <a:lnTo>
                  <a:pt x="2318662" y="11117"/>
                </a:lnTo>
                <a:lnTo>
                  <a:pt x="2255139" y="7152"/>
                </a:lnTo>
                <a:lnTo>
                  <a:pt x="2190984" y="4044"/>
                </a:lnTo>
                <a:lnTo>
                  <a:pt x="2126230" y="1806"/>
                </a:lnTo>
                <a:lnTo>
                  <a:pt x="2060909" y="454"/>
                </a:lnTo>
                <a:lnTo>
                  <a:pt x="199505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9142" y="4891532"/>
            <a:ext cx="25476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AKS</a:t>
            </a:r>
            <a:r>
              <a:rPr sz="3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Application Gateway</a:t>
            </a:r>
            <a:r>
              <a:rPr sz="3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3880" y="751305"/>
            <a:ext cx="9629140" cy="3673475"/>
          </a:xfrm>
          <a:custGeom>
            <a:avLst/>
            <a:gdLst/>
            <a:ahLst/>
            <a:cxnLst/>
            <a:rect l="l" t="t" r="r" b="b"/>
            <a:pathLst>
              <a:path w="9629140" h="3673475">
                <a:moveTo>
                  <a:pt x="4814326" y="0"/>
                </a:moveTo>
                <a:lnTo>
                  <a:pt x="4746836" y="176"/>
                </a:lnTo>
                <a:lnTo>
                  <a:pt x="4679570" y="705"/>
                </a:lnTo>
                <a:lnTo>
                  <a:pt x="4612533" y="1584"/>
                </a:lnTo>
                <a:lnTo>
                  <a:pt x="4545731" y="2809"/>
                </a:lnTo>
                <a:lnTo>
                  <a:pt x="4479170" y="4380"/>
                </a:lnTo>
                <a:lnTo>
                  <a:pt x="4412856" y="6294"/>
                </a:lnTo>
                <a:lnTo>
                  <a:pt x="4346795" y="8549"/>
                </a:lnTo>
                <a:lnTo>
                  <a:pt x="4280993" y="11141"/>
                </a:lnTo>
                <a:lnTo>
                  <a:pt x="4215457" y="14069"/>
                </a:lnTo>
                <a:lnTo>
                  <a:pt x="4150192" y="17331"/>
                </a:lnTo>
                <a:lnTo>
                  <a:pt x="4085204" y="20925"/>
                </a:lnTo>
                <a:lnTo>
                  <a:pt x="4020499" y="24847"/>
                </a:lnTo>
                <a:lnTo>
                  <a:pt x="3956083" y="29096"/>
                </a:lnTo>
                <a:lnTo>
                  <a:pt x="3891963" y="33669"/>
                </a:lnTo>
                <a:lnTo>
                  <a:pt x="3828145" y="38565"/>
                </a:lnTo>
                <a:lnTo>
                  <a:pt x="3764634" y="43780"/>
                </a:lnTo>
                <a:lnTo>
                  <a:pt x="3701436" y="49313"/>
                </a:lnTo>
                <a:lnTo>
                  <a:pt x="3638558" y="55161"/>
                </a:lnTo>
                <a:lnTo>
                  <a:pt x="3576005" y="61322"/>
                </a:lnTo>
                <a:lnTo>
                  <a:pt x="3513784" y="67793"/>
                </a:lnTo>
                <a:lnTo>
                  <a:pt x="3451900" y="74573"/>
                </a:lnTo>
                <a:lnTo>
                  <a:pt x="3390360" y="81658"/>
                </a:lnTo>
                <a:lnTo>
                  <a:pt x="3329170" y="89048"/>
                </a:lnTo>
                <a:lnTo>
                  <a:pt x="3268335" y="96738"/>
                </a:lnTo>
                <a:lnTo>
                  <a:pt x="3207862" y="104728"/>
                </a:lnTo>
                <a:lnTo>
                  <a:pt x="3147757" y="113015"/>
                </a:lnTo>
                <a:lnTo>
                  <a:pt x="3088026" y="121596"/>
                </a:lnTo>
                <a:lnTo>
                  <a:pt x="3028674" y="130469"/>
                </a:lnTo>
                <a:lnTo>
                  <a:pt x="2969709" y="139632"/>
                </a:lnTo>
                <a:lnTo>
                  <a:pt x="2911135" y="149083"/>
                </a:lnTo>
                <a:lnTo>
                  <a:pt x="2852959" y="158819"/>
                </a:lnTo>
                <a:lnTo>
                  <a:pt x="2795187" y="168838"/>
                </a:lnTo>
                <a:lnTo>
                  <a:pt x="2737825" y="179137"/>
                </a:lnTo>
                <a:lnTo>
                  <a:pt x="2680879" y="189715"/>
                </a:lnTo>
                <a:lnTo>
                  <a:pt x="2624355" y="200569"/>
                </a:lnTo>
                <a:lnTo>
                  <a:pt x="2568260" y="211697"/>
                </a:lnTo>
                <a:lnTo>
                  <a:pt x="2512598" y="223096"/>
                </a:lnTo>
                <a:lnTo>
                  <a:pt x="2457376" y="234765"/>
                </a:lnTo>
                <a:lnTo>
                  <a:pt x="2402601" y="246700"/>
                </a:lnTo>
                <a:lnTo>
                  <a:pt x="2348278" y="258900"/>
                </a:lnTo>
                <a:lnTo>
                  <a:pt x="2294413" y="271362"/>
                </a:lnTo>
                <a:lnTo>
                  <a:pt x="2241012" y="284084"/>
                </a:lnTo>
                <a:lnTo>
                  <a:pt x="2188082" y="297064"/>
                </a:lnTo>
                <a:lnTo>
                  <a:pt x="2135628" y="310299"/>
                </a:lnTo>
                <a:lnTo>
                  <a:pt x="2083657" y="323787"/>
                </a:lnTo>
                <a:lnTo>
                  <a:pt x="2032173" y="337526"/>
                </a:lnTo>
                <a:lnTo>
                  <a:pt x="1981185" y="351513"/>
                </a:lnTo>
                <a:lnTo>
                  <a:pt x="1930696" y="365746"/>
                </a:lnTo>
                <a:lnTo>
                  <a:pt x="1880715" y="380224"/>
                </a:lnTo>
                <a:lnTo>
                  <a:pt x="1831246" y="394943"/>
                </a:lnTo>
                <a:lnTo>
                  <a:pt x="1782295" y="409901"/>
                </a:lnTo>
                <a:lnTo>
                  <a:pt x="1733869" y="425096"/>
                </a:lnTo>
                <a:lnTo>
                  <a:pt x="1685974" y="440525"/>
                </a:lnTo>
                <a:lnTo>
                  <a:pt x="1638615" y="456187"/>
                </a:lnTo>
                <a:lnTo>
                  <a:pt x="1591799" y="472079"/>
                </a:lnTo>
                <a:lnTo>
                  <a:pt x="1545532" y="488199"/>
                </a:lnTo>
                <a:lnTo>
                  <a:pt x="1499819" y="504544"/>
                </a:lnTo>
                <a:lnTo>
                  <a:pt x="1454668" y="521113"/>
                </a:lnTo>
                <a:lnTo>
                  <a:pt x="1410083" y="537902"/>
                </a:lnTo>
                <a:lnTo>
                  <a:pt x="1366071" y="554910"/>
                </a:lnTo>
                <a:lnTo>
                  <a:pt x="1322638" y="572133"/>
                </a:lnTo>
                <a:lnTo>
                  <a:pt x="1279790" y="589571"/>
                </a:lnTo>
                <a:lnTo>
                  <a:pt x="1237532" y="607221"/>
                </a:lnTo>
                <a:lnTo>
                  <a:pt x="1195872" y="625080"/>
                </a:lnTo>
                <a:lnTo>
                  <a:pt x="1154815" y="643145"/>
                </a:lnTo>
                <a:lnTo>
                  <a:pt x="1114367" y="661416"/>
                </a:lnTo>
                <a:lnTo>
                  <a:pt x="1074534" y="679889"/>
                </a:lnTo>
                <a:lnTo>
                  <a:pt x="1035322" y="698562"/>
                </a:lnTo>
                <a:lnTo>
                  <a:pt x="996738" y="717433"/>
                </a:lnTo>
                <a:lnTo>
                  <a:pt x="958786" y="736500"/>
                </a:lnTo>
                <a:lnTo>
                  <a:pt x="921474" y="755759"/>
                </a:lnTo>
                <a:lnTo>
                  <a:pt x="884807" y="775210"/>
                </a:lnTo>
                <a:lnTo>
                  <a:pt x="848791" y="794849"/>
                </a:lnTo>
                <a:lnTo>
                  <a:pt x="813433" y="814675"/>
                </a:lnTo>
                <a:lnTo>
                  <a:pt x="778738" y="834684"/>
                </a:lnTo>
                <a:lnTo>
                  <a:pt x="744712" y="854875"/>
                </a:lnTo>
                <a:lnTo>
                  <a:pt x="711362" y="875246"/>
                </a:lnTo>
                <a:lnTo>
                  <a:pt x="678694" y="895794"/>
                </a:lnTo>
                <a:lnTo>
                  <a:pt x="646712" y="916516"/>
                </a:lnTo>
                <a:lnTo>
                  <a:pt x="584837" y="958477"/>
                </a:lnTo>
                <a:lnTo>
                  <a:pt x="525783" y="1001109"/>
                </a:lnTo>
                <a:lnTo>
                  <a:pt x="469600" y="1044394"/>
                </a:lnTo>
                <a:lnTo>
                  <a:pt x="416336" y="1088314"/>
                </a:lnTo>
                <a:lnTo>
                  <a:pt x="366040" y="1132850"/>
                </a:lnTo>
                <a:lnTo>
                  <a:pt x="318758" y="1177984"/>
                </a:lnTo>
                <a:lnTo>
                  <a:pt x="274541" y="1223698"/>
                </a:lnTo>
                <a:lnTo>
                  <a:pt x="233435" y="1269973"/>
                </a:lnTo>
                <a:lnTo>
                  <a:pt x="195489" y="1316791"/>
                </a:lnTo>
                <a:lnTo>
                  <a:pt x="160752" y="1364133"/>
                </a:lnTo>
                <a:lnTo>
                  <a:pt x="129272" y="1411981"/>
                </a:lnTo>
                <a:lnTo>
                  <a:pt x="101097" y="1460316"/>
                </a:lnTo>
                <a:lnTo>
                  <a:pt x="76275" y="1509121"/>
                </a:lnTo>
                <a:lnTo>
                  <a:pt x="54854" y="1558376"/>
                </a:lnTo>
                <a:lnTo>
                  <a:pt x="36883" y="1608064"/>
                </a:lnTo>
                <a:lnTo>
                  <a:pt x="22410" y="1658165"/>
                </a:lnTo>
                <a:lnTo>
                  <a:pt x="11484" y="1708662"/>
                </a:lnTo>
                <a:lnTo>
                  <a:pt x="4152" y="1759536"/>
                </a:lnTo>
                <a:lnTo>
                  <a:pt x="463" y="1810768"/>
                </a:lnTo>
                <a:lnTo>
                  <a:pt x="0" y="1836513"/>
                </a:lnTo>
                <a:lnTo>
                  <a:pt x="463" y="1862258"/>
                </a:lnTo>
                <a:lnTo>
                  <a:pt x="4152" y="1913491"/>
                </a:lnTo>
                <a:lnTo>
                  <a:pt x="11484" y="1964365"/>
                </a:lnTo>
                <a:lnTo>
                  <a:pt x="22410" y="2014862"/>
                </a:lnTo>
                <a:lnTo>
                  <a:pt x="36883" y="2064963"/>
                </a:lnTo>
                <a:lnTo>
                  <a:pt x="54854" y="2114650"/>
                </a:lnTo>
                <a:lnTo>
                  <a:pt x="76275" y="2163906"/>
                </a:lnTo>
                <a:lnTo>
                  <a:pt x="101097" y="2212710"/>
                </a:lnTo>
                <a:lnTo>
                  <a:pt x="129272" y="2261046"/>
                </a:lnTo>
                <a:lnTo>
                  <a:pt x="160752" y="2308894"/>
                </a:lnTo>
                <a:lnTo>
                  <a:pt x="195489" y="2356236"/>
                </a:lnTo>
                <a:lnTo>
                  <a:pt x="233435" y="2403053"/>
                </a:lnTo>
                <a:lnTo>
                  <a:pt x="274541" y="2449328"/>
                </a:lnTo>
                <a:lnTo>
                  <a:pt x="318758" y="2495042"/>
                </a:lnTo>
                <a:lnTo>
                  <a:pt x="366040" y="2540176"/>
                </a:lnTo>
                <a:lnTo>
                  <a:pt x="416336" y="2584713"/>
                </a:lnTo>
                <a:lnTo>
                  <a:pt x="469600" y="2628633"/>
                </a:lnTo>
                <a:lnTo>
                  <a:pt x="525783" y="2671918"/>
                </a:lnTo>
                <a:lnTo>
                  <a:pt x="584837" y="2714550"/>
                </a:lnTo>
                <a:lnTo>
                  <a:pt x="646712" y="2756510"/>
                </a:lnTo>
                <a:lnTo>
                  <a:pt x="678694" y="2777233"/>
                </a:lnTo>
                <a:lnTo>
                  <a:pt x="711362" y="2797780"/>
                </a:lnTo>
                <a:lnTo>
                  <a:pt x="744712" y="2818151"/>
                </a:lnTo>
                <a:lnTo>
                  <a:pt x="778738" y="2838342"/>
                </a:lnTo>
                <a:lnTo>
                  <a:pt x="813433" y="2858352"/>
                </a:lnTo>
                <a:lnTo>
                  <a:pt x="848791" y="2878177"/>
                </a:lnTo>
                <a:lnTo>
                  <a:pt x="884807" y="2897817"/>
                </a:lnTo>
                <a:lnTo>
                  <a:pt x="921474" y="2917267"/>
                </a:lnTo>
                <a:lnTo>
                  <a:pt x="958786" y="2936527"/>
                </a:lnTo>
                <a:lnTo>
                  <a:pt x="996738" y="2955593"/>
                </a:lnTo>
                <a:lnTo>
                  <a:pt x="1035322" y="2974464"/>
                </a:lnTo>
                <a:lnTo>
                  <a:pt x="1074534" y="2993137"/>
                </a:lnTo>
                <a:lnTo>
                  <a:pt x="1114367" y="3011610"/>
                </a:lnTo>
                <a:lnTo>
                  <a:pt x="1154815" y="3029881"/>
                </a:lnTo>
                <a:lnTo>
                  <a:pt x="1195872" y="3047947"/>
                </a:lnTo>
                <a:lnTo>
                  <a:pt x="1237532" y="3065806"/>
                </a:lnTo>
                <a:lnTo>
                  <a:pt x="1279790" y="3083455"/>
                </a:lnTo>
                <a:lnTo>
                  <a:pt x="1322638" y="3100893"/>
                </a:lnTo>
                <a:lnTo>
                  <a:pt x="1366071" y="3118117"/>
                </a:lnTo>
                <a:lnTo>
                  <a:pt x="1410083" y="3135125"/>
                </a:lnTo>
                <a:lnTo>
                  <a:pt x="1454668" y="3151914"/>
                </a:lnTo>
                <a:lnTo>
                  <a:pt x="1499819" y="3168482"/>
                </a:lnTo>
                <a:lnTo>
                  <a:pt x="1545532" y="3184827"/>
                </a:lnTo>
                <a:lnTo>
                  <a:pt x="1591799" y="3200947"/>
                </a:lnTo>
                <a:lnTo>
                  <a:pt x="1638615" y="3216839"/>
                </a:lnTo>
                <a:lnTo>
                  <a:pt x="1685974" y="3232501"/>
                </a:lnTo>
                <a:lnTo>
                  <a:pt x="1733869" y="3247931"/>
                </a:lnTo>
                <a:lnTo>
                  <a:pt x="1782295" y="3263126"/>
                </a:lnTo>
                <a:lnTo>
                  <a:pt x="1831246" y="3278084"/>
                </a:lnTo>
                <a:lnTo>
                  <a:pt x="1880715" y="3292803"/>
                </a:lnTo>
                <a:lnTo>
                  <a:pt x="1930696" y="3307280"/>
                </a:lnTo>
                <a:lnTo>
                  <a:pt x="1981185" y="3321514"/>
                </a:lnTo>
                <a:lnTo>
                  <a:pt x="2032173" y="3335501"/>
                </a:lnTo>
                <a:lnTo>
                  <a:pt x="2083657" y="3349240"/>
                </a:lnTo>
                <a:lnTo>
                  <a:pt x="2135628" y="3362728"/>
                </a:lnTo>
                <a:lnTo>
                  <a:pt x="2188082" y="3375963"/>
                </a:lnTo>
                <a:lnTo>
                  <a:pt x="2241012" y="3388943"/>
                </a:lnTo>
                <a:lnTo>
                  <a:pt x="2294413" y="3401665"/>
                </a:lnTo>
                <a:lnTo>
                  <a:pt x="2348278" y="3414127"/>
                </a:lnTo>
                <a:lnTo>
                  <a:pt x="2402601" y="3426327"/>
                </a:lnTo>
                <a:lnTo>
                  <a:pt x="2457376" y="3438262"/>
                </a:lnTo>
                <a:lnTo>
                  <a:pt x="2512598" y="3449930"/>
                </a:lnTo>
                <a:lnTo>
                  <a:pt x="2568260" y="3461330"/>
                </a:lnTo>
                <a:lnTo>
                  <a:pt x="2624355" y="3472457"/>
                </a:lnTo>
                <a:lnTo>
                  <a:pt x="2680879" y="3483311"/>
                </a:lnTo>
                <a:lnTo>
                  <a:pt x="2737825" y="3493889"/>
                </a:lnTo>
                <a:lnTo>
                  <a:pt x="2795187" y="3504189"/>
                </a:lnTo>
                <a:lnTo>
                  <a:pt x="2852959" y="3514208"/>
                </a:lnTo>
                <a:lnTo>
                  <a:pt x="2911135" y="3523944"/>
                </a:lnTo>
                <a:lnTo>
                  <a:pt x="2969709" y="3533395"/>
                </a:lnTo>
                <a:lnTo>
                  <a:pt x="3028674" y="3542558"/>
                </a:lnTo>
                <a:lnTo>
                  <a:pt x="3088026" y="3551431"/>
                </a:lnTo>
                <a:lnTo>
                  <a:pt x="3147757" y="3560012"/>
                </a:lnTo>
                <a:lnTo>
                  <a:pt x="3207862" y="3568299"/>
                </a:lnTo>
                <a:lnTo>
                  <a:pt x="3268335" y="3576288"/>
                </a:lnTo>
                <a:lnTo>
                  <a:pt x="3329170" y="3583979"/>
                </a:lnTo>
                <a:lnTo>
                  <a:pt x="3390360" y="3591368"/>
                </a:lnTo>
                <a:lnTo>
                  <a:pt x="3451900" y="3598454"/>
                </a:lnTo>
                <a:lnTo>
                  <a:pt x="3513784" y="3605234"/>
                </a:lnTo>
                <a:lnTo>
                  <a:pt x="3576005" y="3611705"/>
                </a:lnTo>
                <a:lnTo>
                  <a:pt x="3638558" y="3617866"/>
                </a:lnTo>
                <a:lnTo>
                  <a:pt x="3701436" y="3623714"/>
                </a:lnTo>
                <a:lnTo>
                  <a:pt x="3764634" y="3629247"/>
                </a:lnTo>
                <a:lnTo>
                  <a:pt x="3828145" y="3634462"/>
                </a:lnTo>
                <a:lnTo>
                  <a:pt x="3891963" y="3639358"/>
                </a:lnTo>
                <a:lnTo>
                  <a:pt x="3956083" y="3643931"/>
                </a:lnTo>
                <a:lnTo>
                  <a:pt x="4020499" y="3648180"/>
                </a:lnTo>
                <a:lnTo>
                  <a:pt x="4085204" y="3652102"/>
                </a:lnTo>
                <a:lnTo>
                  <a:pt x="4150192" y="3655696"/>
                </a:lnTo>
                <a:lnTo>
                  <a:pt x="4215457" y="3658958"/>
                </a:lnTo>
                <a:lnTo>
                  <a:pt x="4280993" y="3661886"/>
                </a:lnTo>
                <a:lnTo>
                  <a:pt x="4346795" y="3664478"/>
                </a:lnTo>
                <a:lnTo>
                  <a:pt x="4412856" y="3666733"/>
                </a:lnTo>
                <a:lnTo>
                  <a:pt x="4479170" y="3668647"/>
                </a:lnTo>
                <a:lnTo>
                  <a:pt x="4545731" y="3670218"/>
                </a:lnTo>
                <a:lnTo>
                  <a:pt x="4612533" y="3671443"/>
                </a:lnTo>
                <a:lnTo>
                  <a:pt x="4679570" y="3672322"/>
                </a:lnTo>
                <a:lnTo>
                  <a:pt x="4746836" y="3672851"/>
                </a:lnTo>
                <a:lnTo>
                  <a:pt x="4814326" y="3673027"/>
                </a:lnTo>
                <a:lnTo>
                  <a:pt x="4881815" y="3672851"/>
                </a:lnTo>
                <a:lnTo>
                  <a:pt x="4949081" y="3672322"/>
                </a:lnTo>
                <a:lnTo>
                  <a:pt x="5016118" y="3671443"/>
                </a:lnTo>
                <a:lnTo>
                  <a:pt x="5082920" y="3670218"/>
                </a:lnTo>
                <a:lnTo>
                  <a:pt x="5149481" y="3668647"/>
                </a:lnTo>
                <a:lnTo>
                  <a:pt x="5215795" y="3666733"/>
                </a:lnTo>
                <a:lnTo>
                  <a:pt x="5281856" y="3664478"/>
                </a:lnTo>
                <a:lnTo>
                  <a:pt x="5347658" y="3661886"/>
                </a:lnTo>
                <a:lnTo>
                  <a:pt x="5413194" y="3658958"/>
                </a:lnTo>
                <a:lnTo>
                  <a:pt x="5478459" y="3655696"/>
                </a:lnTo>
                <a:lnTo>
                  <a:pt x="5543447" y="3652102"/>
                </a:lnTo>
                <a:lnTo>
                  <a:pt x="5608152" y="3648180"/>
                </a:lnTo>
                <a:lnTo>
                  <a:pt x="5672567" y="3643931"/>
                </a:lnTo>
                <a:lnTo>
                  <a:pt x="5736687" y="3639358"/>
                </a:lnTo>
                <a:lnTo>
                  <a:pt x="5800506" y="3634462"/>
                </a:lnTo>
                <a:lnTo>
                  <a:pt x="5864017" y="3629247"/>
                </a:lnTo>
                <a:lnTo>
                  <a:pt x="5927215" y="3623714"/>
                </a:lnTo>
                <a:lnTo>
                  <a:pt x="5990093" y="3617866"/>
                </a:lnTo>
                <a:lnTo>
                  <a:pt x="6052646" y="3611705"/>
                </a:lnTo>
                <a:lnTo>
                  <a:pt x="6114867" y="3605234"/>
                </a:lnTo>
                <a:lnTo>
                  <a:pt x="6176751" y="3598454"/>
                </a:lnTo>
                <a:lnTo>
                  <a:pt x="6238291" y="3591368"/>
                </a:lnTo>
                <a:lnTo>
                  <a:pt x="6299481" y="3583979"/>
                </a:lnTo>
                <a:lnTo>
                  <a:pt x="6360316" y="3576288"/>
                </a:lnTo>
                <a:lnTo>
                  <a:pt x="6420788" y="3568299"/>
                </a:lnTo>
                <a:lnTo>
                  <a:pt x="6480894" y="3560012"/>
                </a:lnTo>
                <a:lnTo>
                  <a:pt x="6540625" y="3551431"/>
                </a:lnTo>
                <a:lnTo>
                  <a:pt x="6599977" y="3542558"/>
                </a:lnTo>
                <a:lnTo>
                  <a:pt x="6658942" y="3533395"/>
                </a:lnTo>
                <a:lnTo>
                  <a:pt x="6717516" y="3523944"/>
                </a:lnTo>
                <a:lnTo>
                  <a:pt x="6775692" y="3514208"/>
                </a:lnTo>
                <a:lnTo>
                  <a:pt x="6833464" y="3504189"/>
                </a:lnTo>
                <a:lnTo>
                  <a:pt x="6890826" y="3493889"/>
                </a:lnTo>
                <a:lnTo>
                  <a:pt x="6947772" y="3483311"/>
                </a:lnTo>
                <a:lnTo>
                  <a:pt x="7004296" y="3472457"/>
                </a:lnTo>
                <a:lnTo>
                  <a:pt x="7060392" y="3461330"/>
                </a:lnTo>
                <a:lnTo>
                  <a:pt x="7116053" y="3449930"/>
                </a:lnTo>
                <a:lnTo>
                  <a:pt x="7171275" y="3438262"/>
                </a:lnTo>
                <a:lnTo>
                  <a:pt x="7226050" y="3426327"/>
                </a:lnTo>
                <a:lnTo>
                  <a:pt x="7280373" y="3414127"/>
                </a:lnTo>
                <a:lnTo>
                  <a:pt x="7334238" y="3401665"/>
                </a:lnTo>
                <a:lnTo>
                  <a:pt x="7387639" y="3388943"/>
                </a:lnTo>
                <a:lnTo>
                  <a:pt x="7440569" y="3375963"/>
                </a:lnTo>
                <a:lnTo>
                  <a:pt x="7493023" y="3362728"/>
                </a:lnTo>
                <a:lnTo>
                  <a:pt x="7544995" y="3349240"/>
                </a:lnTo>
                <a:lnTo>
                  <a:pt x="7596478" y="3335501"/>
                </a:lnTo>
                <a:lnTo>
                  <a:pt x="7647467" y="3321514"/>
                </a:lnTo>
                <a:lnTo>
                  <a:pt x="7697955" y="3307280"/>
                </a:lnTo>
                <a:lnTo>
                  <a:pt x="7747937" y="3292803"/>
                </a:lnTo>
                <a:lnTo>
                  <a:pt x="7797406" y="3278084"/>
                </a:lnTo>
                <a:lnTo>
                  <a:pt x="7846357" y="3263126"/>
                </a:lnTo>
                <a:lnTo>
                  <a:pt x="7894783" y="3247931"/>
                </a:lnTo>
                <a:lnTo>
                  <a:pt x="7942678" y="3232501"/>
                </a:lnTo>
                <a:lnTo>
                  <a:pt x="7990037" y="3216839"/>
                </a:lnTo>
                <a:lnTo>
                  <a:pt x="8036853" y="3200947"/>
                </a:lnTo>
                <a:lnTo>
                  <a:pt x="8083120" y="3184827"/>
                </a:lnTo>
                <a:lnTo>
                  <a:pt x="8128833" y="3168482"/>
                </a:lnTo>
                <a:lnTo>
                  <a:pt x="8173985" y="3151914"/>
                </a:lnTo>
                <a:lnTo>
                  <a:pt x="8218570" y="3135125"/>
                </a:lnTo>
                <a:lnTo>
                  <a:pt x="8262582" y="3118117"/>
                </a:lnTo>
                <a:lnTo>
                  <a:pt x="8306015" y="3100893"/>
                </a:lnTo>
                <a:lnTo>
                  <a:pt x="8348863" y="3083455"/>
                </a:lnTo>
                <a:lnTo>
                  <a:pt x="8391120" y="3065806"/>
                </a:lnTo>
                <a:lnTo>
                  <a:pt x="8432780" y="3047947"/>
                </a:lnTo>
                <a:lnTo>
                  <a:pt x="8473838" y="3029881"/>
                </a:lnTo>
                <a:lnTo>
                  <a:pt x="8514286" y="3011610"/>
                </a:lnTo>
                <a:lnTo>
                  <a:pt x="8554119" y="2993137"/>
                </a:lnTo>
                <a:lnTo>
                  <a:pt x="8593331" y="2974464"/>
                </a:lnTo>
                <a:lnTo>
                  <a:pt x="8631915" y="2955593"/>
                </a:lnTo>
                <a:lnTo>
                  <a:pt x="8669867" y="2936527"/>
                </a:lnTo>
                <a:lnTo>
                  <a:pt x="8707179" y="2917267"/>
                </a:lnTo>
                <a:lnTo>
                  <a:pt x="8743846" y="2897817"/>
                </a:lnTo>
                <a:lnTo>
                  <a:pt x="8779862" y="2878177"/>
                </a:lnTo>
                <a:lnTo>
                  <a:pt x="8815220" y="2858352"/>
                </a:lnTo>
                <a:lnTo>
                  <a:pt x="8849915" y="2838342"/>
                </a:lnTo>
                <a:lnTo>
                  <a:pt x="8883941" y="2818151"/>
                </a:lnTo>
                <a:lnTo>
                  <a:pt x="8917291" y="2797780"/>
                </a:lnTo>
                <a:lnTo>
                  <a:pt x="8949960" y="2777233"/>
                </a:lnTo>
                <a:lnTo>
                  <a:pt x="8981941" y="2756510"/>
                </a:lnTo>
                <a:lnTo>
                  <a:pt x="9043817" y="2714550"/>
                </a:lnTo>
                <a:lnTo>
                  <a:pt x="9102871" y="2671918"/>
                </a:lnTo>
                <a:lnTo>
                  <a:pt x="9159054" y="2628633"/>
                </a:lnTo>
                <a:lnTo>
                  <a:pt x="9212318" y="2584713"/>
                </a:lnTo>
                <a:lnTo>
                  <a:pt x="9262615" y="2540176"/>
                </a:lnTo>
                <a:lnTo>
                  <a:pt x="9309896" y="2495042"/>
                </a:lnTo>
                <a:lnTo>
                  <a:pt x="9354114" y="2449328"/>
                </a:lnTo>
                <a:lnTo>
                  <a:pt x="9395220" y="2403053"/>
                </a:lnTo>
                <a:lnTo>
                  <a:pt x="9433165" y="2356236"/>
                </a:lnTo>
                <a:lnTo>
                  <a:pt x="9467902" y="2308894"/>
                </a:lnTo>
                <a:lnTo>
                  <a:pt x="9499383" y="2261046"/>
                </a:lnTo>
                <a:lnTo>
                  <a:pt x="9527558" y="2212710"/>
                </a:lnTo>
                <a:lnTo>
                  <a:pt x="9552380" y="2163906"/>
                </a:lnTo>
                <a:lnTo>
                  <a:pt x="9573801" y="2114650"/>
                </a:lnTo>
                <a:lnTo>
                  <a:pt x="9591772" y="2064963"/>
                </a:lnTo>
                <a:lnTo>
                  <a:pt x="9606245" y="2014862"/>
                </a:lnTo>
                <a:lnTo>
                  <a:pt x="9617171" y="1964365"/>
                </a:lnTo>
                <a:lnTo>
                  <a:pt x="9624503" y="1913491"/>
                </a:lnTo>
                <a:lnTo>
                  <a:pt x="9628192" y="1862258"/>
                </a:lnTo>
                <a:lnTo>
                  <a:pt x="9628656" y="1836513"/>
                </a:lnTo>
                <a:lnTo>
                  <a:pt x="9628192" y="1810768"/>
                </a:lnTo>
                <a:lnTo>
                  <a:pt x="9624503" y="1759536"/>
                </a:lnTo>
                <a:lnTo>
                  <a:pt x="9617171" y="1708662"/>
                </a:lnTo>
                <a:lnTo>
                  <a:pt x="9606245" y="1658165"/>
                </a:lnTo>
                <a:lnTo>
                  <a:pt x="9591772" y="1608064"/>
                </a:lnTo>
                <a:lnTo>
                  <a:pt x="9573801" y="1558376"/>
                </a:lnTo>
                <a:lnTo>
                  <a:pt x="9552380" y="1509121"/>
                </a:lnTo>
                <a:lnTo>
                  <a:pt x="9527558" y="1460316"/>
                </a:lnTo>
                <a:lnTo>
                  <a:pt x="9499383" y="1411981"/>
                </a:lnTo>
                <a:lnTo>
                  <a:pt x="9467902" y="1364133"/>
                </a:lnTo>
                <a:lnTo>
                  <a:pt x="9433165" y="1316791"/>
                </a:lnTo>
                <a:lnTo>
                  <a:pt x="9395220" y="1269973"/>
                </a:lnTo>
                <a:lnTo>
                  <a:pt x="9354114" y="1223698"/>
                </a:lnTo>
                <a:lnTo>
                  <a:pt x="9309896" y="1177984"/>
                </a:lnTo>
                <a:lnTo>
                  <a:pt x="9262615" y="1132850"/>
                </a:lnTo>
                <a:lnTo>
                  <a:pt x="9212318" y="1088314"/>
                </a:lnTo>
                <a:lnTo>
                  <a:pt x="9159054" y="1044394"/>
                </a:lnTo>
                <a:lnTo>
                  <a:pt x="9102871" y="1001109"/>
                </a:lnTo>
                <a:lnTo>
                  <a:pt x="9043817" y="958477"/>
                </a:lnTo>
                <a:lnTo>
                  <a:pt x="8981941" y="916516"/>
                </a:lnTo>
                <a:lnTo>
                  <a:pt x="8949960" y="895794"/>
                </a:lnTo>
                <a:lnTo>
                  <a:pt x="8917291" y="875246"/>
                </a:lnTo>
                <a:lnTo>
                  <a:pt x="8883941" y="854875"/>
                </a:lnTo>
                <a:lnTo>
                  <a:pt x="8849915" y="834684"/>
                </a:lnTo>
                <a:lnTo>
                  <a:pt x="8815220" y="814675"/>
                </a:lnTo>
                <a:lnTo>
                  <a:pt x="8779862" y="794849"/>
                </a:lnTo>
                <a:lnTo>
                  <a:pt x="8743846" y="775210"/>
                </a:lnTo>
                <a:lnTo>
                  <a:pt x="8707179" y="755759"/>
                </a:lnTo>
                <a:lnTo>
                  <a:pt x="8669867" y="736500"/>
                </a:lnTo>
                <a:lnTo>
                  <a:pt x="8631915" y="717433"/>
                </a:lnTo>
                <a:lnTo>
                  <a:pt x="8593331" y="698562"/>
                </a:lnTo>
                <a:lnTo>
                  <a:pt x="8554119" y="679889"/>
                </a:lnTo>
                <a:lnTo>
                  <a:pt x="8514286" y="661416"/>
                </a:lnTo>
                <a:lnTo>
                  <a:pt x="8473838" y="643145"/>
                </a:lnTo>
                <a:lnTo>
                  <a:pt x="8432780" y="625080"/>
                </a:lnTo>
                <a:lnTo>
                  <a:pt x="8391120" y="607221"/>
                </a:lnTo>
                <a:lnTo>
                  <a:pt x="8348863" y="589571"/>
                </a:lnTo>
                <a:lnTo>
                  <a:pt x="8306015" y="572133"/>
                </a:lnTo>
                <a:lnTo>
                  <a:pt x="8262582" y="554910"/>
                </a:lnTo>
                <a:lnTo>
                  <a:pt x="8218570" y="537902"/>
                </a:lnTo>
                <a:lnTo>
                  <a:pt x="8173985" y="521113"/>
                </a:lnTo>
                <a:lnTo>
                  <a:pt x="8128833" y="504544"/>
                </a:lnTo>
                <a:lnTo>
                  <a:pt x="8083120" y="488199"/>
                </a:lnTo>
                <a:lnTo>
                  <a:pt x="8036853" y="472079"/>
                </a:lnTo>
                <a:lnTo>
                  <a:pt x="7990037" y="456187"/>
                </a:lnTo>
                <a:lnTo>
                  <a:pt x="7942678" y="440525"/>
                </a:lnTo>
                <a:lnTo>
                  <a:pt x="7894783" y="425096"/>
                </a:lnTo>
                <a:lnTo>
                  <a:pt x="7846357" y="409901"/>
                </a:lnTo>
                <a:lnTo>
                  <a:pt x="7797406" y="394943"/>
                </a:lnTo>
                <a:lnTo>
                  <a:pt x="7747937" y="380224"/>
                </a:lnTo>
                <a:lnTo>
                  <a:pt x="7697955" y="365746"/>
                </a:lnTo>
                <a:lnTo>
                  <a:pt x="7647467" y="351513"/>
                </a:lnTo>
                <a:lnTo>
                  <a:pt x="7596478" y="337526"/>
                </a:lnTo>
                <a:lnTo>
                  <a:pt x="7544995" y="323787"/>
                </a:lnTo>
                <a:lnTo>
                  <a:pt x="7493023" y="310299"/>
                </a:lnTo>
                <a:lnTo>
                  <a:pt x="7440569" y="297064"/>
                </a:lnTo>
                <a:lnTo>
                  <a:pt x="7387639" y="284084"/>
                </a:lnTo>
                <a:lnTo>
                  <a:pt x="7334238" y="271362"/>
                </a:lnTo>
                <a:lnTo>
                  <a:pt x="7280373" y="258900"/>
                </a:lnTo>
                <a:lnTo>
                  <a:pt x="7226050" y="246700"/>
                </a:lnTo>
                <a:lnTo>
                  <a:pt x="7171275" y="234765"/>
                </a:lnTo>
                <a:lnTo>
                  <a:pt x="7116053" y="223096"/>
                </a:lnTo>
                <a:lnTo>
                  <a:pt x="7060392" y="211697"/>
                </a:lnTo>
                <a:lnTo>
                  <a:pt x="7004296" y="200569"/>
                </a:lnTo>
                <a:lnTo>
                  <a:pt x="6947772" y="189715"/>
                </a:lnTo>
                <a:lnTo>
                  <a:pt x="6890826" y="179137"/>
                </a:lnTo>
                <a:lnTo>
                  <a:pt x="6833464" y="168838"/>
                </a:lnTo>
                <a:lnTo>
                  <a:pt x="6775692" y="158819"/>
                </a:lnTo>
                <a:lnTo>
                  <a:pt x="6717516" y="149083"/>
                </a:lnTo>
                <a:lnTo>
                  <a:pt x="6658942" y="139632"/>
                </a:lnTo>
                <a:lnTo>
                  <a:pt x="6599977" y="130469"/>
                </a:lnTo>
                <a:lnTo>
                  <a:pt x="6540625" y="121596"/>
                </a:lnTo>
                <a:lnTo>
                  <a:pt x="6480894" y="113015"/>
                </a:lnTo>
                <a:lnTo>
                  <a:pt x="6420788" y="104728"/>
                </a:lnTo>
                <a:lnTo>
                  <a:pt x="6360316" y="96738"/>
                </a:lnTo>
                <a:lnTo>
                  <a:pt x="6299481" y="89048"/>
                </a:lnTo>
                <a:lnTo>
                  <a:pt x="6238291" y="81658"/>
                </a:lnTo>
                <a:lnTo>
                  <a:pt x="6176751" y="74573"/>
                </a:lnTo>
                <a:lnTo>
                  <a:pt x="6114867" y="67793"/>
                </a:lnTo>
                <a:lnTo>
                  <a:pt x="6052646" y="61322"/>
                </a:lnTo>
                <a:lnTo>
                  <a:pt x="5990093" y="55161"/>
                </a:lnTo>
                <a:lnTo>
                  <a:pt x="5927215" y="49313"/>
                </a:lnTo>
                <a:lnTo>
                  <a:pt x="5864017" y="43780"/>
                </a:lnTo>
                <a:lnTo>
                  <a:pt x="5800506" y="38565"/>
                </a:lnTo>
                <a:lnTo>
                  <a:pt x="5736687" y="33669"/>
                </a:lnTo>
                <a:lnTo>
                  <a:pt x="5672567" y="29096"/>
                </a:lnTo>
                <a:lnTo>
                  <a:pt x="5608152" y="24847"/>
                </a:lnTo>
                <a:lnTo>
                  <a:pt x="5543447" y="20925"/>
                </a:lnTo>
                <a:lnTo>
                  <a:pt x="5478459" y="17331"/>
                </a:lnTo>
                <a:lnTo>
                  <a:pt x="5413194" y="14069"/>
                </a:lnTo>
                <a:lnTo>
                  <a:pt x="5347658" y="11141"/>
                </a:lnTo>
                <a:lnTo>
                  <a:pt x="5281856" y="8549"/>
                </a:lnTo>
                <a:lnTo>
                  <a:pt x="5215795" y="6294"/>
                </a:lnTo>
                <a:lnTo>
                  <a:pt x="5149481" y="4380"/>
                </a:lnTo>
                <a:lnTo>
                  <a:pt x="5082920" y="2809"/>
                </a:lnTo>
                <a:lnTo>
                  <a:pt x="5016118" y="1584"/>
                </a:lnTo>
                <a:lnTo>
                  <a:pt x="4949081" y="705"/>
                </a:lnTo>
                <a:lnTo>
                  <a:pt x="4881815" y="176"/>
                </a:lnTo>
                <a:lnTo>
                  <a:pt x="4814326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84402" y="-255248"/>
            <a:ext cx="8797925" cy="4432300"/>
          </a:xfrm>
          <a:prstGeom prst="rect">
            <a:avLst/>
          </a:prstGeom>
        </p:spPr>
        <p:txBody>
          <a:bodyPr vert="horz" wrap="square" lIns="0" tIns="252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90"/>
              </a:spcBef>
            </a:pPr>
            <a:r>
              <a:rPr dirty="0"/>
              <a:t>Kubernetes</a:t>
            </a:r>
            <a:r>
              <a:rPr spc="-140" dirty="0"/>
              <a:t> </a:t>
            </a:r>
            <a:r>
              <a:rPr dirty="0"/>
              <a:t>Ingress</a:t>
            </a:r>
            <a:r>
              <a:rPr spc="-135" dirty="0"/>
              <a:t> </a:t>
            </a:r>
            <a:r>
              <a:rPr spc="-10" dirty="0"/>
              <a:t>Class</a:t>
            </a:r>
          </a:p>
          <a:p>
            <a:pPr marL="2423160" marR="5080" indent="-1905" algn="ctr">
              <a:lnSpc>
                <a:spcPct val="100000"/>
              </a:lnSpc>
              <a:spcBef>
                <a:spcPts val="1245"/>
              </a:spcBef>
            </a:pP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3500"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00"/>
                </a:solidFill>
                <a:latin typeface="Calibri"/>
                <a:cs typeface="Calibri"/>
              </a:rPr>
              <a:t>multiple</a:t>
            </a:r>
            <a:r>
              <a:rPr sz="3500" b="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500" b="0" spc="-10" dirty="0">
                <a:solidFill>
                  <a:srgbClr val="FFFF00"/>
                </a:solidFill>
                <a:latin typeface="Calibri"/>
                <a:cs typeface="Calibri"/>
              </a:rPr>
              <a:t>Ingress </a:t>
            </a:r>
            <a:r>
              <a:rPr sz="3500" b="0" dirty="0">
                <a:solidFill>
                  <a:srgbClr val="FFFF00"/>
                </a:solidFill>
                <a:latin typeface="Calibri"/>
                <a:cs typeface="Calibri"/>
              </a:rPr>
              <a:t>Controllers</a:t>
            </a:r>
            <a:r>
              <a:rPr sz="3500" b="0" spc="-8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3500"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500"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2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3500" b="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35" dirty="0">
                <a:solidFill>
                  <a:srgbClr val="FFFFFF"/>
                </a:solidFill>
                <a:latin typeface="Calibri"/>
                <a:cs typeface="Calibri"/>
              </a:rPr>
              <a:t>cluster,</a:t>
            </a:r>
            <a:r>
              <a:rPr sz="3500" b="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500" b="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5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10" dirty="0">
                <a:solidFill>
                  <a:srgbClr val="FFFF00"/>
                </a:solidFill>
                <a:latin typeface="Calibri"/>
                <a:cs typeface="Calibri"/>
              </a:rPr>
              <a:t>identify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5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2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3500" b="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500" b="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00"/>
                </a:solidFill>
                <a:latin typeface="Calibri"/>
                <a:cs typeface="Calibri"/>
              </a:rPr>
              <a:t>Resource/Service</a:t>
            </a:r>
            <a:r>
              <a:rPr sz="3500" b="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3500"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3500"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500"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39364" y="4765718"/>
            <a:ext cx="6697980" cy="1613535"/>
          </a:xfrm>
          <a:custGeom>
            <a:avLst/>
            <a:gdLst/>
            <a:ahLst/>
            <a:cxnLst/>
            <a:rect l="l" t="t" r="r" b="b"/>
            <a:pathLst>
              <a:path w="6697980" h="1613535">
                <a:moveTo>
                  <a:pt x="3348841" y="0"/>
                </a:moveTo>
                <a:lnTo>
                  <a:pt x="3276018" y="186"/>
                </a:lnTo>
                <a:lnTo>
                  <a:pt x="3203575" y="745"/>
                </a:lnTo>
                <a:lnTo>
                  <a:pt x="3131527" y="1671"/>
                </a:lnTo>
                <a:lnTo>
                  <a:pt x="3059890" y="2960"/>
                </a:lnTo>
                <a:lnTo>
                  <a:pt x="2988680" y="4610"/>
                </a:lnTo>
                <a:lnTo>
                  <a:pt x="2917911" y="6615"/>
                </a:lnTo>
                <a:lnTo>
                  <a:pt x="2847601" y="8974"/>
                </a:lnTo>
                <a:lnTo>
                  <a:pt x="2777765" y="11680"/>
                </a:lnTo>
                <a:lnTo>
                  <a:pt x="2708418" y="14732"/>
                </a:lnTo>
                <a:lnTo>
                  <a:pt x="2639576" y="18125"/>
                </a:lnTo>
                <a:lnTo>
                  <a:pt x="2571255" y="21855"/>
                </a:lnTo>
                <a:lnTo>
                  <a:pt x="2503470" y="25918"/>
                </a:lnTo>
                <a:lnTo>
                  <a:pt x="2436238" y="30312"/>
                </a:lnTo>
                <a:lnTo>
                  <a:pt x="2369574" y="35031"/>
                </a:lnTo>
                <a:lnTo>
                  <a:pt x="2303493" y="40072"/>
                </a:lnTo>
                <a:lnTo>
                  <a:pt x="2238012" y="45432"/>
                </a:lnTo>
                <a:lnTo>
                  <a:pt x="2173145" y="51106"/>
                </a:lnTo>
                <a:lnTo>
                  <a:pt x="2108910" y="57092"/>
                </a:lnTo>
                <a:lnTo>
                  <a:pt x="2045321" y="63384"/>
                </a:lnTo>
                <a:lnTo>
                  <a:pt x="1982394" y="69979"/>
                </a:lnTo>
                <a:lnTo>
                  <a:pt x="1920145" y="76874"/>
                </a:lnTo>
                <a:lnTo>
                  <a:pt x="1858590" y="84064"/>
                </a:lnTo>
                <a:lnTo>
                  <a:pt x="1797744" y="91547"/>
                </a:lnTo>
                <a:lnTo>
                  <a:pt x="1737623" y="99317"/>
                </a:lnTo>
                <a:lnTo>
                  <a:pt x="1678243" y="107372"/>
                </a:lnTo>
                <a:lnTo>
                  <a:pt x="1619619" y="115708"/>
                </a:lnTo>
                <a:lnTo>
                  <a:pt x="1561767" y="124320"/>
                </a:lnTo>
                <a:lnTo>
                  <a:pt x="1504704" y="133205"/>
                </a:lnTo>
                <a:lnTo>
                  <a:pt x="1448443" y="142359"/>
                </a:lnTo>
                <a:lnTo>
                  <a:pt x="1393002" y="151779"/>
                </a:lnTo>
                <a:lnTo>
                  <a:pt x="1338396" y="161461"/>
                </a:lnTo>
                <a:lnTo>
                  <a:pt x="1284641" y="171400"/>
                </a:lnTo>
                <a:lnTo>
                  <a:pt x="1231752" y="181593"/>
                </a:lnTo>
                <a:lnTo>
                  <a:pt x="1179745" y="192037"/>
                </a:lnTo>
                <a:lnTo>
                  <a:pt x="1128636" y="202727"/>
                </a:lnTo>
                <a:lnTo>
                  <a:pt x="1078440" y="213659"/>
                </a:lnTo>
                <a:lnTo>
                  <a:pt x="1029174" y="224831"/>
                </a:lnTo>
                <a:lnTo>
                  <a:pt x="980853" y="236238"/>
                </a:lnTo>
                <a:lnTo>
                  <a:pt x="933492" y="247876"/>
                </a:lnTo>
                <a:lnTo>
                  <a:pt x="887107" y="259742"/>
                </a:lnTo>
                <a:lnTo>
                  <a:pt x="841715" y="271832"/>
                </a:lnTo>
                <a:lnTo>
                  <a:pt x="797330" y="284141"/>
                </a:lnTo>
                <a:lnTo>
                  <a:pt x="753969" y="296667"/>
                </a:lnTo>
                <a:lnTo>
                  <a:pt x="711647" y="309406"/>
                </a:lnTo>
                <a:lnTo>
                  <a:pt x="670379" y="322353"/>
                </a:lnTo>
                <a:lnTo>
                  <a:pt x="630183" y="335504"/>
                </a:lnTo>
                <a:lnTo>
                  <a:pt x="591072" y="348857"/>
                </a:lnTo>
                <a:lnTo>
                  <a:pt x="553064" y="362408"/>
                </a:lnTo>
                <a:lnTo>
                  <a:pt x="516173" y="376152"/>
                </a:lnTo>
                <a:lnTo>
                  <a:pt x="480415" y="390085"/>
                </a:lnTo>
                <a:lnTo>
                  <a:pt x="412364" y="418506"/>
                </a:lnTo>
                <a:lnTo>
                  <a:pt x="349034" y="447641"/>
                </a:lnTo>
                <a:lnTo>
                  <a:pt x="290552" y="477460"/>
                </a:lnTo>
                <a:lnTo>
                  <a:pt x="237043" y="507931"/>
                </a:lnTo>
                <a:lnTo>
                  <a:pt x="188634" y="539025"/>
                </a:lnTo>
                <a:lnTo>
                  <a:pt x="145449" y="570712"/>
                </a:lnTo>
                <a:lnTo>
                  <a:pt x="107614" y="602961"/>
                </a:lnTo>
                <a:lnTo>
                  <a:pt x="75255" y="635742"/>
                </a:lnTo>
                <a:lnTo>
                  <a:pt x="48498" y="669025"/>
                </a:lnTo>
                <a:lnTo>
                  <a:pt x="27469" y="702779"/>
                </a:lnTo>
                <a:lnTo>
                  <a:pt x="6937" y="754229"/>
                </a:lnTo>
                <a:lnTo>
                  <a:pt x="0" y="806569"/>
                </a:lnTo>
                <a:lnTo>
                  <a:pt x="776" y="824108"/>
                </a:lnTo>
                <a:lnTo>
                  <a:pt x="12292" y="876163"/>
                </a:lnTo>
                <a:lnTo>
                  <a:pt x="37260" y="927293"/>
                </a:lnTo>
                <a:lnTo>
                  <a:pt x="61169" y="960815"/>
                </a:lnTo>
                <a:lnTo>
                  <a:pt x="90742" y="993851"/>
                </a:lnTo>
                <a:lnTo>
                  <a:pt x="125855" y="1026370"/>
                </a:lnTo>
                <a:lnTo>
                  <a:pt x="166380" y="1058341"/>
                </a:lnTo>
                <a:lnTo>
                  <a:pt x="212193" y="1089736"/>
                </a:lnTo>
                <a:lnTo>
                  <a:pt x="263168" y="1120522"/>
                </a:lnTo>
                <a:lnTo>
                  <a:pt x="319179" y="1150671"/>
                </a:lnTo>
                <a:lnTo>
                  <a:pt x="380101" y="1180151"/>
                </a:lnTo>
                <a:lnTo>
                  <a:pt x="445807" y="1208933"/>
                </a:lnTo>
                <a:lnTo>
                  <a:pt x="516173" y="1236986"/>
                </a:lnTo>
                <a:lnTo>
                  <a:pt x="553064" y="1250730"/>
                </a:lnTo>
                <a:lnTo>
                  <a:pt x="591072" y="1264280"/>
                </a:lnTo>
                <a:lnTo>
                  <a:pt x="630183" y="1277633"/>
                </a:lnTo>
                <a:lnTo>
                  <a:pt x="670379" y="1290785"/>
                </a:lnTo>
                <a:lnTo>
                  <a:pt x="711647" y="1303732"/>
                </a:lnTo>
                <a:lnTo>
                  <a:pt x="753969" y="1316471"/>
                </a:lnTo>
                <a:lnTo>
                  <a:pt x="797330" y="1328996"/>
                </a:lnTo>
                <a:lnTo>
                  <a:pt x="841715" y="1341306"/>
                </a:lnTo>
                <a:lnTo>
                  <a:pt x="887107" y="1353396"/>
                </a:lnTo>
                <a:lnTo>
                  <a:pt x="933492" y="1365261"/>
                </a:lnTo>
                <a:lnTo>
                  <a:pt x="980853" y="1376900"/>
                </a:lnTo>
                <a:lnTo>
                  <a:pt x="1029174" y="1388307"/>
                </a:lnTo>
                <a:lnTo>
                  <a:pt x="1078440" y="1399478"/>
                </a:lnTo>
                <a:lnTo>
                  <a:pt x="1128636" y="1410411"/>
                </a:lnTo>
                <a:lnTo>
                  <a:pt x="1179745" y="1421101"/>
                </a:lnTo>
                <a:lnTo>
                  <a:pt x="1231752" y="1431545"/>
                </a:lnTo>
                <a:lnTo>
                  <a:pt x="1284641" y="1441738"/>
                </a:lnTo>
                <a:lnTo>
                  <a:pt x="1338396" y="1451677"/>
                </a:lnTo>
                <a:lnTo>
                  <a:pt x="1393002" y="1461359"/>
                </a:lnTo>
                <a:lnTo>
                  <a:pt x="1448443" y="1470778"/>
                </a:lnTo>
                <a:lnTo>
                  <a:pt x="1504704" y="1479933"/>
                </a:lnTo>
                <a:lnTo>
                  <a:pt x="1561767" y="1488818"/>
                </a:lnTo>
                <a:lnTo>
                  <a:pt x="1619619" y="1497430"/>
                </a:lnTo>
                <a:lnTo>
                  <a:pt x="1678243" y="1505765"/>
                </a:lnTo>
                <a:lnTo>
                  <a:pt x="1737623" y="1513820"/>
                </a:lnTo>
                <a:lnTo>
                  <a:pt x="1797744" y="1521591"/>
                </a:lnTo>
                <a:lnTo>
                  <a:pt x="1858590" y="1529073"/>
                </a:lnTo>
                <a:lnTo>
                  <a:pt x="1920145" y="1536264"/>
                </a:lnTo>
                <a:lnTo>
                  <a:pt x="1982394" y="1543159"/>
                </a:lnTo>
                <a:lnTo>
                  <a:pt x="2045321" y="1549754"/>
                </a:lnTo>
                <a:lnTo>
                  <a:pt x="2108910" y="1556046"/>
                </a:lnTo>
                <a:lnTo>
                  <a:pt x="2173145" y="1562031"/>
                </a:lnTo>
                <a:lnTo>
                  <a:pt x="2238012" y="1567706"/>
                </a:lnTo>
                <a:lnTo>
                  <a:pt x="2303493" y="1573065"/>
                </a:lnTo>
                <a:lnTo>
                  <a:pt x="2369574" y="1578107"/>
                </a:lnTo>
                <a:lnTo>
                  <a:pt x="2436238" y="1582826"/>
                </a:lnTo>
                <a:lnTo>
                  <a:pt x="2503470" y="1587219"/>
                </a:lnTo>
                <a:lnTo>
                  <a:pt x="2571255" y="1591283"/>
                </a:lnTo>
                <a:lnTo>
                  <a:pt x="2639576" y="1595013"/>
                </a:lnTo>
                <a:lnTo>
                  <a:pt x="2708418" y="1598406"/>
                </a:lnTo>
                <a:lnTo>
                  <a:pt x="2777765" y="1601457"/>
                </a:lnTo>
                <a:lnTo>
                  <a:pt x="2847601" y="1604164"/>
                </a:lnTo>
                <a:lnTo>
                  <a:pt x="2917911" y="1606522"/>
                </a:lnTo>
                <a:lnTo>
                  <a:pt x="2988680" y="1608528"/>
                </a:lnTo>
                <a:lnTo>
                  <a:pt x="3059890" y="1610178"/>
                </a:lnTo>
                <a:lnTo>
                  <a:pt x="3131527" y="1611467"/>
                </a:lnTo>
                <a:lnTo>
                  <a:pt x="3203575" y="1612393"/>
                </a:lnTo>
                <a:lnTo>
                  <a:pt x="3276018" y="1612951"/>
                </a:lnTo>
                <a:lnTo>
                  <a:pt x="3348841" y="1613138"/>
                </a:lnTo>
                <a:lnTo>
                  <a:pt x="3421664" y="1612951"/>
                </a:lnTo>
                <a:lnTo>
                  <a:pt x="3494107" y="1612393"/>
                </a:lnTo>
                <a:lnTo>
                  <a:pt x="3566155" y="1611467"/>
                </a:lnTo>
                <a:lnTo>
                  <a:pt x="3637792" y="1610178"/>
                </a:lnTo>
                <a:lnTo>
                  <a:pt x="3709002" y="1608528"/>
                </a:lnTo>
                <a:lnTo>
                  <a:pt x="3779771" y="1606522"/>
                </a:lnTo>
                <a:lnTo>
                  <a:pt x="3850081" y="1604164"/>
                </a:lnTo>
                <a:lnTo>
                  <a:pt x="3919917" y="1601457"/>
                </a:lnTo>
                <a:lnTo>
                  <a:pt x="3989264" y="1598406"/>
                </a:lnTo>
                <a:lnTo>
                  <a:pt x="4058106" y="1595013"/>
                </a:lnTo>
                <a:lnTo>
                  <a:pt x="4126427" y="1591283"/>
                </a:lnTo>
                <a:lnTo>
                  <a:pt x="4194212" y="1587219"/>
                </a:lnTo>
                <a:lnTo>
                  <a:pt x="4261444" y="1582826"/>
                </a:lnTo>
                <a:lnTo>
                  <a:pt x="4328109" y="1578107"/>
                </a:lnTo>
                <a:lnTo>
                  <a:pt x="4394189" y="1573065"/>
                </a:lnTo>
                <a:lnTo>
                  <a:pt x="4459671" y="1567706"/>
                </a:lnTo>
                <a:lnTo>
                  <a:pt x="4524537" y="1562031"/>
                </a:lnTo>
                <a:lnTo>
                  <a:pt x="4588772" y="1556046"/>
                </a:lnTo>
                <a:lnTo>
                  <a:pt x="4652361" y="1549754"/>
                </a:lnTo>
                <a:lnTo>
                  <a:pt x="4715288" y="1543159"/>
                </a:lnTo>
                <a:lnTo>
                  <a:pt x="4777537" y="1536264"/>
                </a:lnTo>
                <a:lnTo>
                  <a:pt x="4839092" y="1529073"/>
                </a:lnTo>
                <a:lnTo>
                  <a:pt x="4899938" y="1521591"/>
                </a:lnTo>
                <a:lnTo>
                  <a:pt x="4960059" y="1513820"/>
                </a:lnTo>
                <a:lnTo>
                  <a:pt x="5019439" y="1505765"/>
                </a:lnTo>
                <a:lnTo>
                  <a:pt x="5078063" y="1497430"/>
                </a:lnTo>
                <a:lnTo>
                  <a:pt x="5135915" y="1488818"/>
                </a:lnTo>
                <a:lnTo>
                  <a:pt x="5192978" y="1479933"/>
                </a:lnTo>
                <a:lnTo>
                  <a:pt x="5249239" y="1470778"/>
                </a:lnTo>
                <a:lnTo>
                  <a:pt x="5304680" y="1461359"/>
                </a:lnTo>
                <a:lnTo>
                  <a:pt x="5359286" y="1451677"/>
                </a:lnTo>
                <a:lnTo>
                  <a:pt x="5413041" y="1441738"/>
                </a:lnTo>
                <a:lnTo>
                  <a:pt x="5465930" y="1431545"/>
                </a:lnTo>
                <a:lnTo>
                  <a:pt x="5517937" y="1421101"/>
                </a:lnTo>
                <a:lnTo>
                  <a:pt x="5569046" y="1410411"/>
                </a:lnTo>
                <a:lnTo>
                  <a:pt x="5619241" y="1399478"/>
                </a:lnTo>
                <a:lnTo>
                  <a:pt x="5668508" y="1388307"/>
                </a:lnTo>
                <a:lnTo>
                  <a:pt x="5716829" y="1376900"/>
                </a:lnTo>
                <a:lnTo>
                  <a:pt x="5764190" y="1365261"/>
                </a:lnTo>
                <a:lnTo>
                  <a:pt x="5810574" y="1353396"/>
                </a:lnTo>
                <a:lnTo>
                  <a:pt x="5855967" y="1341306"/>
                </a:lnTo>
                <a:lnTo>
                  <a:pt x="5900352" y="1328996"/>
                </a:lnTo>
                <a:lnTo>
                  <a:pt x="5943713" y="1316471"/>
                </a:lnTo>
                <a:lnTo>
                  <a:pt x="5986035" y="1303732"/>
                </a:lnTo>
                <a:lnTo>
                  <a:pt x="6027302" y="1290785"/>
                </a:lnTo>
                <a:lnTo>
                  <a:pt x="6067499" y="1277633"/>
                </a:lnTo>
                <a:lnTo>
                  <a:pt x="6106609" y="1264280"/>
                </a:lnTo>
                <a:lnTo>
                  <a:pt x="6144618" y="1250730"/>
                </a:lnTo>
                <a:lnTo>
                  <a:pt x="6181508" y="1236986"/>
                </a:lnTo>
                <a:lnTo>
                  <a:pt x="6217266" y="1223053"/>
                </a:lnTo>
                <a:lnTo>
                  <a:pt x="6285317" y="1194631"/>
                </a:lnTo>
                <a:lnTo>
                  <a:pt x="6348647" y="1165496"/>
                </a:lnTo>
                <a:lnTo>
                  <a:pt x="6407129" y="1135678"/>
                </a:lnTo>
                <a:lnTo>
                  <a:pt x="6460638" y="1105207"/>
                </a:lnTo>
                <a:lnTo>
                  <a:pt x="6509047" y="1074113"/>
                </a:lnTo>
                <a:lnTo>
                  <a:pt x="6552232" y="1042426"/>
                </a:lnTo>
                <a:lnTo>
                  <a:pt x="6590067" y="1010177"/>
                </a:lnTo>
                <a:lnTo>
                  <a:pt x="6622425" y="977396"/>
                </a:lnTo>
                <a:lnTo>
                  <a:pt x="6649182" y="944113"/>
                </a:lnTo>
                <a:lnTo>
                  <a:pt x="6670212" y="910358"/>
                </a:lnTo>
                <a:lnTo>
                  <a:pt x="6690743" y="858909"/>
                </a:lnTo>
                <a:lnTo>
                  <a:pt x="6697681" y="806569"/>
                </a:lnTo>
                <a:lnTo>
                  <a:pt x="6696905" y="789030"/>
                </a:lnTo>
                <a:lnTo>
                  <a:pt x="6685389" y="736975"/>
                </a:lnTo>
                <a:lnTo>
                  <a:pt x="6660421" y="685845"/>
                </a:lnTo>
                <a:lnTo>
                  <a:pt x="6636512" y="652323"/>
                </a:lnTo>
                <a:lnTo>
                  <a:pt x="6606938" y="619287"/>
                </a:lnTo>
                <a:lnTo>
                  <a:pt x="6571826" y="586768"/>
                </a:lnTo>
                <a:lnTo>
                  <a:pt x="6531301" y="554796"/>
                </a:lnTo>
                <a:lnTo>
                  <a:pt x="6485488" y="523402"/>
                </a:lnTo>
                <a:lnTo>
                  <a:pt x="6434513" y="492616"/>
                </a:lnTo>
                <a:lnTo>
                  <a:pt x="6378502" y="462467"/>
                </a:lnTo>
                <a:lnTo>
                  <a:pt x="6317580" y="432987"/>
                </a:lnTo>
                <a:lnTo>
                  <a:pt x="6251874" y="404205"/>
                </a:lnTo>
                <a:lnTo>
                  <a:pt x="6181508" y="376152"/>
                </a:lnTo>
                <a:lnTo>
                  <a:pt x="6144618" y="362408"/>
                </a:lnTo>
                <a:lnTo>
                  <a:pt x="6106609" y="348857"/>
                </a:lnTo>
                <a:lnTo>
                  <a:pt x="6067499" y="335504"/>
                </a:lnTo>
                <a:lnTo>
                  <a:pt x="6027302" y="322353"/>
                </a:lnTo>
                <a:lnTo>
                  <a:pt x="5986035" y="309406"/>
                </a:lnTo>
                <a:lnTo>
                  <a:pt x="5943713" y="296667"/>
                </a:lnTo>
                <a:lnTo>
                  <a:pt x="5900352" y="284141"/>
                </a:lnTo>
                <a:lnTo>
                  <a:pt x="5855967" y="271832"/>
                </a:lnTo>
                <a:lnTo>
                  <a:pt x="5810574" y="259742"/>
                </a:lnTo>
                <a:lnTo>
                  <a:pt x="5764190" y="247876"/>
                </a:lnTo>
                <a:lnTo>
                  <a:pt x="5716829" y="236238"/>
                </a:lnTo>
                <a:lnTo>
                  <a:pt x="5668508" y="224831"/>
                </a:lnTo>
                <a:lnTo>
                  <a:pt x="5619241" y="213659"/>
                </a:lnTo>
                <a:lnTo>
                  <a:pt x="5569046" y="202727"/>
                </a:lnTo>
                <a:lnTo>
                  <a:pt x="5517937" y="192037"/>
                </a:lnTo>
                <a:lnTo>
                  <a:pt x="5465930" y="181593"/>
                </a:lnTo>
                <a:lnTo>
                  <a:pt x="5413041" y="171400"/>
                </a:lnTo>
                <a:lnTo>
                  <a:pt x="5359286" y="161461"/>
                </a:lnTo>
                <a:lnTo>
                  <a:pt x="5304680" y="151779"/>
                </a:lnTo>
                <a:lnTo>
                  <a:pt x="5249239" y="142359"/>
                </a:lnTo>
                <a:lnTo>
                  <a:pt x="5192978" y="133205"/>
                </a:lnTo>
                <a:lnTo>
                  <a:pt x="5135915" y="124320"/>
                </a:lnTo>
                <a:lnTo>
                  <a:pt x="5078063" y="115708"/>
                </a:lnTo>
                <a:lnTo>
                  <a:pt x="5019439" y="107372"/>
                </a:lnTo>
                <a:lnTo>
                  <a:pt x="4960059" y="99317"/>
                </a:lnTo>
                <a:lnTo>
                  <a:pt x="4899938" y="91547"/>
                </a:lnTo>
                <a:lnTo>
                  <a:pt x="4839092" y="84064"/>
                </a:lnTo>
                <a:lnTo>
                  <a:pt x="4777537" y="76874"/>
                </a:lnTo>
                <a:lnTo>
                  <a:pt x="4715288" y="69979"/>
                </a:lnTo>
                <a:lnTo>
                  <a:pt x="4652361" y="63384"/>
                </a:lnTo>
                <a:lnTo>
                  <a:pt x="4588772" y="57092"/>
                </a:lnTo>
                <a:lnTo>
                  <a:pt x="4524537" y="51106"/>
                </a:lnTo>
                <a:lnTo>
                  <a:pt x="4459671" y="45432"/>
                </a:lnTo>
                <a:lnTo>
                  <a:pt x="4394189" y="40072"/>
                </a:lnTo>
                <a:lnTo>
                  <a:pt x="4328109" y="35031"/>
                </a:lnTo>
                <a:lnTo>
                  <a:pt x="4261444" y="30312"/>
                </a:lnTo>
                <a:lnTo>
                  <a:pt x="4194212" y="25918"/>
                </a:lnTo>
                <a:lnTo>
                  <a:pt x="4126427" y="21855"/>
                </a:lnTo>
                <a:lnTo>
                  <a:pt x="4058106" y="18125"/>
                </a:lnTo>
                <a:lnTo>
                  <a:pt x="3989264" y="14732"/>
                </a:lnTo>
                <a:lnTo>
                  <a:pt x="3919917" y="11680"/>
                </a:lnTo>
                <a:lnTo>
                  <a:pt x="3850081" y="8974"/>
                </a:lnTo>
                <a:lnTo>
                  <a:pt x="3779771" y="6615"/>
                </a:lnTo>
                <a:lnTo>
                  <a:pt x="3709002" y="4610"/>
                </a:lnTo>
                <a:lnTo>
                  <a:pt x="3637792" y="2960"/>
                </a:lnTo>
                <a:lnTo>
                  <a:pt x="3566155" y="1671"/>
                </a:lnTo>
                <a:lnTo>
                  <a:pt x="3494107" y="745"/>
                </a:lnTo>
                <a:lnTo>
                  <a:pt x="3421664" y="186"/>
                </a:lnTo>
                <a:lnTo>
                  <a:pt x="334884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61901" y="4910835"/>
            <a:ext cx="385317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 marR="5080" indent="-90805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40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Object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Kind:</a:t>
            </a:r>
            <a:r>
              <a:rPr sz="40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00"/>
                </a:solidFill>
                <a:latin typeface="Calibri"/>
                <a:cs typeface="Calibri"/>
              </a:rPr>
              <a:t>IngressClass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504" rIns="0" bIns="0" rtlCol="0">
            <a:spAutoFit/>
          </a:bodyPr>
          <a:lstStyle/>
          <a:p>
            <a:pPr marL="3283585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40" dirty="0"/>
              <a:t> </a:t>
            </a:r>
            <a:r>
              <a:rPr dirty="0"/>
              <a:t>Ingress</a:t>
            </a:r>
            <a:r>
              <a:rPr spc="-135" dirty="0"/>
              <a:t> </a:t>
            </a:r>
            <a:r>
              <a:rPr spc="-10" dirty="0"/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515" y="1658733"/>
            <a:ext cx="13217229" cy="46951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66" y="403297"/>
            <a:ext cx="4782185" cy="735330"/>
          </a:xfrm>
          <a:custGeom>
            <a:avLst/>
            <a:gdLst/>
            <a:ahLst/>
            <a:cxnLst/>
            <a:rect l="l" t="t" r="r" b="b"/>
            <a:pathLst>
              <a:path w="4782185" h="735330">
                <a:moveTo>
                  <a:pt x="4659617" y="0"/>
                </a:moveTo>
                <a:lnTo>
                  <a:pt x="122464" y="0"/>
                </a:lnTo>
                <a:lnTo>
                  <a:pt x="74796" y="9623"/>
                </a:lnTo>
                <a:lnTo>
                  <a:pt x="35869" y="35869"/>
                </a:lnTo>
                <a:lnTo>
                  <a:pt x="9623" y="74796"/>
                </a:lnTo>
                <a:lnTo>
                  <a:pt x="0" y="122464"/>
                </a:lnTo>
                <a:lnTo>
                  <a:pt x="0" y="612300"/>
                </a:lnTo>
                <a:lnTo>
                  <a:pt x="9623" y="659968"/>
                </a:lnTo>
                <a:lnTo>
                  <a:pt x="35869" y="698895"/>
                </a:lnTo>
                <a:lnTo>
                  <a:pt x="74796" y="725140"/>
                </a:lnTo>
                <a:lnTo>
                  <a:pt x="122464" y="734764"/>
                </a:lnTo>
                <a:lnTo>
                  <a:pt x="4659617" y="734764"/>
                </a:lnTo>
                <a:lnTo>
                  <a:pt x="4707286" y="725140"/>
                </a:lnTo>
                <a:lnTo>
                  <a:pt x="4746213" y="698895"/>
                </a:lnTo>
                <a:lnTo>
                  <a:pt x="4772458" y="659968"/>
                </a:lnTo>
                <a:lnTo>
                  <a:pt x="4782082" y="612300"/>
                </a:lnTo>
                <a:lnTo>
                  <a:pt x="4782082" y="122464"/>
                </a:lnTo>
                <a:lnTo>
                  <a:pt x="4772458" y="74796"/>
                </a:lnTo>
                <a:lnTo>
                  <a:pt x="4746213" y="35869"/>
                </a:lnTo>
                <a:lnTo>
                  <a:pt x="4707286" y="9623"/>
                </a:lnTo>
                <a:lnTo>
                  <a:pt x="4659617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5290" y="415035"/>
            <a:ext cx="2622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4000"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47762" y="403297"/>
            <a:ext cx="4782185" cy="735330"/>
          </a:xfrm>
          <a:custGeom>
            <a:avLst/>
            <a:gdLst/>
            <a:ahLst/>
            <a:cxnLst/>
            <a:rect l="l" t="t" r="r" b="b"/>
            <a:pathLst>
              <a:path w="4782184" h="735330">
                <a:moveTo>
                  <a:pt x="4659617" y="0"/>
                </a:moveTo>
                <a:lnTo>
                  <a:pt x="122464" y="0"/>
                </a:lnTo>
                <a:lnTo>
                  <a:pt x="74796" y="9623"/>
                </a:lnTo>
                <a:lnTo>
                  <a:pt x="35869" y="35869"/>
                </a:lnTo>
                <a:lnTo>
                  <a:pt x="9623" y="74796"/>
                </a:lnTo>
                <a:lnTo>
                  <a:pt x="0" y="122464"/>
                </a:lnTo>
                <a:lnTo>
                  <a:pt x="0" y="612300"/>
                </a:lnTo>
                <a:lnTo>
                  <a:pt x="9623" y="659968"/>
                </a:lnTo>
                <a:lnTo>
                  <a:pt x="35869" y="698895"/>
                </a:lnTo>
                <a:lnTo>
                  <a:pt x="74796" y="725140"/>
                </a:lnTo>
                <a:lnTo>
                  <a:pt x="122464" y="734764"/>
                </a:lnTo>
                <a:lnTo>
                  <a:pt x="4659617" y="734764"/>
                </a:lnTo>
                <a:lnTo>
                  <a:pt x="4707286" y="725140"/>
                </a:lnTo>
                <a:lnTo>
                  <a:pt x="4746213" y="698895"/>
                </a:lnTo>
                <a:lnTo>
                  <a:pt x="4772458" y="659968"/>
                </a:lnTo>
                <a:lnTo>
                  <a:pt x="4782082" y="612300"/>
                </a:lnTo>
                <a:lnTo>
                  <a:pt x="4782082" y="122464"/>
                </a:lnTo>
                <a:lnTo>
                  <a:pt x="4772458" y="74796"/>
                </a:lnTo>
                <a:lnTo>
                  <a:pt x="4746213" y="35869"/>
                </a:lnTo>
                <a:lnTo>
                  <a:pt x="4707286" y="9623"/>
                </a:lnTo>
                <a:lnTo>
                  <a:pt x="46596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96141" y="415035"/>
            <a:ext cx="3486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4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9558" y="600207"/>
            <a:ext cx="0" cy="7029450"/>
          </a:xfrm>
          <a:custGeom>
            <a:avLst/>
            <a:gdLst/>
            <a:ahLst/>
            <a:cxnLst/>
            <a:rect l="l" t="t" r="r" b="b"/>
            <a:pathLst>
              <a:path h="7029450">
                <a:moveTo>
                  <a:pt x="0" y="0"/>
                </a:moveTo>
                <a:lnTo>
                  <a:pt x="1" y="7029185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675" y="3817917"/>
            <a:ext cx="6281420" cy="3592829"/>
          </a:xfrm>
          <a:custGeom>
            <a:avLst/>
            <a:gdLst/>
            <a:ahLst/>
            <a:cxnLst/>
            <a:rect l="l" t="t" r="r" b="b"/>
            <a:pathLst>
              <a:path w="6281420" h="3592829">
                <a:moveTo>
                  <a:pt x="3140419" y="0"/>
                </a:moveTo>
                <a:lnTo>
                  <a:pt x="3080052" y="325"/>
                </a:lnTo>
                <a:lnTo>
                  <a:pt x="3019961" y="1296"/>
                </a:lnTo>
                <a:lnTo>
                  <a:pt x="2960156" y="2909"/>
                </a:lnTo>
                <a:lnTo>
                  <a:pt x="2900649" y="5156"/>
                </a:lnTo>
                <a:lnTo>
                  <a:pt x="2841449" y="8033"/>
                </a:lnTo>
                <a:lnTo>
                  <a:pt x="2782565" y="11533"/>
                </a:lnTo>
                <a:lnTo>
                  <a:pt x="2724010" y="15650"/>
                </a:lnTo>
                <a:lnTo>
                  <a:pt x="2665792" y="20379"/>
                </a:lnTo>
                <a:lnTo>
                  <a:pt x="2607921" y="25714"/>
                </a:lnTo>
                <a:lnTo>
                  <a:pt x="2550409" y="31649"/>
                </a:lnTo>
                <a:lnTo>
                  <a:pt x="2493264" y="38178"/>
                </a:lnTo>
                <a:lnTo>
                  <a:pt x="2436498" y="45296"/>
                </a:lnTo>
                <a:lnTo>
                  <a:pt x="2380120" y="52996"/>
                </a:lnTo>
                <a:lnTo>
                  <a:pt x="2324141" y="61273"/>
                </a:lnTo>
                <a:lnTo>
                  <a:pt x="2268570" y="70121"/>
                </a:lnTo>
                <a:lnTo>
                  <a:pt x="2213419" y="79534"/>
                </a:lnTo>
                <a:lnTo>
                  <a:pt x="2158696" y="89507"/>
                </a:lnTo>
                <a:lnTo>
                  <a:pt x="2104412" y="100033"/>
                </a:lnTo>
                <a:lnTo>
                  <a:pt x="2050578" y="111107"/>
                </a:lnTo>
                <a:lnTo>
                  <a:pt x="1997204" y="122722"/>
                </a:lnTo>
                <a:lnTo>
                  <a:pt x="1944299" y="134874"/>
                </a:lnTo>
                <a:lnTo>
                  <a:pt x="1891874" y="147556"/>
                </a:lnTo>
                <a:lnTo>
                  <a:pt x="1839940" y="160763"/>
                </a:lnTo>
                <a:lnTo>
                  <a:pt x="1788505" y="174488"/>
                </a:lnTo>
                <a:lnTo>
                  <a:pt x="1737581" y="188726"/>
                </a:lnTo>
                <a:lnTo>
                  <a:pt x="1687177" y="203471"/>
                </a:lnTo>
                <a:lnTo>
                  <a:pt x="1637304" y="218717"/>
                </a:lnTo>
                <a:lnTo>
                  <a:pt x="1587972" y="234459"/>
                </a:lnTo>
                <a:lnTo>
                  <a:pt x="1539191" y="250690"/>
                </a:lnTo>
                <a:lnTo>
                  <a:pt x="1490971" y="267405"/>
                </a:lnTo>
                <a:lnTo>
                  <a:pt x="1443322" y="284598"/>
                </a:lnTo>
                <a:lnTo>
                  <a:pt x="1396255" y="302263"/>
                </a:lnTo>
                <a:lnTo>
                  <a:pt x="1349780" y="320394"/>
                </a:lnTo>
                <a:lnTo>
                  <a:pt x="1303907" y="338986"/>
                </a:lnTo>
                <a:lnTo>
                  <a:pt x="1258645" y="358033"/>
                </a:lnTo>
                <a:lnTo>
                  <a:pt x="1214006" y="377528"/>
                </a:lnTo>
                <a:lnTo>
                  <a:pt x="1169999" y="397467"/>
                </a:lnTo>
                <a:lnTo>
                  <a:pt x="1126635" y="417843"/>
                </a:lnTo>
                <a:lnTo>
                  <a:pt x="1083923" y="438650"/>
                </a:lnTo>
                <a:lnTo>
                  <a:pt x="1041875" y="459883"/>
                </a:lnTo>
                <a:lnTo>
                  <a:pt x="1000499" y="481536"/>
                </a:lnTo>
                <a:lnTo>
                  <a:pt x="959806" y="503602"/>
                </a:lnTo>
                <a:lnTo>
                  <a:pt x="919807" y="526077"/>
                </a:lnTo>
                <a:lnTo>
                  <a:pt x="880511" y="548955"/>
                </a:lnTo>
                <a:lnTo>
                  <a:pt x="841929" y="572228"/>
                </a:lnTo>
                <a:lnTo>
                  <a:pt x="804071" y="595893"/>
                </a:lnTo>
                <a:lnTo>
                  <a:pt x="766947" y="619942"/>
                </a:lnTo>
                <a:lnTo>
                  <a:pt x="730567" y="644371"/>
                </a:lnTo>
                <a:lnTo>
                  <a:pt x="694942" y="669173"/>
                </a:lnTo>
                <a:lnTo>
                  <a:pt x="660081" y="694342"/>
                </a:lnTo>
                <a:lnTo>
                  <a:pt x="625994" y="719874"/>
                </a:lnTo>
                <a:lnTo>
                  <a:pt x="592693" y="745760"/>
                </a:lnTo>
                <a:lnTo>
                  <a:pt x="560186" y="771997"/>
                </a:lnTo>
                <a:lnTo>
                  <a:pt x="528485" y="798579"/>
                </a:lnTo>
                <a:lnTo>
                  <a:pt x="497598" y="825498"/>
                </a:lnTo>
                <a:lnTo>
                  <a:pt x="467538" y="852751"/>
                </a:lnTo>
                <a:lnTo>
                  <a:pt x="438313" y="880330"/>
                </a:lnTo>
                <a:lnTo>
                  <a:pt x="409934" y="908230"/>
                </a:lnTo>
                <a:lnTo>
                  <a:pt x="382411" y="936445"/>
                </a:lnTo>
                <a:lnTo>
                  <a:pt x="355754" y="964969"/>
                </a:lnTo>
                <a:lnTo>
                  <a:pt x="329973" y="993797"/>
                </a:lnTo>
                <a:lnTo>
                  <a:pt x="305079" y="1022923"/>
                </a:lnTo>
                <a:lnTo>
                  <a:pt x="257991" y="1082045"/>
                </a:lnTo>
                <a:lnTo>
                  <a:pt x="214571" y="1142287"/>
                </a:lnTo>
                <a:lnTo>
                  <a:pt x="174900" y="1203604"/>
                </a:lnTo>
                <a:lnTo>
                  <a:pt x="139060" y="1265950"/>
                </a:lnTo>
                <a:lnTo>
                  <a:pt x="107132" y="1329276"/>
                </a:lnTo>
                <a:lnTo>
                  <a:pt x="79197" y="1393538"/>
                </a:lnTo>
                <a:lnTo>
                  <a:pt x="55337" y="1458689"/>
                </a:lnTo>
                <a:lnTo>
                  <a:pt x="35632" y="1524681"/>
                </a:lnTo>
                <a:lnTo>
                  <a:pt x="20165" y="1591469"/>
                </a:lnTo>
                <a:lnTo>
                  <a:pt x="9016" y="1659006"/>
                </a:lnTo>
                <a:lnTo>
                  <a:pt x="2267" y="1727246"/>
                </a:lnTo>
                <a:lnTo>
                  <a:pt x="0" y="1796141"/>
                </a:lnTo>
                <a:lnTo>
                  <a:pt x="568" y="1830668"/>
                </a:lnTo>
                <a:lnTo>
                  <a:pt x="5087" y="1899242"/>
                </a:lnTo>
                <a:lnTo>
                  <a:pt x="14046" y="1967136"/>
                </a:lnTo>
                <a:lnTo>
                  <a:pt x="27364" y="2034304"/>
                </a:lnTo>
                <a:lnTo>
                  <a:pt x="44960" y="2100701"/>
                </a:lnTo>
                <a:lnTo>
                  <a:pt x="66752" y="2166278"/>
                </a:lnTo>
                <a:lnTo>
                  <a:pt x="92660" y="2230990"/>
                </a:lnTo>
                <a:lnTo>
                  <a:pt x="122602" y="2294790"/>
                </a:lnTo>
                <a:lnTo>
                  <a:pt x="156496" y="2357632"/>
                </a:lnTo>
                <a:lnTo>
                  <a:pt x="194262" y="2419469"/>
                </a:lnTo>
                <a:lnTo>
                  <a:pt x="235818" y="2480255"/>
                </a:lnTo>
                <a:lnTo>
                  <a:pt x="281082" y="2539943"/>
                </a:lnTo>
                <a:lnTo>
                  <a:pt x="329973" y="2598486"/>
                </a:lnTo>
                <a:lnTo>
                  <a:pt x="355754" y="2627315"/>
                </a:lnTo>
                <a:lnTo>
                  <a:pt x="382411" y="2655839"/>
                </a:lnTo>
                <a:lnTo>
                  <a:pt x="409934" y="2684054"/>
                </a:lnTo>
                <a:lnTo>
                  <a:pt x="438313" y="2711954"/>
                </a:lnTo>
                <a:lnTo>
                  <a:pt x="467538" y="2739533"/>
                </a:lnTo>
                <a:lnTo>
                  <a:pt x="497598" y="2766786"/>
                </a:lnTo>
                <a:lnTo>
                  <a:pt x="528485" y="2793705"/>
                </a:lnTo>
                <a:lnTo>
                  <a:pt x="560186" y="2820287"/>
                </a:lnTo>
                <a:lnTo>
                  <a:pt x="592693" y="2846524"/>
                </a:lnTo>
                <a:lnTo>
                  <a:pt x="625994" y="2872411"/>
                </a:lnTo>
                <a:lnTo>
                  <a:pt x="660081" y="2897942"/>
                </a:lnTo>
                <a:lnTo>
                  <a:pt x="694942" y="2923111"/>
                </a:lnTo>
                <a:lnTo>
                  <a:pt x="730567" y="2947913"/>
                </a:lnTo>
                <a:lnTo>
                  <a:pt x="766947" y="2972342"/>
                </a:lnTo>
                <a:lnTo>
                  <a:pt x="804071" y="2996391"/>
                </a:lnTo>
                <a:lnTo>
                  <a:pt x="841929" y="3020056"/>
                </a:lnTo>
                <a:lnTo>
                  <a:pt x="880511" y="3043330"/>
                </a:lnTo>
                <a:lnTo>
                  <a:pt x="919807" y="3066207"/>
                </a:lnTo>
                <a:lnTo>
                  <a:pt x="959806" y="3088682"/>
                </a:lnTo>
                <a:lnTo>
                  <a:pt x="1000499" y="3110749"/>
                </a:lnTo>
                <a:lnTo>
                  <a:pt x="1041875" y="3132401"/>
                </a:lnTo>
                <a:lnTo>
                  <a:pt x="1083923" y="3153634"/>
                </a:lnTo>
                <a:lnTo>
                  <a:pt x="1126635" y="3174441"/>
                </a:lnTo>
                <a:lnTo>
                  <a:pt x="1169999" y="3194817"/>
                </a:lnTo>
                <a:lnTo>
                  <a:pt x="1214006" y="3214756"/>
                </a:lnTo>
                <a:lnTo>
                  <a:pt x="1258645" y="3234251"/>
                </a:lnTo>
                <a:lnTo>
                  <a:pt x="1303907" y="3253298"/>
                </a:lnTo>
                <a:lnTo>
                  <a:pt x="1349780" y="3271890"/>
                </a:lnTo>
                <a:lnTo>
                  <a:pt x="1396255" y="3290021"/>
                </a:lnTo>
                <a:lnTo>
                  <a:pt x="1443322" y="3307686"/>
                </a:lnTo>
                <a:lnTo>
                  <a:pt x="1490971" y="3324879"/>
                </a:lnTo>
                <a:lnTo>
                  <a:pt x="1539191" y="3341594"/>
                </a:lnTo>
                <a:lnTo>
                  <a:pt x="1587972" y="3357826"/>
                </a:lnTo>
                <a:lnTo>
                  <a:pt x="1637304" y="3373567"/>
                </a:lnTo>
                <a:lnTo>
                  <a:pt x="1687177" y="3388814"/>
                </a:lnTo>
                <a:lnTo>
                  <a:pt x="1737581" y="3403559"/>
                </a:lnTo>
                <a:lnTo>
                  <a:pt x="1788505" y="3417797"/>
                </a:lnTo>
                <a:lnTo>
                  <a:pt x="1839940" y="3431522"/>
                </a:lnTo>
                <a:lnTo>
                  <a:pt x="1891874" y="3444728"/>
                </a:lnTo>
                <a:lnTo>
                  <a:pt x="1944299" y="3457410"/>
                </a:lnTo>
                <a:lnTo>
                  <a:pt x="1997204" y="3469562"/>
                </a:lnTo>
                <a:lnTo>
                  <a:pt x="2050578" y="3481178"/>
                </a:lnTo>
                <a:lnTo>
                  <a:pt x="2104412" y="3492252"/>
                </a:lnTo>
                <a:lnTo>
                  <a:pt x="2158696" y="3502778"/>
                </a:lnTo>
                <a:lnTo>
                  <a:pt x="2213419" y="3512750"/>
                </a:lnTo>
                <a:lnTo>
                  <a:pt x="2268570" y="3522163"/>
                </a:lnTo>
                <a:lnTo>
                  <a:pt x="2324141" y="3531011"/>
                </a:lnTo>
                <a:lnTo>
                  <a:pt x="2380120" y="3539288"/>
                </a:lnTo>
                <a:lnTo>
                  <a:pt x="2436498" y="3546989"/>
                </a:lnTo>
                <a:lnTo>
                  <a:pt x="2493264" y="3554106"/>
                </a:lnTo>
                <a:lnTo>
                  <a:pt x="2550409" y="3560635"/>
                </a:lnTo>
                <a:lnTo>
                  <a:pt x="2607921" y="3566570"/>
                </a:lnTo>
                <a:lnTo>
                  <a:pt x="2665792" y="3571905"/>
                </a:lnTo>
                <a:lnTo>
                  <a:pt x="2724010" y="3576634"/>
                </a:lnTo>
                <a:lnTo>
                  <a:pt x="2782565" y="3580752"/>
                </a:lnTo>
                <a:lnTo>
                  <a:pt x="2841449" y="3584251"/>
                </a:lnTo>
                <a:lnTo>
                  <a:pt x="2900649" y="3587128"/>
                </a:lnTo>
                <a:lnTo>
                  <a:pt x="2960156" y="3589376"/>
                </a:lnTo>
                <a:lnTo>
                  <a:pt x="3019961" y="3590988"/>
                </a:lnTo>
                <a:lnTo>
                  <a:pt x="3080052" y="3591960"/>
                </a:lnTo>
                <a:lnTo>
                  <a:pt x="3140419" y="3592285"/>
                </a:lnTo>
                <a:lnTo>
                  <a:pt x="3200787" y="3591960"/>
                </a:lnTo>
                <a:lnTo>
                  <a:pt x="3260878" y="3590988"/>
                </a:lnTo>
                <a:lnTo>
                  <a:pt x="3320682" y="3589376"/>
                </a:lnTo>
                <a:lnTo>
                  <a:pt x="3380190" y="3587128"/>
                </a:lnTo>
                <a:lnTo>
                  <a:pt x="3439390" y="3584251"/>
                </a:lnTo>
                <a:lnTo>
                  <a:pt x="3498273" y="3580752"/>
                </a:lnTo>
                <a:lnTo>
                  <a:pt x="3556829" y="3576634"/>
                </a:lnTo>
                <a:lnTo>
                  <a:pt x="3615047" y="3571905"/>
                </a:lnTo>
                <a:lnTo>
                  <a:pt x="3672918" y="3566570"/>
                </a:lnTo>
                <a:lnTo>
                  <a:pt x="3730430" y="3560635"/>
                </a:lnTo>
                <a:lnTo>
                  <a:pt x="3787575" y="3554106"/>
                </a:lnTo>
                <a:lnTo>
                  <a:pt x="3844341" y="3546989"/>
                </a:lnTo>
                <a:lnTo>
                  <a:pt x="3900719" y="3539288"/>
                </a:lnTo>
                <a:lnTo>
                  <a:pt x="3956698" y="3531011"/>
                </a:lnTo>
                <a:lnTo>
                  <a:pt x="4012269" y="3522163"/>
                </a:lnTo>
                <a:lnTo>
                  <a:pt x="4067421" y="3512750"/>
                </a:lnTo>
                <a:lnTo>
                  <a:pt x="4122143" y="3502778"/>
                </a:lnTo>
                <a:lnTo>
                  <a:pt x="4176427" y="3492252"/>
                </a:lnTo>
                <a:lnTo>
                  <a:pt x="4230261" y="3481178"/>
                </a:lnTo>
                <a:lnTo>
                  <a:pt x="4283635" y="3469562"/>
                </a:lnTo>
                <a:lnTo>
                  <a:pt x="4336540" y="3457410"/>
                </a:lnTo>
                <a:lnTo>
                  <a:pt x="4388965" y="3444728"/>
                </a:lnTo>
                <a:lnTo>
                  <a:pt x="4440900" y="3431522"/>
                </a:lnTo>
                <a:lnTo>
                  <a:pt x="4492334" y="3417797"/>
                </a:lnTo>
                <a:lnTo>
                  <a:pt x="4543259" y="3403559"/>
                </a:lnTo>
                <a:lnTo>
                  <a:pt x="4593662" y="3388814"/>
                </a:lnTo>
                <a:lnTo>
                  <a:pt x="4643535" y="3373567"/>
                </a:lnTo>
                <a:lnTo>
                  <a:pt x="4692867" y="3357826"/>
                </a:lnTo>
                <a:lnTo>
                  <a:pt x="4741649" y="3341594"/>
                </a:lnTo>
                <a:lnTo>
                  <a:pt x="4789868" y="3324879"/>
                </a:lnTo>
                <a:lnTo>
                  <a:pt x="4837517" y="3307686"/>
                </a:lnTo>
                <a:lnTo>
                  <a:pt x="4884584" y="3290021"/>
                </a:lnTo>
                <a:lnTo>
                  <a:pt x="4931059" y="3271890"/>
                </a:lnTo>
                <a:lnTo>
                  <a:pt x="4976933" y="3253298"/>
                </a:lnTo>
                <a:lnTo>
                  <a:pt x="5022194" y="3234251"/>
                </a:lnTo>
                <a:lnTo>
                  <a:pt x="5066833" y="3214756"/>
                </a:lnTo>
                <a:lnTo>
                  <a:pt x="5110840" y="3194817"/>
                </a:lnTo>
                <a:lnTo>
                  <a:pt x="5154204" y="3174441"/>
                </a:lnTo>
                <a:lnTo>
                  <a:pt x="5196916" y="3153634"/>
                </a:lnTo>
                <a:lnTo>
                  <a:pt x="5238965" y="3132401"/>
                </a:lnTo>
                <a:lnTo>
                  <a:pt x="5280340" y="3110749"/>
                </a:lnTo>
                <a:lnTo>
                  <a:pt x="5321033" y="3088682"/>
                </a:lnTo>
                <a:lnTo>
                  <a:pt x="5361032" y="3066207"/>
                </a:lnTo>
                <a:lnTo>
                  <a:pt x="5400328" y="3043330"/>
                </a:lnTo>
                <a:lnTo>
                  <a:pt x="5438910" y="3020056"/>
                </a:lnTo>
                <a:lnTo>
                  <a:pt x="5476768" y="2996391"/>
                </a:lnTo>
                <a:lnTo>
                  <a:pt x="5513892" y="2972342"/>
                </a:lnTo>
                <a:lnTo>
                  <a:pt x="5550272" y="2947913"/>
                </a:lnTo>
                <a:lnTo>
                  <a:pt x="5585898" y="2923111"/>
                </a:lnTo>
                <a:lnTo>
                  <a:pt x="5620759" y="2897942"/>
                </a:lnTo>
                <a:lnTo>
                  <a:pt x="5654845" y="2872411"/>
                </a:lnTo>
                <a:lnTo>
                  <a:pt x="5688147" y="2846524"/>
                </a:lnTo>
                <a:lnTo>
                  <a:pt x="5720653" y="2820287"/>
                </a:lnTo>
                <a:lnTo>
                  <a:pt x="5752355" y="2793705"/>
                </a:lnTo>
                <a:lnTo>
                  <a:pt x="5783241" y="2766786"/>
                </a:lnTo>
                <a:lnTo>
                  <a:pt x="5813301" y="2739533"/>
                </a:lnTo>
                <a:lnTo>
                  <a:pt x="5842526" y="2711954"/>
                </a:lnTo>
                <a:lnTo>
                  <a:pt x="5870905" y="2684054"/>
                </a:lnTo>
                <a:lnTo>
                  <a:pt x="5898428" y="2655839"/>
                </a:lnTo>
                <a:lnTo>
                  <a:pt x="5925085" y="2627315"/>
                </a:lnTo>
                <a:lnTo>
                  <a:pt x="5950866" y="2598486"/>
                </a:lnTo>
                <a:lnTo>
                  <a:pt x="5975760" y="2569361"/>
                </a:lnTo>
                <a:lnTo>
                  <a:pt x="6022848" y="2510239"/>
                </a:lnTo>
                <a:lnTo>
                  <a:pt x="6066268" y="2449996"/>
                </a:lnTo>
                <a:lnTo>
                  <a:pt x="6105939" y="2388679"/>
                </a:lnTo>
                <a:lnTo>
                  <a:pt x="6141779" y="2326334"/>
                </a:lnTo>
                <a:lnTo>
                  <a:pt x="6173707" y="2263007"/>
                </a:lnTo>
                <a:lnTo>
                  <a:pt x="6201642" y="2198745"/>
                </a:lnTo>
                <a:lnTo>
                  <a:pt x="6225503" y="2133594"/>
                </a:lnTo>
                <a:lnTo>
                  <a:pt x="6245207" y="2067602"/>
                </a:lnTo>
                <a:lnTo>
                  <a:pt x="6260674" y="2000814"/>
                </a:lnTo>
                <a:lnTo>
                  <a:pt x="6271823" y="1933277"/>
                </a:lnTo>
                <a:lnTo>
                  <a:pt x="6278572" y="1865037"/>
                </a:lnTo>
                <a:lnTo>
                  <a:pt x="6280840" y="1796141"/>
                </a:lnTo>
                <a:lnTo>
                  <a:pt x="6280271" y="1761615"/>
                </a:lnTo>
                <a:lnTo>
                  <a:pt x="6275753" y="1693041"/>
                </a:lnTo>
                <a:lnTo>
                  <a:pt x="6266794" y="1625147"/>
                </a:lnTo>
                <a:lnTo>
                  <a:pt x="6253475" y="1557979"/>
                </a:lnTo>
                <a:lnTo>
                  <a:pt x="6235879" y="1491583"/>
                </a:lnTo>
                <a:lnTo>
                  <a:pt x="6214087" y="1426005"/>
                </a:lnTo>
                <a:lnTo>
                  <a:pt x="6188179" y="1361293"/>
                </a:lnTo>
                <a:lnTo>
                  <a:pt x="6158237" y="1297493"/>
                </a:lnTo>
                <a:lnTo>
                  <a:pt x="6124343" y="1234651"/>
                </a:lnTo>
                <a:lnTo>
                  <a:pt x="6086577" y="1172814"/>
                </a:lnTo>
                <a:lnTo>
                  <a:pt x="6045022" y="1112029"/>
                </a:lnTo>
                <a:lnTo>
                  <a:pt x="5999757" y="1052341"/>
                </a:lnTo>
                <a:lnTo>
                  <a:pt x="5950866" y="993797"/>
                </a:lnTo>
                <a:lnTo>
                  <a:pt x="5925085" y="964969"/>
                </a:lnTo>
                <a:lnTo>
                  <a:pt x="5898428" y="936445"/>
                </a:lnTo>
                <a:lnTo>
                  <a:pt x="5870905" y="908230"/>
                </a:lnTo>
                <a:lnTo>
                  <a:pt x="5842526" y="880330"/>
                </a:lnTo>
                <a:lnTo>
                  <a:pt x="5813301" y="852751"/>
                </a:lnTo>
                <a:lnTo>
                  <a:pt x="5783241" y="825498"/>
                </a:lnTo>
                <a:lnTo>
                  <a:pt x="5752355" y="798579"/>
                </a:lnTo>
                <a:lnTo>
                  <a:pt x="5720653" y="771997"/>
                </a:lnTo>
                <a:lnTo>
                  <a:pt x="5688147" y="745760"/>
                </a:lnTo>
                <a:lnTo>
                  <a:pt x="5654845" y="719874"/>
                </a:lnTo>
                <a:lnTo>
                  <a:pt x="5620759" y="694342"/>
                </a:lnTo>
                <a:lnTo>
                  <a:pt x="5585898" y="669173"/>
                </a:lnTo>
                <a:lnTo>
                  <a:pt x="5550272" y="644371"/>
                </a:lnTo>
                <a:lnTo>
                  <a:pt x="5513892" y="619942"/>
                </a:lnTo>
                <a:lnTo>
                  <a:pt x="5476768" y="595893"/>
                </a:lnTo>
                <a:lnTo>
                  <a:pt x="5438910" y="572228"/>
                </a:lnTo>
                <a:lnTo>
                  <a:pt x="5400328" y="548955"/>
                </a:lnTo>
                <a:lnTo>
                  <a:pt x="5361032" y="526077"/>
                </a:lnTo>
                <a:lnTo>
                  <a:pt x="5321033" y="503602"/>
                </a:lnTo>
                <a:lnTo>
                  <a:pt x="5280340" y="481536"/>
                </a:lnTo>
                <a:lnTo>
                  <a:pt x="5238965" y="459883"/>
                </a:lnTo>
                <a:lnTo>
                  <a:pt x="5196916" y="438650"/>
                </a:lnTo>
                <a:lnTo>
                  <a:pt x="5154204" y="417843"/>
                </a:lnTo>
                <a:lnTo>
                  <a:pt x="5110840" y="397467"/>
                </a:lnTo>
                <a:lnTo>
                  <a:pt x="5066833" y="377528"/>
                </a:lnTo>
                <a:lnTo>
                  <a:pt x="5022194" y="358033"/>
                </a:lnTo>
                <a:lnTo>
                  <a:pt x="4976933" y="338986"/>
                </a:lnTo>
                <a:lnTo>
                  <a:pt x="4931059" y="320394"/>
                </a:lnTo>
                <a:lnTo>
                  <a:pt x="4884584" y="302263"/>
                </a:lnTo>
                <a:lnTo>
                  <a:pt x="4837517" y="284598"/>
                </a:lnTo>
                <a:lnTo>
                  <a:pt x="4789868" y="267405"/>
                </a:lnTo>
                <a:lnTo>
                  <a:pt x="4741649" y="250690"/>
                </a:lnTo>
                <a:lnTo>
                  <a:pt x="4692867" y="234459"/>
                </a:lnTo>
                <a:lnTo>
                  <a:pt x="4643535" y="218717"/>
                </a:lnTo>
                <a:lnTo>
                  <a:pt x="4593662" y="203471"/>
                </a:lnTo>
                <a:lnTo>
                  <a:pt x="4543259" y="188726"/>
                </a:lnTo>
                <a:lnTo>
                  <a:pt x="4492334" y="174488"/>
                </a:lnTo>
                <a:lnTo>
                  <a:pt x="4440900" y="160763"/>
                </a:lnTo>
                <a:lnTo>
                  <a:pt x="4388965" y="147556"/>
                </a:lnTo>
                <a:lnTo>
                  <a:pt x="4336540" y="134874"/>
                </a:lnTo>
                <a:lnTo>
                  <a:pt x="4283635" y="122722"/>
                </a:lnTo>
                <a:lnTo>
                  <a:pt x="4230261" y="111107"/>
                </a:lnTo>
                <a:lnTo>
                  <a:pt x="4176427" y="100033"/>
                </a:lnTo>
                <a:lnTo>
                  <a:pt x="4122143" y="89507"/>
                </a:lnTo>
                <a:lnTo>
                  <a:pt x="4067421" y="79534"/>
                </a:lnTo>
                <a:lnTo>
                  <a:pt x="4012269" y="70121"/>
                </a:lnTo>
                <a:lnTo>
                  <a:pt x="3956698" y="61273"/>
                </a:lnTo>
                <a:lnTo>
                  <a:pt x="3900719" y="52996"/>
                </a:lnTo>
                <a:lnTo>
                  <a:pt x="3844341" y="45296"/>
                </a:lnTo>
                <a:lnTo>
                  <a:pt x="3787575" y="38178"/>
                </a:lnTo>
                <a:lnTo>
                  <a:pt x="3730430" y="31649"/>
                </a:lnTo>
                <a:lnTo>
                  <a:pt x="3672918" y="25714"/>
                </a:lnTo>
                <a:lnTo>
                  <a:pt x="3615047" y="20379"/>
                </a:lnTo>
                <a:lnTo>
                  <a:pt x="3556829" y="15650"/>
                </a:lnTo>
                <a:lnTo>
                  <a:pt x="3498273" y="11533"/>
                </a:lnTo>
                <a:lnTo>
                  <a:pt x="3439390" y="8033"/>
                </a:lnTo>
                <a:lnTo>
                  <a:pt x="3380190" y="5156"/>
                </a:lnTo>
                <a:lnTo>
                  <a:pt x="3320682" y="2909"/>
                </a:lnTo>
                <a:lnTo>
                  <a:pt x="3260878" y="1296"/>
                </a:lnTo>
                <a:lnTo>
                  <a:pt x="3200787" y="325"/>
                </a:lnTo>
                <a:lnTo>
                  <a:pt x="314041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1053" y="3977132"/>
            <a:ext cx="3970654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IngressClass</a:t>
            </a:r>
            <a:r>
              <a:rPr sz="3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is-default-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class:true</a:t>
            </a:r>
            <a:r>
              <a:rPr sz="3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spec.ingressClassName</a:t>
            </a:r>
            <a:r>
              <a:rPr sz="3000" spc="-1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00"/>
                </a:solidFill>
                <a:latin typeface="Calibri"/>
                <a:cs typeface="Calibri"/>
              </a:rPr>
              <a:t>in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676" y="1385448"/>
            <a:ext cx="14313535" cy="5110480"/>
            <a:chOff x="155676" y="1385448"/>
            <a:chExt cx="14313535" cy="511048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76" y="1385448"/>
              <a:ext cx="6485299" cy="22602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7522" y="1603169"/>
              <a:ext cx="1663064" cy="344805"/>
            </a:xfrm>
            <a:custGeom>
              <a:avLst/>
              <a:gdLst/>
              <a:ahLst/>
              <a:cxnLst/>
              <a:rect l="l" t="t" r="r" b="b"/>
              <a:pathLst>
                <a:path w="1663064" h="344805">
                  <a:moveTo>
                    <a:pt x="0" y="57398"/>
                  </a:moveTo>
                  <a:lnTo>
                    <a:pt x="4510" y="35056"/>
                  </a:lnTo>
                  <a:lnTo>
                    <a:pt x="16811" y="16811"/>
                  </a:lnTo>
                  <a:lnTo>
                    <a:pt x="35056" y="4510"/>
                  </a:lnTo>
                  <a:lnTo>
                    <a:pt x="57398" y="0"/>
                  </a:lnTo>
                  <a:lnTo>
                    <a:pt x="1605148" y="0"/>
                  </a:lnTo>
                  <a:lnTo>
                    <a:pt x="1627489" y="4510"/>
                  </a:lnTo>
                  <a:lnTo>
                    <a:pt x="1645734" y="16811"/>
                  </a:lnTo>
                  <a:lnTo>
                    <a:pt x="1658035" y="35056"/>
                  </a:lnTo>
                  <a:lnTo>
                    <a:pt x="1662546" y="57398"/>
                  </a:lnTo>
                  <a:lnTo>
                    <a:pt x="1662546" y="286985"/>
                  </a:lnTo>
                  <a:lnTo>
                    <a:pt x="1658035" y="309327"/>
                  </a:lnTo>
                  <a:lnTo>
                    <a:pt x="1645734" y="327572"/>
                  </a:lnTo>
                  <a:lnTo>
                    <a:pt x="1627489" y="339873"/>
                  </a:lnTo>
                  <a:lnTo>
                    <a:pt x="1605148" y="344384"/>
                  </a:lnTo>
                  <a:lnTo>
                    <a:pt x="57398" y="344384"/>
                  </a:lnTo>
                  <a:lnTo>
                    <a:pt x="35056" y="339873"/>
                  </a:lnTo>
                  <a:lnTo>
                    <a:pt x="16811" y="327572"/>
                  </a:lnTo>
                  <a:lnTo>
                    <a:pt x="4510" y="309327"/>
                  </a:lnTo>
                  <a:lnTo>
                    <a:pt x="0" y="286985"/>
                  </a:lnTo>
                  <a:lnTo>
                    <a:pt x="0" y="5739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052" y="2194938"/>
              <a:ext cx="3237865" cy="344805"/>
            </a:xfrm>
            <a:custGeom>
              <a:avLst/>
              <a:gdLst/>
              <a:ahLst/>
              <a:cxnLst/>
              <a:rect l="l" t="t" r="r" b="b"/>
              <a:pathLst>
                <a:path w="3237865" h="344805">
                  <a:moveTo>
                    <a:pt x="0" y="57397"/>
                  </a:moveTo>
                  <a:lnTo>
                    <a:pt x="4510" y="35056"/>
                  </a:lnTo>
                  <a:lnTo>
                    <a:pt x="16811" y="16811"/>
                  </a:lnTo>
                  <a:lnTo>
                    <a:pt x="35056" y="4510"/>
                  </a:lnTo>
                  <a:lnTo>
                    <a:pt x="57397" y="0"/>
                  </a:lnTo>
                  <a:lnTo>
                    <a:pt x="3180397" y="0"/>
                  </a:lnTo>
                  <a:lnTo>
                    <a:pt x="3202738" y="4510"/>
                  </a:lnTo>
                  <a:lnTo>
                    <a:pt x="3220983" y="16811"/>
                  </a:lnTo>
                  <a:lnTo>
                    <a:pt x="3233284" y="35056"/>
                  </a:lnTo>
                  <a:lnTo>
                    <a:pt x="3237795" y="57397"/>
                  </a:lnTo>
                  <a:lnTo>
                    <a:pt x="3237795" y="286986"/>
                  </a:lnTo>
                  <a:lnTo>
                    <a:pt x="3233284" y="309327"/>
                  </a:lnTo>
                  <a:lnTo>
                    <a:pt x="3220983" y="327572"/>
                  </a:lnTo>
                  <a:lnTo>
                    <a:pt x="3202738" y="339873"/>
                  </a:lnTo>
                  <a:lnTo>
                    <a:pt x="3180397" y="344384"/>
                  </a:lnTo>
                  <a:lnTo>
                    <a:pt x="57397" y="344384"/>
                  </a:lnTo>
                  <a:lnTo>
                    <a:pt x="35056" y="339873"/>
                  </a:lnTo>
                  <a:lnTo>
                    <a:pt x="16811" y="327572"/>
                  </a:lnTo>
                  <a:lnTo>
                    <a:pt x="4510" y="309327"/>
                  </a:lnTo>
                  <a:lnTo>
                    <a:pt x="0" y="286986"/>
                  </a:lnTo>
                  <a:lnTo>
                    <a:pt x="0" y="57397"/>
                  </a:lnTo>
                  <a:close/>
                </a:path>
              </a:pathLst>
            </a:custGeom>
            <a:ln w="38100">
              <a:solidFill>
                <a:srgbClr val="08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2583" y="1710047"/>
              <a:ext cx="7486450" cy="478575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645729" y="1933699"/>
              <a:ext cx="1663064" cy="344805"/>
            </a:xfrm>
            <a:custGeom>
              <a:avLst/>
              <a:gdLst/>
              <a:ahLst/>
              <a:cxnLst/>
              <a:rect l="l" t="t" r="r" b="b"/>
              <a:pathLst>
                <a:path w="1663065" h="344805">
                  <a:moveTo>
                    <a:pt x="0" y="57398"/>
                  </a:moveTo>
                  <a:lnTo>
                    <a:pt x="4510" y="35056"/>
                  </a:lnTo>
                  <a:lnTo>
                    <a:pt x="16811" y="16811"/>
                  </a:lnTo>
                  <a:lnTo>
                    <a:pt x="35056" y="4510"/>
                  </a:lnTo>
                  <a:lnTo>
                    <a:pt x="57398" y="0"/>
                  </a:lnTo>
                  <a:lnTo>
                    <a:pt x="1605148" y="0"/>
                  </a:lnTo>
                  <a:lnTo>
                    <a:pt x="1627489" y="4510"/>
                  </a:lnTo>
                  <a:lnTo>
                    <a:pt x="1645734" y="16811"/>
                  </a:lnTo>
                  <a:lnTo>
                    <a:pt x="1658035" y="35056"/>
                  </a:lnTo>
                  <a:lnTo>
                    <a:pt x="1662546" y="57398"/>
                  </a:lnTo>
                  <a:lnTo>
                    <a:pt x="1662546" y="286985"/>
                  </a:lnTo>
                  <a:lnTo>
                    <a:pt x="1658035" y="309327"/>
                  </a:lnTo>
                  <a:lnTo>
                    <a:pt x="1645734" y="327572"/>
                  </a:lnTo>
                  <a:lnTo>
                    <a:pt x="1627489" y="339873"/>
                  </a:lnTo>
                  <a:lnTo>
                    <a:pt x="1605148" y="344384"/>
                  </a:lnTo>
                  <a:lnTo>
                    <a:pt x="57398" y="344384"/>
                  </a:lnTo>
                  <a:lnTo>
                    <a:pt x="35056" y="339873"/>
                  </a:lnTo>
                  <a:lnTo>
                    <a:pt x="16811" y="327572"/>
                  </a:lnTo>
                  <a:lnTo>
                    <a:pt x="4510" y="309327"/>
                  </a:lnTo>
                  <a:lnTo>
                    <a:pt x="0" y="286985"/>
                  </a:lnTo>
                  <a:lnTo>
                    <a:pt x="0" y="5739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86759" y="4651151"/>
              <a:ext cx="6684009" cy="344805"/>
            </a:xfrm>
            <a:custGeom>
              <a:avLst/>
              <a:gdLst/>
              <a:ahLst/>
              <a:cxnLst/>
              <a:rect l="l" t="t" r="r" b="b"/>
              <a:pathLst>
                <a:path w="6684009" h="344804">
                  <a:moveTo>
                    <a:pt x="0" y="57400"/>
                  </a:moveTo>
                  <a:lnTo>
                    <a:pt x="4510" y="35057"/>
                  </a:lnTo>
                  <a:lnTo>
                    <a:pt x="16812" y="16812"/>
                  </a:lnTo>
                  <a:lnTo>
                    <a:pt x="35057" y="4510"/>
                  </a:lnTo>
                  <a:lnTo>
                    <a:pt x="57399" y="0"/>
                  </a:lnTo>
                  <a:lnTo>
                    <a:pt x="6626219" y="0"/>
                  </a:lnTo>
                  <a:lnTo>
                    <a:pt x="6648561" y="4510"/>
                  </a:lnTo>
                  <a:lnTo>
                    <a:pt x="6666806" y="16812"/>
                  </a:lnTo>
                  <a:lnTo>
                    <a:pt x="6679108" y="35057"/>
                  </a:lnTo>
                  <a:lnTo>
                    <a:pt x="6683619" y="57400"/>
                  </a:lnTo>
                  <a:lnTo>
                    <a:pt x="6683619" y="286983"/>
                  </a:lnTo>
                  <a:lnTo>
                    <a:pt x="6679108" y="309326"/>
                  </a:lnTo>
                  <a:lnTo>
                    <a:pt x="6666806" y="327571"/>
                  </a:lnTo>
                  <a:lnTo>
                    <a:pt x="6648561" y="339873"/>
                  </a:lnTo>
                  <a:lnTo>
                    <a:pt x="6626219" y="344384"/>
                  </a:lnTo>
                  <a:lnTo>
                    <a:pt x="57399" y="344384"/>
                  </a:lnTo>
                  <a:lnTo>
                    <a:pt x="35057" y="339873"/>
                  </a:lnTo>
                  <a:lnTo>
                    <a:pt x="16812" y="327571"/>
                  </a:lnTo>
                  <a:lnTo>
                    <a:pt x="4510" y="309326"/>
                  </a:lnTo>
                  <a:lnTo>
                    <a:pt x="0" y="286983"/>
                  </a:lnTo>
                  <a:lnTo>
                    <a:pt x="0" y="57400"/>
                  </a:lnTo>
                  <a:close/>
                </a:path>
              </a:pathLst>
            </a:custGeom>
            <a:ln w="38100">
              <a:solidFill>
                <a:srgbClr val="08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3848" y="2348081"/>
              <a:ext cx="3553460" cy="2554605"/>
            </a:xfrm>
            <a:custGeom>
              <a:avLst/>
              <a:gdLst/>
              <a:ahLst/>
              <a:cxnLst/>
              <a:rect l="l" t="t" r="r" b="b"/>
              <a:pathLst>
                <a:path w="3553459" h="2554604">
                  <a:moveTo>
                    <a:pt x="3438611" y="2439901"/>
                  </a:moveTo>
                  <a:lnTo>
                    <a:pt x="3438611" y="2554201"/>
                  </a:lnTo>
                  <a:lnTo>
                    <a:pt x="3514811" y="2516101"/>
                  </a:lnTo>
                  <a:lnTo>
                    <a:pt x="3457661" y="2516101"/>
                  </a:lnTo>
                  <a:lnTo>
                    <a:pt x="3457661" y="2478001"/>
                  </a:lnTo>
                  <a:lnTo>
                    <a:pt x="3514811" y="2478001"/>
                  </a:lnTo>
                  <a:lnTo>
                    <a:pt x="3438611" y="2439901"/>
                  </a:lnTo>
                  <a:close/>
                </a:path>
                <a:path w="3553459" h="2554604">
                  <a:moveTo>
                    <a:pt x="3170577" y="19050"/>
                  </a:moveTo>
                  <a:lnTo>
                    <a:pt x="3170577" y="2497051"/>
                  </a:lnTo>
                  <a:lnTo>
                    <a:pt x="3172074" y="2504466"/>
                  </a:lnTo>
                  <a:lnTo>
                    <a:pt x="3176157" y="2510521"/>
                  </a:lnTo>
                  <a:lnTo>
                    <a:pt x="3182212" y="2514604"/>
                  </a:lnTo>
                  <a:lnTo>
                    <a:pt x="3189627" y="2516101"/>
                  </a:lnTo>
                  <a:lnTo>
                    <a:pt x="3438611" y="2516101"/>
                  </a:lnTo>
                  <a:lnTo>
                    <a:pt x="3438611" y="2497051"/>
                  </a:lnTo>
                  <a:lnTo>
                    <a:pt x="3208677" y="2497051"/>
                  </a:lnTo>
                  <a:lnTo>
                    <a:pt x="3189627" y="2478001"/>
                  </a:lnTo>
                  <a:lnTo>
                    <a:pt x="3208677" y="2478001"/>
                  </a:lnTo>
                  <a:lnTo>
                    <a:pt x="3208677" y="38100"/>
                  </a:lnTo>
                  <a:lnTo>
                    <a:pt x="3189627" y="38100"/>
                  </a:lnTo>
                  <a:lnTo>
                    <a:pt x="3170577" y="19050"/>
                  </a:lnTo>
                  <a:close/>
                </a:path>
                <a:path w="3553459" h="2554604">
                  <a:moveTo>
                    <a:pt x="3514811" y="2478001"/>
                  </a:moveTo>
                  <a:lnTo>
                    <a:pt x="3457661" y="2478001"/>
                  </a:lnTo>
                  <a:lnTo>
                    <a:pt x="3457661" y="2516101"/>
                  </a:lnTo>
                  <a:lnTo>
                    <a:pt x="3514811" y="2516101"/>
                  </a:lnTo>
                  <a:lnTo>
                    <a:pt x="3552911" y="2497051"/>
                  </a:lnTo>
                  <a:lnTo>
                    <a:pt x="3514811" y="2478001"/>
                  </a:lnTo>
                  <a:close/>
                </a:path>
                <a:path w="3553459" h="2554604">
                  <a:moveTo>
                    <a:pt x="3208677" y="2478001"/>
                  </a:moveTo>
                  <a:lnTo>
                    <a:pt x="3189627" y="2478001"/>
                  </a:lnTo>
                  <a:lnTo>
                    <a:pt x="3208677" y="2497051"/>
                  </a:lnTo>
                  <a:lnTo>
                    <a:pt x="3208677" y="2478001"/>
                  </a:lnTo>
                  <a:close/>
                </a:path>
                <a:path w="3553459" h="2554604">
                  <a:moveTo>
                    <a:pt x="3438611" y="2478001"/>
                  </a:moveTo>
                  <a:lnTo>
                    <a:pt x="3208677" y="2478001"/>
                  </a:lnTo>
                  <a:lnTo>
                    <a:pt x="3208677" y="2497051"/>
                  </a:lnTo>
                  <a:lnTo>
                    <a:pt x="3438611" y="2497051"/>
                  </a:lnTo>
                  <a:lnTo>
                    <a:pt x="3438611" y="2478001"/>
                  </a:lnTo>
                  <a:close/>
                </a:path>
                <a:path w="3553459" h="2554604">
                  <a:moveTo>
                    <a:pt x="3189627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170577" y="38100"/>
                  </a:lnTo>
                  <a:lnTo>
                    <a:pt x="3170577" y="19050"/>
                  </a:lnTo>
                  <a:lnTo>
                    <a:pt x="3208677" y="19050"/>
                  </a:lnTo>
                  <a:lnTo>
                    <a:pt x="3207180" y="11634"/>
                  </a:lnTo>
                  <a:lnTo>
                    <a:pt x="3203098" y="5579"/>
                  </a:lnTo>
                  <a:lnTo>
                    <a:pt x="3197042" y="1496"/>
                  </a:lnTo>
                  <a:lnTo>
                    <a:pt x="3189627" y="0"/>
                  </a:lnTo>
                  <a:close/>
                </a:path>
                <a:path w="3553459" h="2554604">
                  <a:moveTo>
                    <a:pt x="3208677" y="19050"/>
                  </a:moveTo>
                  <a:lnTo>
                    <a:pt x="3170577" y="19050"/>
                  </a:lnTo>
                  <a:lnTo>
                    <a:pt x="3189627" y="38100"/>
                  </a:lnTo>
                  <a:lnTo>
                    <a:pt x="3208677" y="38100"/>
                  </a:lnTo>
                  <a:lnTo>
                    <a:pt x="3208677" y="1905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2063" y="3516884"/>
            <a:ext cx="6776084" cy="27432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67130" marR="1158875" algn="ctr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  <a:tabLst>
                <a:tab pos="3152775" algn="l"/>
                <a:tab pos="5153660" algn="l"/>
              </a:tabLst>
            </a:pP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Ingress</a:t>
            </a:r>
            <a:r>
              <a:rPr sz="5000" b="1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Basics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952" rIns="0" bIns="0" rtlCol="0">
            <a:spAutoFit/>
          </a:bodyPr>
          <a:lstStyle/>
          <a:p>
            <a:pPr marL="2672080">
              <a:lnSpc>
                <a:spcPct val="100000"/>
              </a:lnSpc>
              <a:spcBef>
                <a:spcPts val="100"/>
              </a:spcBef>
            </a:pPr>
            <a:r>
              <a:rPr dirty="0"/>
              <a:t>Ingress</a:t>
            </a:r>
            <a:r>
              <a:rPr spc="-114" dirty="0"/>
              <a:t> </a:t>
            </a:r>
            <a:r>
              <a:rPr dirty="0"/>
              <a:t>Manifest</a:t>
            </a:r>
            <a:r>
              <a:rPr spc="-110" dirty="0"/>
              <a:t> </a:t>
            </a:r>
            <a:r>
              <a:rPr dirty="0"/>
              <a:t>–</a:t>
            </a:r>
            <a:r>
              <a:rPr spc="-110" dirty="0"/>
              <a:t> </a:t>
            </a:r>
            <a:r>
              <a:rPr dirty="0"/>
              <a:t>Key</a:t>
            </a:r>
            <a:r>
              <a:rPr spc="-110" dirty="0"/>
              <a:t> </a:t>
            </a:r>
            <a:r>
              <a:rPr spc="-10" dirty="0"/>
              <a:t>Items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353" y="1344489"/>
            <a:ext cx="9847580" cy="4053840"/>
            <a:chOff x="281353" y="1344489"/>
            <a:chExt cx="9847580" cy="4053840"/>
          </a:xfrm>
        </p:grpSpPr>
        <p:sp>
          <p:nvSpPr>
            <p:cNvPr id="4" name="object 4"/>
            <p:cNvSpPr/>
            <p:nvPr/>
          </p:nvSpPr>
          <p:spPr>
            <a:xfrm>
              <a:off x="281353" y="1344489"/>
              <a:ext cx="5191125" cy="2302510"/>
            </a:xfrm>
            <a:custGeom>
              <a:avLst/>
              <a:gdLst/>
              <a:ahLst/>
              <a:cxnLst/>
              <a:rect l="l" t="t" r="r" b="b"/>
              <a:pathLst>
                <a:path w="5191125" h="2302510">
                  <a:moveTo>
                    <a:pt x="2595322" y="0"/>
                  </a:moveTo>
                  <a:lnTo>
                    <a:pt x="2530360" y="353"/>
                  </a:lnTo>
                  <a:lnTo>
                    <a:pt x="2465789" y="1408"/>
                  </a:lnTo>
                  <a:lnTo>
                    <a:pt x="2401630" y="3157"/>
                  </a:lnTo>
                  <a:lnTo>
                    <a:pt x="2337901" y="5590"/>
                  </a:lnTo>
                  <a:lnTo>
                    <a:pt x="2274619" y="8701"/>
                  </a:lnTo>
                  <a:lnTo>
                    <a:pt x="2211804" y="12480"/>
                  </a:lnTo>
                  <a:lnTo>
                    <a:pt x="2149475" y="16919"/>
                  </a:lnTo>
                  <a:lnTo>
                    <a:pt x="2087650" y="22011"/>
                  </a:lnTo>
                  <a:lnTo>
                    <a:pt x="2026347" y="27747"/>
                  </a:lnTo>
                  <a:lnTo>
                    <a:pt x="1965585" y="34118"/>
                  </a:lnTo>
                  <a:lnTo>
                    <a:pt x="1905382" y="41116"/>
                  </a:lnTo>
                  <a:lnTo>
                    <a:pt x="1845759" y="48734"/>
                  </a:lnTo>
                  <a:lnTo>
                    <a:pt x="1786732" y="56963"/>
                  </a:lnTo>
                  <a:lnTo>
                    <a:pt x="1728320" y="65794"/>
                  </a:lnTo>
                  <a:lnTo>
                    <a:pt x="1670542" y="75220"/>
                  </a:lnTo>
                  <a:lnTo>
                    <a:pt x="1613417" y="85232"/>
                  </a:lnTo>
                  <a:lnTo>
                    <a:pt x="1556963" y="95822"/>
                  </a:lnTo>
                  <a:lnTo>
                    <a:pt x="1501199" y="106982"/>
                  </a:lnTo>
                  <a:lnTo>
                    <a:pt x="1446144" y="118703"/>
                  </a:lnTo>
                  <a:lnTo>
                    <a:pt x="1391815" y="130977"/>
                  </a:lnTo>
                  <a:lnTo>
                    <a:pt x="1338232" y="143797"/>
                  </a:lnTo>
                  <a:lnTo>
                    <a:pt x="1285413" y="157153"/>
                  </a:lnTo>
                  <a:lnTo>
                    <a:pt x="1233377" y="171037"/>
                  </a:lnTo>
                  <a:lnTo>
                    <a:pt x="1182142" y="185442"/>
                  </a:lnTo>
                  <a:lnTo>
                    <a:pt x="1131727" y="200359"/>
                  </a:lnTo>
                  <a:lnTo>
                    <a:pt x="1082150" y="215780"/>
                  </a:lnTo>
                  <a:lnTo>
                    <a:pt x="1033430" y="231696"/>
                  </a:lnTo>
                  <a:lnTo>
                    <a:pt x="985586" y="248099"/>
                  </a:lnTo>
                  <a:lnTo>
                    <a:pt x="938637" y="264982"/>
                  </a:lnTo>
                  <a:lnTo>
                    <a:pt x="892600" y="282335"/>
                  </a:lnTo>
                  <a:lnTo>
                    <a:pt x="847494" y="300151"/>
                  </a:lnTo>
                  <a:lnTo>
                    <a:pt x="803339" y="318421"/>
                  </a:lnTo>
                  <a:lnTo>
                    <a:pt x="760152" y="337137"/>
                  </a:lnTo>
                  <a:lnTo>
                    <a:pt x="717952" y="356291"/>
                  </a:lnTo>
                  <a:lnTo>
                    <a:pt x="676758" y="375875"/>
                  </a:lnTo>
                  <a:lnTo>
                    <a:pt x="636588" y="395879"/>
                  </a:lnTo>
                  <a:lnTo>
                    <a:pt x="597462" y="416297"/>
                  </a:lnTo>
                  <a:lnTo>
                    <a:pt x="559396" y="437120"/>
                  </a:lnTo>
                  <a:lnTo>
                    <a:pt x="522411" y="458340"/>
                  </a:lnTo>
                  <a:lnTo>
                    <a:pt x="486525" y="479947"/>
                  </a:lnTo>
                  <a:lnTo>
                    <a:pt x="451755" y="501935"/>
                  </a:lnTo>
                  <a:lnTo>
                    <a:pt x="418122" y="524295"/>
                  </a:lnTo>
                  <a:lnTo>
                    <a:pt x="385643" y="547018"/>
                  </a:lnTo>
                  <a:lnTo>
                    <a:pt x="354337" y="570097"/>
                  </a:lnTo>
                  <a:lnTo>
                    <a:pt x="324223" y="593523"/>
                  </a:lnTo>
                  <a:lnTo>
                    <a:pt x="267643" y="641383"/>
                  </a:lnTo>
                  <a:lnTo>
                    <a:pt x="216053" y="690533"/>
                  </a:lnTo>
                  <a:lnTo>
                    <a:pt x="169601" y="740907"/>
                  </a:lnTo>
                  <a:lnTo>
                    <a:pt x="128436" y="792439"/>
                  </a:lnTo>
                  <a:lnTo>
                    <a:pt x="92707" y="845062"/>
                  </a:lnTo>
                  <a:lnTo>
                    <a:pt x="62562" y="898711"/>
                  </a:lnTo>
                  <a:lnTo>
                    <a:pt x="38149" y="953320"/>
                  </a:lnTo>
                  <a:lnTo>
                    <a:pt x="19619" y="1008823"/>
                  </a:lnTo>
                  <a:lnTo>
                    <a:pt x="7118" y="1065154"/>
                  </a:lnTo>
                  <a:lnTo>
                    <a:pt x="797" y="1122247"/>
                  </a:lnTo>
                  <a:lnTo>
                    <a:pt x="0" y="1151059"/>
                  </a:lnTo>
                  <a:lnTo>
                    <a:pt x="797" y="1179871"/>
                  </a:lnTo>
                  <a:lnTo>
                    <a:pt x="7118" y="1236964"/>
                  </a:lnTo>
                  <a:lnTo>
                    <a:pt x="19619" y="1293295"/>
                  </a:lnTo>
                  <a:lnTo>
                    <a:pt x="38149" y="1348798"/>
                  </a:lnTo>
                  <a:lnTo>
                    <a:pt x="62562" y="1403407"/>
                  </a:lnTo>
                  <a:lnTo>
                    <a:pt x="92707" y="1457056"/>
                  </a:lnTo>
                  <a:lnTo>
                    <a:pt x="128436" y="1509679"/>
                  </a:lnTo>
                  <a:lnTo>
                    <a:pt x="169601" y="1561211"/>
                  </a:lnTo>
                  <a:lnTo>
                    <a:pt x="216053" y="1611585"/>
                  </a:lnTo>
                  <a:lnTo>
                    <a:pt x="267643" y="1660735"/>
                  </a:lnTo>
                  <a:lnTo>
                    <a:pt x="324223" y="1708595"/>
                  </a:lnTo>
                  <a:lnTo>
                    <a:pt x="354337" y="1732021"/>
                  </a:lnTo>
                  <a:lnTo>
                    <a:pt x="385643" y="1755100"/>
                  </a:lnTo>
                  <a:lnTo>
                    <a:pt x="418122" y="1777823"/>
                  </a:lnTo>
                  <a:lnTo>
                    <a:pt x="451755" y="1800183"/>
                  </a:lnTo>
                  <a:lnTo>
                    <a:pt x="486525" y="1822171"/>
                  </a:lnTo>
                  <a:lnTo>
                    <a:pt x="522411" y="1843779"/>
                  </a:lnTo>
                  <a:lnTo>
                    <a:pt x="559396" y="1864998"/>
                  </a:lnTo>
                  <a:lnTo>
                    <a:pt x="597462" y="1885821"/>
                  </a:lnTo>
                  <a:lnTo>
                    <a:pt x="636588" y="1906239"/>
                  </a:lnTo>
                  <a:lnTo>
                    <a:pt x="676758" y="1926244"/>
                  </a:lnTo>
                  <a:lnTo>
                    <a:pt x="717952" y="1945827"/>
                  </a:lnTo>
                  <a:lnTo>
                    <a:pt x="760152" y="1964981"/>
                  </a:lnTo>
                  <a:lnTo>
                    <a:pt x="803339" y="1983698"/>
                  </a:lnTo>
                  <a:lnTo>
                    <a:pt x="847494" y="2001968"/>
                  </a:lnTo>
                  <a:lnTo>
                    <a:pt x="892600" y="2019784"/>
                  </a:lnTo>
                  <a:lnTo>
                    <a:pt x="938637" y="2037137"/>
                  </a:lnTo>
                  <a:lnTo>
                    <a:pt x="985586" y="2054019"/>
                  </a:lnTo>
                  <a:lnTo>
                    <a:pt x="1033430" y="2070423"/>
                  </a:lnTo>
                  <a:lnTo>
                    <a:pt x="1082150" y="2086339"/>
                  </a:lnTo>
                  <a:lnTo>
                    <a:pt x="1131727" y="2101760"/>
                  </a:lnTo>
                  <a:lnTo>
                    <a:pt x="1182142" y="2116676"/>
                  </a:lnTo>
                  <a:lnTo>
                    <a:pt x="1233377" y="2131081"/>
                  </a:lnTo>
                  <a:lnTo>
                    <a:pt x="1285413" y="2144966"/>
                  </a:lnTo>
                  <a:lnTo>
                    <a:pt x="1338232" y="2158322"/>
                  </a:lnTo>
                  <a:lnTo>
                    <a:pt x="1391815" y="2171141"/>
                  </a:lnTo>
                  <a:lnTo>
                    <a:pt x="1446144" y="2183416"/>
                  </a:lnTo>
                  <a:lnTo>
                    <a:pt x="1501199" y="2195137"/>
                  </a:lnTo>
                  <a:lnTo>
                    <a:pt x="1556963" y="2206297"/>
                  </a:lnTo>
                  <a:lnTo>
                    <a:pt x="1613417" y="2216887"/>
                  </a:lnTo>
                  <a:lnTo>
                    <a:pt x="1670542" y="2226899"/>
                  </a:lnTo>
                  <a:lnTo>
                    <a:pt x="1728320" y="2236325"/>
                  </a:lnTo>
                  <a:lnTo>
                    <a:pt x="1786732" y="2245156"/>
                  </a:lnTo>
                  <a:lnTo>
                    <a:pt x="1845759" y="2253385"/>
                  </a:lnTo>
                  <a:lnTo>
                    <a:pt x="1905382" y="2261003"/>
                  </a:lnTo>
                  <a:lnTo>
                    <a:pt x="1965585" y="2268001"/>
                  </a:lnTo>
                  <a:lnTo>
                    <a:pt x="2026347" y="2274372"/>
                  </a:lnTo>
                  <a:lnTo>
                    <a:pt x="2087650" y="2280108"/>
                  </a:lnTo>
                  <a:lnTo>
                    <a:pt x="2149475" y="2285200"/>
                  </a:lnTo>
                  <a:lnTo>
                    <a:pt x="2211804" y="2289639"/>
                  </a:lnTo>
                  <a:lnTo>
                    <a:pt x="2274619" y="2293418"/>
                  </a:lnTo>
                  <a:lnTo>
                    <a:pt x="2337901" y="2296529"/>
                  </a:lnTo>
                  <a:lnTo>
                    <a:pt x="2401630" y="2298962"/>
                  </a:lnTo>
                  <a:lnTo>
                    <a:pt x="2465789" y="2300711"/>
                  </a:lnTo>
                  <a:lnTo>
                    <a:pt x="2530360" y="2301766"/>
                  </a:lnTo>
                  <a:lnTo>
                    <a:pt x="2595322" y="2302120"/>
                  </a:lnTo>
                  <a:lnTo>
                    <a:pt x="2660285" y="2301766"/>
                  </a:lnTo>
                  <a:lnTo>
                    <a:pt x="2724855" y="2300711"/>
                  </a:lnTo>
                  <a:lnTo>
                    <a:pt x="2789014" y="2298962"/>
                  </a:lnTo>
                  <a:lnTo>
                    <a:pt x="2852744" y="2296529"/>
                  </a:lnTo>
                  <a:lnTo>
                    <a:pt x="2916025" y="2293418"/>
                  </a:lnTo>
                  <a:lnTo>
                    <a:pt x="2978840" y="2289639"/>
                  </a:lnTo>
                  <a:lnTo>
                    <a:pt x="3041169" y="2285200"/>
                  </a:lnTo>
                  <a:lnTo>
                    <a:pt x="3102995" y="2280108"/>
                  </a:lnTo>
                  <a:lnTo>
                    <a:pt x="3164297" y="2274372"/>
                  </a:lnTo>
                  <a:lnTo>
                    <a:pt x="3225059" y="2268001"/>
                  </a:lnTo>
                  <a:lnTo>
                    <a:pt x="3285261" y="2261003"/>
                  </a:lnTo>
                  <a:lnTo>
                    <a:pt x="3344885" y="2253385"/>
                  </a:lnTo>
                  <a:lnTo>
                    <a:pt x="3403912" y="2245156"/>
                  </a:lnTo>
                  <a:lnTo>
                    <a:pt x="3462324" y="2236325"/>
                  </a:lnTo>
                  <a:lnTo>
                    <a:pt x="3520102" y="2226899"/>
                  </a:lnTo>
                  <a:lnTo>
                    <a:pt x="3577227" y="2216887"/>
                  </a:lnTo>
                  <a:lnTo>
                    <a:pt x="3633680" y="2206297"/>
                  </a:lnTo>
                  <a:lnTo>
                    <a:pt x="3689444" y="2195137"/>
                  </a:lnTo>
                  <a:lnTo>
                    <a:pt x="3744500" y="2183416"/>
                  </a:lnTo>
                  <a:lnTo>
                    <a:pt x="3798829" y="2171141"/>
                  </a:lnTo>
                  <a:lnTo>
                    <a:pt x="3852412" y="2158322"/>
                  </a:lnTo>
                  <a:lnTo>
                    <a:pt x="3905231" y="2144966"/>
                  </a:lnTo>
                  <a:lnTo>
                    <a:pt x="3957267" y="2131081"/>
                  </a:lnTo>
                  <a:lnTo>
                    <a:pt x="4008502" y="2116676"/>
                  </a:lnTo>
                  <a:lnTo>
                    <a:pt x="4058917" y="2101760"/>
                  </a:lnTo>
                  <a:lnTo>
                    <a:pt x="4108494" y="2086339"/>
                  </a:lnTo>
                  <a:lnTo>
                    <a:pt x="4157214" y="2070423"/>
                  </a:lnTo>
                  <a:lnTo>
                    <a:pt x="4205057" y="2054019"/>
                  </a:lnTo>
                  <a:lnTo>
                    <a:pt x="4252007" y="2037137"/>
                  </a:lnTo>
                  <a:lnTo>
                    <a:pt x="4298044" y="2019784"/>
                  </a:lnTo>
                  <a:lnTo>
                    <a:pt x="4343150" y="2001968"/>
                  </a:lnTo>
                  <a:lnTo>
                    <a:pt x="4387305" y="1983698"/>
                  </a:lnTo>
                  <a:lnTo>
                    <a:pt x="4430492" y="1964981"/>
                  </a:lnTo>
                  <a:lnTo>
                    <a:pt x="4472692" y="1945827"/>
                  </a:lnTo>
                  <a:lnTo>
                    <a:pt x="4513886" y="1926244"/>
                  </a:lnTo>
                  <a:lnTo>
                    <a:pt x="4554056" y="1906239"/>
                  </a:lnTo>
                  <a:lnTo>
                    <a:pt x="4593182" y="1885821"/>
                  </a:lnTo>
                  <a:lnTo>
                    <a:pt x="4631248" y="1864998"/>
                  </a:lnTo>
                  <a:lnTo>
                    <a:pt x="4668233" y="1843779"/>
                  </a:lnTo>
                  <a:lnTo>
                    <a:pt x="4704119" y="1822171"/>
                  </a:lnTo>
                  <a:lnTo>
                    <a:pt x="4738889" y="1800183"/>
                  </a:lnTo>
                  <a:lnTo>
                    <a:pt x="4772522" y="1777823"/>
                  </a:lnTo>
                  <a:lnTo>
                    <a:pt x="4805001" y="1755100"/>
                  </a:lnTo>
                  <a:lnTo>
                    <a:pt x="4836307" y="1732021"/>
                  </a:lnTo>
                  <a:lnTo>
                    <a:pt x="4866421" y="1708595"/>
                  </a:lnTo>
                  <a:lnTo>
                    <a:pt x="4923001" y="1660735"/>
                  </a:lnTo>
                  <a:lnTo>
                    <a:pt x="4974591" y="1611585"/>
                  </a:lnTo>
                  <a:lnTo>
                    <a:pt x="5021043" y="1561211"/>
                  </a:lnTo>
                  <a:lnTo>
                    <a:pt x="5062208" y="1509679"/>
                  </a:lnTo>
                  <a:lnTo>
                    <a:pt x="5097937" y="1457056"/>
                  </a:lnTo>
                  <a:lnTo>
                    <a:pt x="5128082" y="1403407"/>
                  </a:lnTo>
                  <a:lnTo>
                    <a:pt x="5152495" y="1348798"/>
                  </a:lnTo>
                  <a:lnTo>
                    <a:pt x="5171026" y="1293295"/>
                  </a:lnTo>
                  <a:lnTo>
                    <a:pt x="5183526" y="1236964"/>
                  </a:lnTo>
                  <a:lnTo>
                    <a:pt x="5189848" y="1179871"/>
                  </a:lnTo>
                  <a:lnTo>
                    <a:pt x="5190645" y="1151059"/>
                  </a:lnTo>
                  <a:lnTo>
                    <a:pt x="5189848" y="1122247"/>
                  </a:lnTo>
                  <a:lnTo>
                    <a:pt x="5183526" y="1065154"/>
                  </a:lnTo>
                  <a:lnTo>
                    <a:pt x="5171026" y="1008823"/>
                  </a:lnTo>
                  <a:lnTo>
                    <a:pt x="5152495" y="953320"/>
                  </a:lnTo>
                  <a:lnTo>
                    <a:pt x="5128082" y="898711"/>
                  </a:lnTo>
                  <a:lnTo>
                    <a:pt x="5097937" y="845062"/>
                  </a:lnTo>
                  <a:lnTo>
                    <a:pt x="5062208" y="792439"/>
                  </a:lnTo>
                  <a:lnTo>
                    <a:pt x="5021043" y="740907"/>
                  </a:lnTo>
                  <a:lnTo>
                    <a:pt x="4974591" y="690533"/>
                  </a:lnTo>
                  <a:lnTo>
                    <a:pt x="4923001" y="641383"/>
                  </a:lnTo>
                  <a:lnTo>
                    <a:pt x="4866421" y="593523"/>
                  </a:lnTo>
                  <a:lnTo>
                    <a:pt x="4836307" y="570097"/>
                  </a:lnTo>
                  <a:lnTo>
                    <a:pt x="4805001" y="547018"/>
                  </a:lnTo>
                  <a:lnTo>
                    <a:pt x="4772522" y="524295"/>
                  </a:lnTo>
                  <a:lnTo>
                    <a:pt x="4738889" y="501935"/>
                  </a:lnTo>
                  <a:lnTo>
                    <a:pt x="4704119" y="479947"/>
                  </a:lnTo>
                  <a:lnTo>
                    <a:pt x="4668233" y="458340"/>
                  </a:lnTo>
                  <a:lnTo>
                    <a:pt x="4631248" y="437120"/>
                  </a:lnTo>
                  <a:lnTo>
                    <a:pt x="4593182" y="416297"/>
                  </a:lnTo>
                  <a:lnTo>
                    <a:pt x="4554056" y="395879"/>
                  </a:lnTo>
                  <a:lnTo>
                    <a:pt x="4513886" y="375875"/>
                  </a:lnTo>
                  <a:lnTo>
                    <a:pt x="4472692" y="356291"/>
                  </a:lnTo>
                  <a:lnTo>
                    <a:pt x="4430492" y="337137"/>
                  </a:lnTo>
                  <a:lnTo>
                    <a:pt x="4387305" y="318421"/>
                  </a:lnTo>
                  <a:lnTo>
                    <a:pt x="4343150" y="300151"/>
                  </a:lnTo>
                  <a:lnTo>
                    <a:pt x="4298044" y="282335"/>
                  </a:lnTo>
                  <a:lnTo>
                    <a:pt x="4252007" y="264982"/>
                  </a:lnTo>
                  <a:lnTo>
                    <a:pt x="4205057" y="248099"/>
                  </a:lnTo>
                  <a:lnTo>
                    <a:pt x="4157214" y="231696"/>
                  </a:lnTo>
                  <a:lnTo>
                    <a:pt x="4108494" y="215780"/>
                  </a:lnTo>
                  <a:lnTo>
                    <a:pt x="4058917" y="200359"/>
                  </a:lnTo>
                  <a:lnTo>
                    <a:pt x="4008502" y="185442"/>
                  </a:lnTo>
                  <a:lnTo>
                    <a:pt x="3957267" y="171037"/>
                  </a:lnTo>
                  <a:lnTo>
                    <a:pt x="3905231" y="157153"/>
                  </a:lnTo>
                  <a:lnTo>
                    <a:pt x="3852412" y="143797"/>
                  </a:lnTo>
                  <a:lnTo>
                    <a:pt x="3798829" y="130977"/>
                  </a:lnTo>
                  <a:lnTo>
                    <a:pt x="3744500" y="118703"/>
                  </a:lnTo>
                  <a:lnTo>
                    <a:pt x="3689444" y="106982"/>
                  </a:lnTo>
                  <a:lnTo>
                    <a:pt x="3633680" y="95822"/>
                  </a:lnTo>
                  <a:lnTo>
                    <a:pt x="3577227" y="85232"/>
                  </a:lnTo>
                  <a:lnTo>
                    <a:pt x="3520102" y="75220"/>
                  </a:lnTo>
                  <a:lnTo>
                    <a:pt x="3462324" y="65794"/>
                  </a:lnTo>
                  <a:lnTo>
                    <a:pt x="3403912" y="56963"/>
                  </a:lnTo>
                  <a:lnTo>
                    <a:pt x="3344885" y="48734"/>
                  </a:lnTo>
                  <a:lnTo>
                    <a:pt x="3285261" y="41116"/>
                  </a:lnTo>
                  <a:lnTo>
                    <a:pt x="3225059" y="34118"/>
                  </a:lnTo>
                  <a:lnTo>
                    <a:pt x="3164297" y="27747"/>
                  </a:lnTo>
                  <a:lnTo>
                    <a:pt x="3102995" y="22011"/>
                  </a:lnTo>
                  <a:lnTo>
                    <a:pt x="3041169" y="16919"/>
                  </a:lnTo>
                  <a:lnTo>
                    <a:pt x="2978840" y="12480"/>
                  </a:lnTo>
                  <a:lnTo>
                    <a:pt x="2916025" y="8701"/>
                  </a:lnTo>
                  <a:lnTo>
                    <a:pt x="2852744" y="5590"/>
                  </a:lnTo>
                  <a:lnTo>
                    <a:pt x="2789014" y="3157"/>
                  </a:lnTo>
                  <a:lnTo>
                    <a:pt x="2724855" y="1408"/>
                  </a:lnTo>
                  <a:lnTo>
                    <a:pt x="2660285" y="353"/>
                  </a:lnTo>
                  <a:lnTo>
                    <a:pt x="2595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37759" y="3095938"/>
              <a:ext cx="5191125" cy="2302510"/>
            </a:xfrm>
            <a:custGeom>
              <a:avLst/>
              <a:gdLst/>
              <a:ahLst/>
              <a:cxnLst/>
              <a:rect l="l" t="t" r="r" b="b"/>
              <a:pathLst>
                <a:path w="5191125" h="2302510">
                  <a:moveTo>
                    <a:pt x="2595322" y="0"/>
                  </a:moveTo>
                  <a:lnTo>
                    <a:pt x="2530359" y="353"/>
                  </a:lnTo>
                  <a:lnTo>
                    <a:pt x="2465789" y="1408"/>
                  </a:lnTo>
                  <a:lnTo>
                    <a:pt x="2401630" y="3157"/>
                  </a:lnTo>
                  <a:lnTo>
                    <a:pt x="2337900" y="5590"/>
                  </a:lnTo>
                  <a:lnTo>
                    <a:pt x="2274619" y="8701"/>
                  </a:lnTo>
                  <a:lnTo>
                    <a:pt x="2211804" y="12480"/>
                  </a:lnTo>
                  <a:lnTo>
                    <a:pt x="2149475" y="16919"/>
                  </a:lnTo>
                  <a:lnTo>
                    <a:pt x="2087649" y="22011"/>
                  </a:lnTo>
                  <a:lnTo>
                    <a:pt x="2026346" y="27747"/>
                  </a:lnTo>
                  <a:lnTo>
                    <a:pt x="1965584" y="34118"/>
                  </a:lnTo>
                  <a:lnTo>
                    <a:pt x="1905382" y="41116"/>
                  </a:lnTo>
                  <a:lnTo>
                    <a:pt x="1845758" y="48734"/>
                  </a:lnTo>
                  <a:lnTo>
                    <a:pt x="1786731" y="56963"/>
                  </a:lnTo>
                  <a:lnTo>
                    <a:pt x="1728320" y="65794"/>
                  </a:lnTo>
                  <a:lnTo>
                    <a:pt x="1670542" y="75220"/>
                  </a:lnTo>
                  <a:lnTo>
                    <a:pt x="1613417" y="85232"/>
                  </a:lnTo>
                  <a:lnTo>
                    <a:pt x="1556963" y="95822"/>
                  </a:lnTo>
                  <a:lnTo>
                    <a:pt x="1501199" y="106982"/>
                  </a:lnTo>
                  <a:lnTo>
                    <a:pt x="1446144" y="118703"/>
                  </a:lnTo>
                  <a:lnTo>
                    <a:pt x="1391815" y="130977"/>
                  </a:lnTo>
                  <a:lnTo>
                    <a:pt x="1338232" y="143797"/>
                  </a:lnTo>
                  <a:lnTo>
                    <a:pt x="1285413" y="157153"/>
                  </a:lnTo>
                  <a:lnTo>
                    <a:pt x="1233376" y="171038"/>
                  </a:lnTo>
                  <a:lnTo>
                    <a:pt x="1182141" y="185442"/>
                  </a:lnTo>
                  <a:lnTo>
                    <a:pt x="1131726" y="200359"/>
                  </a:lnTo>
                  <a:lnTo>
                    <a:pt x="1082150" y="215780"/>
                  </a:lnTo>
                  <a:lnTo>
                    <a:pt x="1033430" y="231696"/>
                  </a:lnTo>
                  <a:lnTo>
                    <a:pt x="985586" y="248099"/>
                  </a:lnTo>
                  <a:lnTo>
                    <a:pt x="938636" y="264982"/>
                  </a:lnTo>
                  <a:lnTo>
                    <a:pt x="892600" y="282335"/>
                  </a:lnTo>
                  <a:lnTo>
                    <a:pt x="847494" y="300151"/>
                  </a:lnTo>
                  <a:lnTo>
                    <a:pt x="803339" y="318421"/>
                  </a:lnTo>
                  <a:lnTo>
                    <a:pt x="760152" y="337137"/>
                  </a:lnTo>
                  <a:lnTo>
                    <a:pt x="717952" y="356291"/>
                  </a:lnTo>
                  <a:lnTo>
                    <a:pt x="676758" y="375875"/>
                  </a:lnTo>
                  <a:lnTo>
                    <a:pt x="636588" y="395880"/>
                  </a:lnTo>
                  <a:lnTo>
                    <a:pt x="597461" y="416298"/>
                  </a:lnTo>
                  <a:lnTo>
                    <a:pt x="559396" y="437120"/>
                  </a:lnTo>
                  <a:lnTo>
                    <a:pt x="522411" y="458340"/>
                  </a:lnTo>
                  <a:lnTo>
                    <a:pt x="486524" y="479948"/>
                  </a:lnTo>
                  <a:lnTo>
                    <a:pt x="451755" y="501936"/>
                  </a:lnTo>
                  <a:lnTo>
                    <a:pt x="418122" y="524295"/>
                  </a:lnTo>
                  <a:lnTo>
                    <a:pt x="385643" y="547019"/>
                  </a:lnTo>
                  <a:lnTo>
                    <a:pt x="354337" y="570098"/>
                  </a:lnTo>
                  <a:lnTo>
                    <a:pt x="324223" y="593524"/>
                  </a:lnTo>
                  <a:lnTo>
                    <a:pt x="267643" y="641384"/>
                  </a:lnTo>
                  <a:lnTo>
                    <a:pt x="216053" y="690534"/>
                  </a:lnTo>
                  <a:lnTo>
                    <a:pt x="169601" y="740908"/>
                  </a:lnTo>
                  <a:lnTo>
                    <a:pt x="128436" y="792439"/>
                  </a:lnTo>
                  <a:lnTo>
                    <a:pt x="92707" y="845062"/>
                  </a:lnTo>
                  <a:lnTo>
                    <a:pt x="62562" y="898712"/>
                  </a:lnTo>
                  <a:lnTo>
                    <a:pt x="38149" y="953321"/>
                  </a:lnTo>
                  <a:lnTo>
                    <a:pt x="19619" y="1008824"/>
                  </a:lnTo>
                  <a:lnTo>
                    <a:pt x="7118" y="1065155"/>
                  </a:lnTo>
                  <a:lnTo>
                    <a:pt x="797" y="1122248"/>
                  </a:lnTo>
                  <a:lnTo>
                    <a:pt x="0" y="1151060"/>
                  </a:lnTo>
                  <a:lnTo>
                    <a:pt x="797" y="1179872"/>
                  </a:lnTo>
                  <a:lnTo>
                    <a:pt x="7118" y="1236965"/>
                  </a:lnTo>
                  <a:lnTo>
                    <a:pt x="19619" y="1293296"/>
                  </a:lnTo>
                  <a:lnTo>
                    <a:pt x="38149" y="1348799"/>
                  </a:lnTo>
                  <a:lnTo>
                    <a:pt x="62562" y="1403408"/>
                  </a:lnTo>
                  <a:lnTo>
                    <a:pt x="92707" y="1457057"/>
                  </a:lnTo>
                  <a:lnTo>
                    <a:pt x="128436" y="1509681"/>
                  </a:lnTo>
                  <a:lnTo>
                    <a:pt x="169601" y="1561212"/>
                  </a:lnTo>
                  <a:lnTo>
                    <a:pt x="216053" y="1611586"/>
                  </a:lnTo>
                  <a:lnTo>
                    <a:pt x="267643" y="1660736"/>
                  </a:lnTo>
                  <a:lnTo>
                    <a:pt x="324223" y="1708596"/>
                  </a:lnTo>
                  <a:lnTo>
                    <a:pt x="354337" y="1732022"/>
                  </a:lnTo>
                  <a:lnTo>
                    <a:pt x="385643" y="1755101"/>
                  </a:lnTo>
                  <a:lnTo>
                    <a:pt x="418122" y="1777824"/>
                  </a:lnTo>
                  <a:lnTo>
                    <a:pt x="451755" y="1800184"/>
                  </a:lnTo>
                  <a:lnTo>
                    <a:pt x="486524" y="1822172"/>
                  </a:lnTo>
                  <a:lnTo>
                    <a:pt x="522411" y="1843779"/>
                  </a:lnTo>
                  <a:lnTo>
                    <a:pt x="559396" y="1864999"/>
                  </a:lnTo>
                  <a:lnTo>
                    <a:pt x="597461" y="1885822"/>
                  </a:lnTo>
                  <a:lnTo>
                    <a:pt x="636588" y="1906240"/>
                  </a:lnTo>
                  <a:lnTo>
                    <a:pt x="676758" y="1926245"/>
                  </a:lnTo>
                  <a:lnTo>
                    <a:pt x="717952" y="1945828"/>
                  </a:lnTo>
                  <a:lnTo>
                    <a:pt x="760152" y="1964982"/>
                  </a:lnTo>
                  <a:lnTo>
                    <a:pt x="803339" y="1983698"/>
                  </a:lnTo>
                  <a:lnTo>
                    <a:pt x="847494" y="2001968"/>
                  </a:lnTo>
                  <a:lnTo>
                    <a:pt x="892600" y="2019784"/>
                  </a:lnTo>
                  <a:lnTo>
                    <a:pt x="938636" y="2037137"/>
                  </a:lnTo>
                  <a:lnTo>
                    <a:pt x="985586" y="2054020"/>
                  </a:lnTo>
                  <a:lnTo>
                    <a:pt x="1033430" y="2070423"/>
                  </a:lnTo>
                  <a:lnTo>
                    <a:pt x="1082150" y="2086339"/>
                  </a:lnTo>
                  <a:lnTo>
                    <a:pt x="1131726" y="2101760"/>
                  </a:lnTo>
                  <a:lnTo>
                    <a:pt x="1182141" y="2116677"/>
                  </a:lnTo>
                  <a:lnTo>
                    <a:pt x="1233376" y="2131082"/>
                  </a:lnTo>
                  <a:lnTo>
                    <a:pt x="1285413" y="2144966"/>
                  </a:lnTo>
                  <a:lnTo>
                    <a:pt x="1338232" y="2158322"/>
                  </a:lnTo>
                  <a:lnTo>
                    <a:pt x="1391815" y="2171142"/>
                  </a:lnTo>
                  <a:lnTo>
                    <a:pt x="1446144" y="2183416"/>
                  </a:lnTo>
                  <a:lnTo>
                    <a:pt x="1501199" y="2195137"/>
                  </a:lnTo>
                  <a:lnTo>
                    <a:pt x="1556963" y="2206297"/>
                  </a:lnTo>
                  <a:lnTo>
                    <a:pt x="1613417" y="2216887"/>
                  </a:lnTo>
                  <a:lnTo>
                    <a:pt x="1670542" y="2226899"/>
                  </a:lnTo>
                  <a:lnTo>
                    <a:pt x="1728320" y="2236325"/>
                  </a:lnTo>
                  <a:lnTo>
                    <a:pt x="1786731" y="2245156"/>
                  </a:lnTo>
                  <a:lnTo>
                    <a:pt x="1845758" y="2253385"/>
                  </a:lnTo>
                  <a:lnTo>
                    <a:pt x="1905382" y="2261003"/>
                  </a:lnTo>
                  <a:lnTo>
                    <a:pt x="1965584" y="2268001"/>
                  </a:lnTo>
                  <a:lnTo>
                    <a:pt x="2026346" y="2274372"/>
                  </a:lnTo>
                  <a:lnTo>
                    <a:pt x="2087649" y="2280108"/>
                  </a:lnTo>
                  <a:lnTo>
                    <a:pt x="2149475" y="2285200"/>
                  </a:lnTo>
                  <a:lnTo>
                    <a:pt x="2211804" y="2289639"/>
                  </a:lnTo>
                  <a:lnTo>
                    <a:pt x="2274619" y="2293418"/>
                  </a:lnTo>
                  <a:lnTo>
                    <a:pt x="2337900" y="2296529"/>
                  </a:lnTo>
                  <a:lnTo>
                    <a:pt x="2401630" y="2298962"/>
                  </a:lnTo>
                  <a:lnTo>
                    <a:pt x="2465789" y="2300711"/>
                  </a:lnTo>
                  <a:lnTo>
                    <a:pt x="2530359" y="2301766"/>
                  </a:lnTo>
                  <a:lnTo>
                    <a:pt x="2595322" y="2302120"/>
                  </a:lnTo>
                  <a:lnTo>
                    <a:pt x="2660285" y="2301766"/>
                  </a:lnTo>
                  <a:lnTo>
                    <a:pt x="2724855" y="2300711"/>
                  </a:lnTo>
                  <a:lnTo>
                    <a:pt x="2789014" y="2298962"/>
                  </a:lnTo>
                  <a:lnTo>
                    <a:pt x="2852743" y="2296529"/>
                  </a:lnTo>
                  <a:lnTo>
                    <a:pt x="2916025" y="2293418"/>
                  </a:lnTo>
                  <a:lnTo>
                    <a:pt x="2978840" y="2289639"/>
                  </a:lnTo>
                  <a:lnTo>
                    <a:pt x="3041169" y="2285200"/>
                  </a:lnTo>
                  <a:lnTo>
                    <a:pt x="3102994" y="2280108"/>
                  </a:lnTo>
                  <a:lnTo>
                    <a:pt x="3164297" y="2274372"/>
                  </a:lnTo>
                  <a:lnTo>
                    <a:pt x="3225059" y="2268001"/>
                  </a:lnTo>
                  <a:lnTo>
                    <a:pt x="3285261" y="2261003"/>
                  </a:lnTo>
                  <a:lnTo>
                    <a:pt x="3344885" y="2253385"/>
                  </a:lnTo>
                  <a:lnTo>
                    <a:pt x="3403912" y="2245156"/>
                  </a:lnTo>
                  <a:lnTo>
                    <a:pt x="3462324" y="2236325"/>
                  </a:lnTo>
                  <a:lnTo>
                    <a:pt x="3520101" y="2226899"/>
                  </a:lnTo>
                  <a:lnTo>
                    <a:pt x="3577226" y="2216887"/>
                  </a:lnTo>
                  <a:lnTo>
                    <a:pt x="3633680" y="2206297"/>
                  </a:lnTo>
                  <a:lnTo>
                    <a:pt x="3689444" y="2195137"/>
                  </a:lnTo>
                  <a:lnTo>
                    <a:pt x="3744500" y="2183416"/>
                  </a:lnTo>
                  <a:lnTo>
                    <a:pt x="3798828" y="2171142"/>
                  </a:lnTo>
                  <a:lnTo>
                    <a:pt x="3852412" y="2158322"/>
                  </a:lnTo>
                  <a:lnTo>
                    <a:pt x="3905231" y="2144966"/>
                  </a:lnTo>
                  <a:lnTo>
                    <a:pt x="3957267" y="2131082"/>
                  </a:lnTo>
                  <a:lnTo>
                    <a:pt x="4008502" y="2116677"/>
                  </a:lnTo>
                  <a:lnTo>
                    <a:pt x="4058917" y="2101760"/>
                  </a:lnTo>
                  <a:lnTo>
                    <a:pt x="4108494" y="2086339"/>
                  </a:lnTo>
                  <a:lnTo>
                    <a:pt x="4157213" y="2070423"/>
                  </a:lnTo>
                  <a:lnTo>
                    <a:pt x="4205057" y="2054020"/>
                  </a:lnTo>
                  <a:lnTo>
                    <a:pt x="4252007" y="2037137"/>
                  </a:lnTo>
                  <a:lnTo>
                    <a:pt x="4298044" y="2019784"/>
                  </a:lnTo>
                  <a:lnTo>
                    <a:pt x="4343149" y="2001968"/>
                  </a:lnTo>
                  <a:lnTo>
                    <a:pt x="4387305" y="1983698"/>
                  </a:lnTo>
                  <a:lnTo>
                    <a:pt x="4430492" y="1964982"/>
                  </a:lnTo>
                  <a:lnTo>
                    <a:pt x="4472692" y="1945828"/>
                  </a:lnTo>
                  <a:lnTo>
                    <a:pt x="4513886" y="1926245"/>
                  </a:lnTo>
                  <a:lnTo>
                    <a:pt x="4554055" y="1906240"/>
                  </a:lnTo>
                  <a:lnTo>
                    <a:pt x="4593182" y="1885822"/>
                  </a:lnTo>
                  <a:lnTo>
                    <a:pt x="4631247" y="1864999"/>
                  </a:lnTo>
                  <a:lnTo>
                    <a:pt x="4668233" y="1843779"/>
                  </a:lnTo>
                  <a:lnTo>
                    <a:pt x="4704119" y="1822172"/>
                  </a:lnTo>
                  <a:lnTo>
                    <a:pt x="4738888" y="1800184"/>
                  </a:lnTo>
                  <a:lnTo>
                    <a:pt x="4772522" y="1777824"/>
                  </a:lnTo>
                  <a:lnTo>
                    <a:pt x="4805001" y="1755101"/>
                  </a:lnTo>
                  <a:lnTo>
                    <a:pt x="4836307" y="1732022"/>
                  </a:lnTo>
                  <a:lnTo>
                    <a:pt x="4866421" y="1708596"/>
                  </a:lnTo>
                  <a:lnTo>
                    <a:pt x="4923001" y="1660736"/>
                  </a:lnTo>
                  <a:lnTo>
                    <a:pt x="4974591" y="1611586"/>
                  </a:lnTo>
                  <a:lnTo>
                    <a:pt x="5021042" y="1561212"/>
                  </a:lnTo>
                  <a:lnTo>
                    <a:pt x="5062207" y="1509681"/>
                  </a:lnTo>
                  <a:lnTo>
                    <a:pt x="5097937" y="1457057"/>
                  </a:lnTo>
                  <a:lnTo>
                    <a:pt x="5128082" y="1403408"/>
                  </a:lnTo>
                  <a:lnTo>
                    <a:pt x="5152495" y="1348799"/>
                  </a:lnTo>
                  <a:lnTo>
                    <a:pt x="5171025" y="1293296"/>
                  </a:lnTo>
                  <a:lnTo>
                    <a:pt x="5183526" y="1236965"/>
                  </a:lnTo>
                  <a:lnTo>
                    <a:pt x="5189847" y="1179872"/>
                  </a:lnTo>
                  <a:lnTo>
                    <a:pt x="5190644" y="1151060"/>
                  </a:lnTo>
                  <a:lnTo>
                    <a:pt x="5189847" y="1122248"/>
                  </a:lnTo>
                  <a:lnTo>
                    <a:pt x="5183526" y="1065155"/>
                  </a:lnTo>
                  <a:lnTo>
                    <a:pt x="5171025" y="1008824"/>
                  </a:lnTo>
                  <a:lnTo>
                    <a:pt x="5152495" y="953321"/>
                  </a:lnTo>
                  <a:lnTo>
                    <a:pt x="5128082" y="898712"/>
                  </a:lnTo>
                  <a:lnTo>
                    <a:pt x="5097937" y="845062"/>
                  </a:lnTo>
                  <a:lnTo>
                    <a:pt x="5062207" y="792439"/>
                  </a:lnTo>
                  <a:lnTo>
                    <a:pt x="5021042" y="740908"/>
                  </a:lnTo>
                  <a:lnTo>
                    <a:pt x="4974591" y="690534"/>
                  </a:lnTo>
                  <a:lnTo>
                    <a:pt x="4923001" y="641384"/>
                  </a:lnTo>
                  <a:lnTo>
                    <a:pt x="4866421" y="593524"/>
                  </a:lnTo>
                  <a:lnTo>
                    <a:pt x="4836307" y="570098"/>
                  </a:lnTo>
                  <a:lnTo>
                    <a:pt x="4805001" y="547019"/>
                  </a:lnTo>
                  <a:lnTo>
                    <a:pt x="4772522" y="524295"/>
                  </a:lnTo>
                  <a:lnTo>
                    <a:pt x="4738888" y="501936"/>
                  </a:lnTo>
                  <a:lnTo>
                    <a:pt x="4704119" y="479948"/>
                  </a:lnTo>
                  <a:lnTo>
                    <a:pt x="4668233" y="458340"/>
                  </a:lnTo>
                  <a:lnTo>
                    <a:pt x="4631247" y="437120"/>
                  </a:lnTo>
                  <a:lnTo>
                    <a:pt x="4593182" y="416298"/>
                  </a:lnTo>
                  <a:lnTo>
                    <a:pt x="4554055" y="395880"/>
                  </a:lnTo>
                  <a:lnTo>
                    <a:pt x="4513886" y="375875"/>
                  </a:lnTo>
                  <a:lnTo>
                    <a:pt x="4472692" y="356291"/>
                  </a:lnTo>
                  <a:lnTo>
                    <a:pt x="4430492" y="337137"/>
                  </a:lnTo>
                  <a:lnTo>
                    <a:pt x="4387305" y="318421"/>
                  </a:lnTo>
                  <a:lnTo>
                    <a:pt x="4343149" y="300151"/>
                  </a:lnTo>
                  <a:lnTo>
                    <a:pt x="4298044" y="282335"/>
                  </a:lnTo>
                  <a:lnTo>
                    <a:pt x="4252007" y="264982"/>
                  </a:lnTo>
                  <a:lnTo>
                    <a:pt x="4205057" y="248099"/>
                  </a:lnTo>
                  <a:lnTo>
                    <a:pt x="4157213" y="231696"/>
                  </a:lnTo>
                  <a:lnTo>
                    <a:pt x="4108494" y="215780"/>
                  </a:lnTo>
                  <a:lnTo>
                    <a:pt x="4058917" y="200359"/>
                  </a:lnTo>
                  <a:lnTo>
                    <a:pt x="4008502" y="185442"/>
                  </a:lnTo>
                  <a:lnTo>
                    <a:pt x="3957267" y="171038"/>
                  </a:lnTo>
                  <a:lnTo>
                    <a:pt x="3905231" y="157153"/>
                  </a:lnTo>
                  <a:lnTo>
                    <a:pt x="3852412" y="143797"/>
                  </a:lnTo>
                  <a:lnTo>
                    <a:pt x="3798828" y="130977"/>
                  </a:lnTo>
                  <a:lnTo>
                    <a:pt x="3744500" y="118703"/>
                  </a:lnTo>
                  <a:lnTo>
                    <a:pt x="3689444" y="106982"/>
                  </a:lnTo>
                  <a:lnTo>
                    <a:pt x="3633680" y="95822"/>
                  </a:lnTo>
                  <a:lnTo>
                    <a:pt x="3577226" y="85232"/>
                  </a:lnTo>
                  <a:lnTo>
                    <a:pt x="3520101" y="75220"/>
                  </a:lnTo>
                  <a:lnTo>
                    <a:pt x="3462324" y="65794"/>
                  </a:lnTo>
                  <a:lnTo>
                    <a:pt x="3403912" y="56963"/>
                  </a:lnTo>
                  <a:lnTo>
                    <a:pt x="3344885" y="48734"/>
                  </a:lnTo>
                  <a:lnTo>
                    <a:pt x="3285261" y="41116"/>
                  </a:lnTo>
                  <a:lnTo>
                    <a:pt x="3225059" y="34118"/>
                  </a:lnTo>
                  <a:lnTo>
                    <a:pt x="3164297" y="27747"/>
                  </a:lnTo>
                  <a:lnTo>
                    <a:pt x="3102994" y="22011"/>
                  </a:lnTo>
                  <a:lnTo>
                    <a:pt x="3041169" y="16919"/>
                  </a:lnTo>
                  <a:lnTo>
                    <a:pt x="2978840" y="12480"/>
                  </a:lnTo>
                  <a:lnTo>
                    <a:pt x="2916025" y="8701"/>
                  </a:lnTo>
                  <a:lnTo>
                    <a:pt x="2852743" y="5590"/>
                  </a:lnTo>
                  <a:lnTo>
                    <a:pt x="2789014" y="3157"/>
                  </a:lnTo>
                  <a:lnTo>
                    <a:pt x="2724855" y="1408"/>
                  </a:lnTo>
                  <a:lnTo>
                    <a:pt x="2660285" y="353"/>
                  </a:lnTo>
                  <a:lnTo>
                    <a:pt x="259532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29123" y="2014220"/>
            <a:ext cx="792289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b="1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FF00"/>
                </a:solidFill>
                <a:latin typeface="Calibri"/>
                <a:cs typeface="Calibri"/>
              </a:rPr>
              <a:t>Annotations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(Load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Settings)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4897120" marR="5080" indent="1270" algn="ctr">
              <a:lnSpc>
                <a:spcPct val="100000"/>
              </a:lnSpc>
            </a:pP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b="1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FF00"/>
                </a:solidFill>
                <a:latin typeface="Calibri"/>
                <a:cs typeface="Calibri"/>
              </a:rPr>
              <a:t>Spec 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Class</a:t>
            </a:r>
            <a:r>
              <a:rPr sz="30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FF00"/>
                </a:solidFill>
                <a:latin typeface="Calibri"/>
                <a:cs typeface="Calibri"/>
              </a:rPr>
              <a:t>Name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(Which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use)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56913" y="5133661"/>
            <a:ext cx="5191125" cy="2302510"/>
          </a:xfrm>
          <a:custGeom>
            <a:avLst/>
            <a:gdLst/>
            <a:ahLst/>
            <a:cxnLst/>
            <a:rect l="l" t="t" r="r" b="b"/>
            <a:pathLst>
              <a:path w="5191125" h="2302509">
                <a:moveTo>
                  <a:pt x="2595322" y="0"/>
                </a:moveTo>
                <a:lnTo>
                  <a:pt x="2530359" y="353"/>
                </a:lnTo>
                <a:lnTo>
                  <a:pt x="2465789" y="1408"/>
                </a:lnTo>
                <a:lnTo>
                  <a:pt x="2401630" y="3157"/>
                </a:lnTo>
                <a:lnTo>
                  <a:pt x="2337900" y="5590"/>
                </a:lnTo>
                <a:lnTo>
                  <a:pt x="2274619" y="8701"/>
                </a:lnTo>
                <a:lnTo>
                  <a:pt x="2211804" y="12480"/>
                </a:lnTo>
                <a:lnTo>
                  <a:pt x="2149475" y="16919"/>
                </a:lnTo>
                <a:lnTo>
                  <a:pt x="2087649" y="22011"/>
                </a:lnTo>
                <a:lnTo>
                  <a:pt x="2026346" y="27747"/>
                </a:lnTo>
                <a:lnTo>
                  <a:pt x="1965584" y="34118"/>
                </a:lnTo>
                <a:lnTo>
                  <a:pt x="1905382" y="41116"/>
                </a:lnTo>
                <a:lnTo>
                  <a:pt x="1845758" y="48734"/>
                </a:lnTo>
                <a:lnTo>
                  <a:pt x="1786731" y="56963"/>
                </a:lnTo>
                <a:lnTo>
                  <a:pt x="1728320" y="65794"/>
                </a:lnTo>
                <a:lnTo>
                  <a:pt x="1670542" y="75220"/>
                </a:lnTo>
                <a:lnTo>
                  <a:pt x="1613417" y="85232"/>
                </a:lnTo>
                <a:lnTo>
                  <a:pt x="1556963" y="95822"/>
                </a:lnTo>
                <a:lnTo>
                  <a:pt x="1501199" y="106982"/>
                </a:lnTo>
                <a:lnTo>
                  <a:pt x="1446144" y="118703"/>
                </a:lnTo>
                <a:lnTo>
                  <a:pt x="1391815" y="130977"/>
                </a:lnTo>
                <a:lnTo>
                  <a:pt x="1338232" y="143797"/>
                </a:lnTo>
                <a:lnTo>
                  <a:pt x="1285413" y="157153"/>
                </a:lnTo>
                <a:lnTo>
                  <a:pt x="1233376" y="171037"/>
                </a:lnTo>
                <a:lnTo>
                  <a:pt x="1182141" y="185442"/>
                </a:lnTo>
                <a:lnTo>
                  <a:pt x="1131726" y="200359"/>
                </a:lnTo>
                <a:lnTo>
                  <a:pt x="1082150" y="215780"/>
                </a:lnTo>
                <a:lnTo>
                  <a:pt x="1033430" y="231696"/>
                </a:lnTo>
                <a:lnTo>
                  <a:pt x="985586" y="248099"/>
                </a:lnTo>
                <a:lnTo>
                  <a:pt x="938636" y="264982"/>
                </a:lnTo>
                <a:lnTo>
                  <a:pt x="892600" y="282335"/>
                </a:lnTo>
                <a:lnTo>
                  <a:pt x="847494" y="300151"/>
                </a:lnTo>
                <a:lnTo>
                  <a:pt x="803339" y="318421"/>
                </a:lnTo>
                <a:lnTo>
                  <a:pt x="760152" y="337137"/>
                </a:lnTo>
                <a:lnTo>
                  <a:pt x="717952" y="356291"/>
                </a:lnTo>
                <a:lnTo>
                  <a:pt x="676758" y="375875"/>
                </a:lnTo>
                <a:lnTo>
                  <a:pt x="636588" y="395879"/>
                </a:lnTo>
                <a:lnTo>
                  <a:pt x="597461" y="416297"/>
                </a:lnTo>
                <a:lnTo>
                  <a:pt x="559396" y="437120"/>
                </a:lnTo>
                <a:lnTo>
                  <a:pt x="522411" y="458340"/>
                </a:lnTo>
                <a:lnTo>
                  <a:pt x="486524" y="479947"/>
                </a:lnTo>
                <a:lnTo>
                  <a:pt x="451755" y="501935"/>
                </a:lnTo>
                <a:lnTo>
                  <a:pt x="418122" y="524295"/>
                </a:lnTo>
                <a:lnTo>
                  <a:pt x="385643" y="547018"/>
                </a:lnTo>
                <a:lnTo>
                  <a:pt x="354337" y="570097"/>
                </a:lnTo>
                <a:lnTo>
                  <a:pt x="324223" y="593523"/>
                </a:lnTo>
                <a:lnTo>
                  <a:pt x="267643" y="641383"/>
                </a:lnTo>
                <a:lnTo>
                  <a:pt x="216053" y="690533"/>
                </a:lnTo>
                <a:lnTo>
                  <a:pt x="169601" y="740907"/>
                </a:lnTo>
                <a:lnTo>
                  <a:pt x="128436" y="792439"/>
                </a:lnTo>
                <a:lnTo>
                  <a:pt x="92707" y="845062"/>
                </a:lnTo>
                <a:lnTo>
                  <a:pt x="62562" y="898711"/>
                </a:lnTo>
                <a:lnTo>
                  <a:pt x="38149" y="953320"/>
                </a:lnTo>
                <a:lnTo>
                  <a:pt x="19619" y="1008823"/>
                </a:lnTo>
                <a:lnTo>
                  <a:pt x="7118" y="1065154"/>
                </a:lnTo>
                <a:lnTo>
                  <a:pt x="797" y="1122247"/>
                </a:lnTo>
                <a:lnTo>
                  <a:pt x="0" y="1151059"/>
                </a:lnTo>
                <a:lnTo>
                  <a:pt x="797" y="1179871"/>
                </a:lnTo>
                <a:lnTo>
                  <a:pt x="7118" y="1236964"/>
                </a:lnTo>
                <a:lnTo>
                  <a:pt x="19619" y="1293295"/>
                </a:lnTo>
                <a:lnTo>
                  <a:pt x="38149" y="1348798"/>
                </a:lnTo>
                <a:lnTo>
                  <a:pt x="62562" y="1403407"/>
                </a:lnTo>
                <a:lnTo>
                  <a:pt x="92707" y="1457056"/>
                </a:lnTo>
                <a:lnTo>
                  <a:pt x="128436" y="1509679"/>
                </a:lnTo>
                <a:lnTo>
                  <a:pt x="169601" y="1561211"/>
                </a:lnTo>
                <a:lnTo>
                  <a:pt x="216053" y="1611585"/>
                </a:lnTo>
                <a:lnTo>
                  <a:pt x="267643" y="1660735"/>
                </a:lnTo>
                <a:lnTo>
                  <a:pt x="324223" y="1708595"/>
                </a:lnTo>
                <a:lnTo>
                  <a:pt x="354337" y="1732021"/>
                </a:lnTo>
                <a:lnTo>
                  <a:pt x="385643" y="1755100"/>
                </a:lnTo>
                <a:lnTo>
                  <a:pt x="418122" y="1777823"/>
                </a:lnTo>
                <a:lnTo>
                  <a:pt x="451755" y="1800183"/>
                </a:lnTo>
                <a:lnTo>
                  <a:pt x="486524" y="1822171"/>
                </a:lnTo>
                <a:lnTo>
                  <a:pt x="522411" y="1843778"/>
                </a:lnTo>
                <a:lnTo>
                  <a:pt x="559396" y="1864998"/>
                </a:lnTo>
                <a:lnTo>
                  <a:pt x="597461" y="1885821"/>
                </a:lnTo>
                <a:lnTo>
                  <a:pt x="636588" y="1906239"/>
                </a:lnTo>
                <a:lnTo>
                  <a:pt x="676758" y="1926244"/>
                </a:lnTo>
                <a:lnTo>
                  <a:pt x="717952" y="1945827"/>
                </a:lnTo>
                <a:lnTo>
                  <a:pt x="760152" y="1964981"/>
                </a:lnTo>
                <a:lnTo>
                  <a:pt x="803339" y="1983697"/>
                </a:lnTo>
                <a:lnTo>
                  <a:pt x="847494" y="2001967"/>
                </a:lnTo>
                <a:lnTo>
                  <a:pt x="892600" y="2019783"/>
                </a:lnTo>
                <a:lnTo>
                  <a:pt x="938636" y="2037137"/>
                </a:lnTo>
                <a:lnTo>
                  <a:pt x="985586" y="2054019"/>
                </a:lnTo>
                <a:lnTo>
                  <a:pt x="1033430" y="2070422"/>
                </a:lnTo>
                <a:lnTo>
                  <a:pt x="1082150" y="2086339"/>
                </a:lnTo>
                <a:lnTo>
                  <a:pt x="1131726" y="2101759"/>
                </a:lnTo>
                <a:lnTo>
                  <a:pt x="1182141" y="2116676"/>
                </a:lnTo>
                <a:lnTo>
                  <a:pt x="1233376" y="2131081"/>
                </a:lnTo>
                <a:lnTo>
                  <a:pt x="1285413" y="2144966"/>
                </a:lnTo>
                <a:lnTo>
                  <a:pt x="1338232" y="2158322"/>
                </a:lnTo>
                <a:lnTo>
                  <a:pt x="1391815" y="2171141"/>
                </a:lnTo>
                <a:lnTo>
                  <a:pt x="1446144" y="2183415"/>
                </a:lnTo>
                <a:lnTo>
                  <a:pt x="1501199" y="2195137"/>
                </a:lnTo>
                <a:lnTo>
                  <a:pt x="1556963" y="2206296"/>
                </a:lnTo>
                <a:lnTo>
                  <a:pt x="1613417" y="2216886"/>
                </a:lnTo>
                <a:lnTo>
                  <a:pt x="1670542" y="2226898"/>
                </a:lnTo>
                <a:lnTo>
                  <a:pt x="1728320" y="2236324"/>
                </a:lnTo>
                <a:lnTo>
                  <a:pt x="1786731" y="2245156"/>
                </a:lnTo>
                <a:lnTo>
                  <a:pt x="1845758" y="2253384"/>
                </a:lnTo>
                <a:lnTo>
                  <a:pt x="1905382" y="2261002"/>
                </a:lnTo>
                <a:lnTo>
                  <a:pt x="1965584" y="2268001"/>
                </a:lnTo>
                <a:lnTo>
                  <a:pt x="2026346" y="2274372"/>
                </a:lnTo>
                <a:lnTo>
                  <a:pt x="2087649" y="2280107"/>
                </a:lnTo>
                <a:lnTo>
                  <a:pt x="2149475" y="2285199"/>
                </a:lnTo>
                <a:lnTo>
                  <a:pt x="2211804" y="2289639"/>
                </a:lnTo>
                <a:lnTo>
                  <a:pt x="2274619" y="2293418"/>
                </a:lnTo>
                <a:lnTo>
                  <a:pt x="2337900" y="2296528"/>
                </a:lnTo>
                <a:lnTo>
                  <a:pt x="2401630" y="2298962"/>
                </a:lnTo>
                <a:lnTo>
                  <a:pt x="2465789" y="2300710"/>
                </a:lnTo>
                <a:lnTo>
                  <a:pt x="2530359" y="2301766"/>
                </a:lnTo>
                <a:lnTo>
                  <a:pt x="2595322" y="2302119"/>
                </a:lnTo>
                <a:lnTo>
                  <a:pt x="2660285" y="2301766"/>
                </a:lnTo>
                <a:lnTo>
                  <a:pt x="2724855" y="2300710"/>
                </a:lnTo>
                <a:lnTo>
                  <a:pt x="2789014" y="2298962"/>
                </a:lnTo>
                <a:lnTo>
                  <a:pt x="2852744" y="2296528"/>
                </a:lnTo>
                <a:lnTo>
                  <a:pt x="2916026" y="2293418"/>
                </a:lnTo>
                <a:lnTo>
                  <a:pt x="2978841" y="2289639"/>
                </a:lnTo>
                <a:lnTo>
                  <a:pt x="3041170" y="2285199"/>
                </a:lnTo>
                <a:lnTo>
                  <a:pt x="3102996" y="2280107"/>
                </a:lnTo>
                <a:lnTo>
                  <a:pt x="3164299" y="2274372"/>
                </a:lnTo>
                <a:lnTo>
                  <a:pt x="3225061" y="2268001"/>
                </a:lnTo>
                <a:lnTo>
                  <a:pt x="3285263" y="2261002"/>
                </a:lnTo>
                <a:lnTo>
                  <a:pt x="3344887" y="2253384"/>
                </a:lnTo>
                <a:lnTo>
                  <a:pt x="3403914" y="2245156"/>
                </a:lnTo>
                <a:lnTo>
                  <a:pt x="3462326" y="2236324"/>
                </a:lnTo>
                <a:lnTo>
                  <a:pt x="3520103" y="2226898"/>
                </a:lnTo>
                <a:lnTo>
                  <a:pt x="3577228" y="2216886"/>
                </a:lnTo>
                <a:lnTo>
                  <a:pt x="3633682" y="2206296"/>
                </a:lnTo>
                <a:lnTo>
                  <a:pt x="3689446" y="2195137"/>
                </a:lnTo>
                <a:lnTo>
                  <a:pt x="3744502" y="2183415"/>
                </a:lnTo>
                <a:lnTo>
                  <a:pt x="3798831" y="2171141"/>
                </a:lnTo>
                <a:lnTo>
                  <a:pt x="3852414" y="2158322"/>
                </a:lnTo>
                <a:lnTo>
                  <a:pt x="3905233" y="2144966"/>
                </a:lnTo>
                <a:lnTo>
                  <a:pt x="3957269" y="2131081"/>
                </a:lnTo>
                <a:lnTo>
                  <a:pt x="4008504" y="2116676"/>
                </a:lnTo>
                <a:lnTo>
                  <a:pt x="4058919" y="2101759"/>
                </a:lnTo>
                <a:lnTo>
                  <a:pt x="4108496" y="2086339"/>
                </a:lnTo>
                <a:lnTo>
                  <a:pt x="4157215" y="2070422"/>
                </a:lnTo>
                <a:lnTo>
                  <a:pt x="4205059" y="2054019"/>
                </a:lnTo>
                <a:lnTo>
                  <a:pt x="4252009" y="2037137"/>
                </a:lnTo>
                <a:lnTo>
                  <a:pt x="4298046" y="2019783"/>
                </a:lnTo>
                <a:lnTo>
                  <a:pt x="4343151" y="2001967"/>
                </a:lnTo>
                <a:lnTo>
                  <a:pt x="4387307" y="1983697"/>
                </a:lnTo>
                <a:lnTo>
                  <a:pt x="4430494" y="1964981"/>
                </a:lnTo>
                <a:lnTo>
                  <a:pt x="4472693" y="1945827"/>
                </a:lnTo>
                <a:lnTo>
                  <a:pt x="4513887" y="1926244"/>
                </a:lnTo>
                <a:lnTo>
                  <a:pt x="4554057" y="1906239"/>
                </a:lnTo>
                <a:lnTo>
                  <a:pt x="4593184" y="1885821"/>
                </a:lnTo>
                <a:lnTo>
                  <a:pt x="4631249" y="1864998"/>
                </a:lnTo>
                <a:lnTo>
                  <a:pt x="4668234" y="1843778"/>
                </a:lnTo>
                <a:lnTo>
                  <a:pt x="4704121" y="1822171"/>
                </a:lnTo>
                <a:lnTo>
                  <a:pt x="4738890" y="1800183"/>
                </a:lnTo>
                <a:lnTo>
                  <a:pt x="4772523" y="1777823"/>
                </a:lnTo>
                <a:lnTo>
                  <a:pt x="4805002" y="1755100"/>
                </a:lnTo>
                <a:lnTo>
                  <a:pt x="4836308" y="1732021"/>
                </a:lnTo>
                <a:lnTo>
                  <a:pt x="4866422" y="1708595"/>
                </a:lnTo>
                <a:lnTo>
                  <a:pt x="4923001" y="1660735"/>
                </a:lnTo>
                <a:lnTo>
                  <a:pt x="4974591" y="1611585"/>
                </a:lnTo>
                <a:lnTo>
                  <a:pt x="5021043" y="1561211"/>
                </a:lnTo>
                <a:lnTo>
                  <a:pt x="5062208" y="1509679"/>
                </a:lnTo>
                <a:lnTo>
                  <a:pt x="5097937" y="1457056"/>
                </a:lnTo>
                <a:lnTo>
                  <a:pt x="5128082" y="1403407"/>
                </a:lnTo>
                <a:lnTo>
                  <a:pt x="5152495" y="1348798"/>
                </a:lnTo>
                <a:lnTo>
                  <a:pt x="5171025" y="1293295"/>
                </a:lnTo>
                <a:lnTo>
                  <a:pt x="5183526" y="1236964"/>
                </a:lnTo>
                <a:lnTo>
                  <a:pt x="5189847" y="1179871"/>
                </a:lnTo>
                <a:lnTo>
                  <a:pt x="5190644" y="1151059"/>
                </a:lnTo>
                <a:lnTo>
                  <a:pt x="5189847" y="1122247"/>
                </a:lnTo>
                <a:lnTo>
                  <a:pt x="5183526" y="1065154"/>
                </a:lnTo>
                <a:lnTo>
                  <a:pt x="5171025" y="1008823"/>
                </a:lnTo>
                <a:lnTo>
                  <a:pt x="5152495" y="953320"/>
                </a:lnTo>
                <a:lnTo>
                  <a:pt x="5128082" y="898711"/>
                </a:lnTo>
                <a:lnTo>
                  <a:pt x="5097937" y="845062"/>
                </a:lnTo>
                <a:lnTo>
                  <a:pt x="5062208" y="792439"/>
                </a:lnTo>
                <a:lnTo>
                  <a:pt x="5021043" y="740907"/>
                </a:lnTo>
                <a:lnTo>
                  <a:pt x="4974591" y="690533"/>
                </a:lnTo>
                <a:lnTo>
                  <a:pt x="4923001" y="641383"/>
                </a:lnTo>
                <a:lnTo>
                  <a:pt x="4866422" y="593523"/>
                </a:lnTo>
                <a:lnTo>
                  <a:pt x="4836308" y="570097"/>
                </a:lnTo>
                <a:lnTo>
                  <a:pt x="4805002" y="547018"/>
                </a:lnTo>
                <a:lnTo>
                  <a:pt x="4772523" y="524295"/>
                </a:lnTo>
                <a:lnTo>
                  <a:pt x="4738890" y="501935"/>
                </a:lnTo>
                <a:lnTo>
                  <a:pt x="4704121" y="479947"/>
                </a:lnTo>
                <a:lnTo>
                  <a:pt x="4668234" y="458340"/>
                </a:lnTo>
                <a:lnTo>
                  <a:pt x="4631249" y="437120"/>
                </a:lnTo>
                <a:lnTo>
                  <a:pt x="4593184" y="416297"/>
                </a:lnTo>
                <a:lnTo>
                  <a:pt x="4554057" y="395879"/>
                </a:lnTo>
                <a:lnTo>
                  <a:pt x="4513887" y="375875"/>
                </a:lnTo>
                <a:lnTo>
                  <a:pt x="4472693" y="356291"/>
                </a:lnTo>
                <a:lnTo>
                  <a:pt x="4430494" y="337137"/>
                </a:lnTo>
                <a:lnTo>
                  <a:pt x="4387307" y="318421"/>
                </a:lnTo>
                <a:lnTo>
                  <a:pt x="4343151" y="300151"/>
                </a:lnTo>
                <a:lnTo>
                  <a:pt x="4298046" y="282335"/>
                </a:lnTo>
                <a:lnTo>
                  <a:pt x="4252009" y="264982"/>
                </a:lnTo>
                <a:lnTo>
                  <a:pt x="4205059" y="248099"/>
                </a:lnTo>
                <a:lnTo>
                  <a:pt x="4157215" y="231696"/>
                </a:lnTo>
                <a:lnTo>
                  <a:pt x="4108496" y="215780"/>
                </a:lnTo>
                <a:lnTo>
                  <a:pt x="4058919" y="200359"/>
                </a:lnTo>
                <a:lnTo>
                  <a:pt x="4008504" y="185442"/>
                </a:lnTo>
                <a:lnTo>
                  <a:pt x="3957269" y="171037"/>
                </a:lnTo>
                <a:lnTo>
                  <a:pt x="3905233" y="157153"/>
                </a:lnTo>
                <a:lnTo>
                  <a:pt x="3852414" y="143797"/>
                </a:lnTo>
                <a:lnTo>
                  <a:pt x="3798831" y="130977"/>
                </a:lnTo>
                <a:lnTo>
                  <a:pt x="3744502" y="118703"/>
                </a:lnTo>
                <a:lnTo>
                  <a:pt x="3689446" y="106982"/>
                </a:lnTo>
                <a:lnTo>
                  <a:pt x="3633682" y="95822"/>
                </a:lnTo>
                <a:lnTo>
                  <a:pt x="3577228" y="85232"/>
                </a:lnTo>
                <a:lnTo>
                  <a:pt x="3520103" y="75220"/>
                </a:lnTo>
                <a:lnTo>
                  <a:pt x="3462326" y="65794"/>
                </a:lnTo>
                <a:lnTo>
                  <a:pt x="3403914" y="56963"/>
                </a:lnTo>
                <a:lnTo>
                  <a:pt x="3344887" y="48734"/>
                </a:lnTo>
                <a:lnTo>
                  <a:pt x="3285263" y="41116"/>
                </a:lnTo>
                <a:lnTo>
                  <a:pt x="3225061" y="34118"/>
                </a:lnTo>
                <a:lnTo>
                  <a:pt x="3164299" y="27747"/>
                </a:lnTo>
                <a:lnTo>
                  <a:pt x="3102996" y="22011"/>
                </a:lnTo>
                <a:lnTo>
                  <a:pt x="3041170" y="16919"/>
                </a:lnTo>
                <a:lnTo>
                  <a:pt x="2978841" y="12480"/>
                </a:lnTo>
                <a:lnTo>
                  <a:pt x="2916026" y="8701"/>
                </a:lnTo>
                <a:lnTo>
                  <a:pt x="2852744" y="5590"/>
                </a:lnTo>
                <a:lnTo>
                  <a:pt x="2789014" y="3157"/>
                </a:lnTo>
                <a:lnTo>
                  <a:pt x="2724855" y="1408"/>
                </a:lnTo>
                <a:lnTo>
                  <a:pt x="2660285" y="353"/>
                </a:lnTo>
                <a:lnTo>
                  <a:pt x="259532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30369" y="5333492"/>
            <a:ext cx="34448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b="1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FF00"/>
                </a:solidFill>
                <a:latin typeface="Calibri"/>
                <a:cs typeface="Calibri"/>
              </a:rPr>
              <a:t>Spec</a:t>
            </a:r>
            <a:endParaRPr sz="3000">
              <a:latin typeface="Calibri"/>
              <a:cs typeface="Calibri"/>
            </a:endParaRPr>
          </a:p>
          <a:p>
            <a:pPr marL="12065" marR="5080" indent="-1270"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(Define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Rules,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Backend)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790" y="6732165"/>
            <a:ext cx="8664575" cy="835025"/>
            <a:chOff x="139790" y="6732165"/>
            <a:chExt cx="8664575" cy="835025"/>
          </a:xfrm>
        </p:grpSpPr>
        <p:sp>
          <p:nvSpPr>
            <p:cNvPr id="10" name="object 10"/>
            <p:cNvSpPr/>
            <p:nvPr/>
          </p:nvSpPr>
          <p:spPr>
            <a:xfrm>
              <a:off x="152490" y="6744865"/>
              <a:ext cx="8639175" cy="809625"/>
            </a:xfrm>
            <a:custGeom>
              <a:avLst/>
              <a:gdLst/>
              <a:ahLst/>
              <a:cxnLst/>
              <a:rect l="l" t="t" r="r" b="b"/>
              <a:pathLst>
                <a:path w="8639175" h="809625">
                  <a:moveTo>
                    <a:pt x="8504019" y="0"/>
                  </a:moveTo>
                  <a:lnTo>
                    <a:pt x="134883" y="0"/>
                  </a:lnTo>
                  <a:lnTo>
                    <a:pt x="92250" y="6876"/>
                  </a:lnTo>
                  <a:lnTo>
                    <a:pt x="55223" y="26024"/>
                  </a:lnTo>
                  <a:lnTo>
                    <a:pt x="26024" y="55223"/>
                  </a:lnTo>
                  <a:lnTo>
                    <a:pt x="6876" y="92250"/>
                  </a:lnTo>
                  <a:lnTo>
                    <a:pt x="0" y="134884"/>
                  </a:lnTo>
                  <a:lnTo>
                    <a:pt x="0" y="674400"/>
                  </a:lnTo>
                  <a:lnTo>
                    <a:pt x="6876" y="717034"/>
                  </a:lnTo>
                  <a:lnTo>
                    <a:pt x="26024" y="754061"/>
                  </a:lnTo>
                  <a:lnTo>
                    <a:pt x="55223" y="783260"/>
                  </a:lnTo>
                  <a:lnTo>
                    <a:pt x="92250" y="802408"/>
                  </a:lnTo>
                  <a:lnTo>
                    <a:pt x="134883" y="809285"/>
                  </a:lnTo>
                  <a:lnTo>
                    <a:pt x="8504019" y="809285"/>
                  </a:lnTo>
                  <a:lnTo>
                    <a:pt x="8546653" y="802408"/>
                  </a:lnTo>
                  <a:lnTo>
                    <a:pt x="8583679" y="783260"/>
                  </a:lnTo>
                  <a:lnTo>
                    <a:pt x="8612878" y="754061"/>
                  </a:lnTo>
                  <a:lnTo>
                    <a:pt x="8632026" y="717034"/>
                  </a:lnTo>
                  <a:lnTo>
                    <a:pt x="8638902" y="674400"/>
                  </a:lnTo>
                  <a:lnTo>
                    <a:pt x="8638902" y="134884"/>
                  </a:lnTo>
                  <a:lnTo>
                    <a:pt x="8632026" y="92250"/>
                  </a:lnTo>
                  <a:lnTo>
                    <a:pt x="8612878" y="55223"/>
                  </a:lnTo>
                  <a:lnTo>
                    <a:pt x="8583679" y="26024"/>
                  </a:lnTo>
                  <a:lnTo>
                    <a:pt x="8546653" y="6876"/>
                  </a:lnTo>
                  <a:lnTo>
                    <a:pt x="8504019" y="0"/>
                  </a:lnTo>
                  <a:close/>
                </a:path>
              </a:pathLst>
            </a:custGeom>
            <a:solidFill>
              <a:srgbClr val="D9D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90" y="6744865"/>
              <a:ext cx="8639175" cy="809625"/>
            </a:xfrm>
            <a:custGeom>
              <a:avLst/>
              <a:gdLst/>
              <a:ahLst/>
              <a:cxnLst/>
              <a:rect l="l" t="t" r="r" b="b"/>
              <a:pathLst>
                <a:path w="8639175" h="809625">
                  <a:moveTo>
                    <a:pt x="0" y="134884"/>
                  </a:moveTo>
                  <a:lnTo>
                    <a:pt x="6876" y="92250"/>
                  </a:lnTo>
                  <a:lnTo>
                    <a:pt x="26024" y="55223"/>
                  </a:lnTo>
                  <a:lnTo>
                    <a:pt x="55223" y="26024"/>
                  </a:lnTo>
                  <a:lnTo>
                    <a:pt x="92250" y="6876"/>
                  </a:lnTo>
                  <a:lnTo>
                    <a:pt x="134883" y="0"/>
                  </a:lnTo>
                  <a:lnTo>
                    <a:pt x="8504020" y="0"/>
                  </a:lnTo>
                  <a:lnTo>
                    <a:pt x="8546653" y="6876"/>
                  </a:lnTo>
                  <a:lnTo>
                    <a:pt x="8583680" y="26024"/>
                  </a:lnTo>
                  <a:lnTo>
                    <a:pt x="8612878" y="55223"/>
                  </a:lnTo>
                  <a:lnTo>
                    <a:pt x="8632026" y="92250"/>
                  </a:lnTo>
                  <a:lnTo>
                    <a:pt x="8638903" y="134884"/>
                  </a:lnTo>
                  <a:lnTo>
                    <a:pt x="8638903" y="674401"/>
                  </a:lnTo>
                  <a:lnTo>
                    <a:pt x="8632026" y="717034"/>
                  </a:lnTo>
                  <a:lnTo>
                    <a:pt x="8612878" y="754061"/>
                  </a:lnTo>
                  <a:lnTo>
                    <a:pt x="8583680" y="783260"/>
                  </a:lnTo>
                  <a:lnTo>
                    <a:pt x="8546653" y="802408"/>
                  </a:lnTo>
                  <a:lnTo>
                    <a:pt x="8504020" y="809285"/>
                  </a:lnTo>
                  <a:lnTo>
                    <a:pt x="134883" y="809285"/>
                  </a:lnTo>
                  <a:lnTo>
                    <a:pt x="92250" y="802408"/>
                  </a:lnTo>
                  <a:lnTo>
                    <a:pt x="55223" y="783260"/>
                  </a:lnTo>
                  <a:lnTo>
                    <a:pt x="26024" y="754061"/>
                  </a:lnTo>
                  <a:lnTo>
                    <a:pt x="6876" y="717034"/>
                  </a:lnTo>
                  <a:lnTo>
                    <a:pt x="0" y="674401"/>
                  </a:lnTo>
                  <a:lnTo>
                    <a:pt x="0" y="134884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6315" y="6788404"/>
            <a:ext cx="77514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8115" marR="5080" indent="-146050">
              <a:lnSpc>
                <a:spcPts val="2590"/>
              </a:lnSpc>
              <a:spcBef>
                <a:spcPts val="225"/>
              </a:spcBef>
            </a:pPr>
            <a:r>
              <a:rPr sz="2200" b="1" dirty="0">
                <a:latin typeface="Calibri"/>
                <a:cs typeface="Calibri"/>
              </a:rPr>
              <a:t>Annotations</a:t>
            </a:r>
            <a:r>
              <a:rPr sz="2200" b="1" spc="2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Reference:</a:t>
            </a:r>
            <a:r>
              <a:rPr sz="2200" b="1" spc="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https://kubernetes-</a:t>
            </a:r>
            <a:r>
              <a:rPr sz="2200" spc="-10" dirty="0">
                <a:latin typeface="Calibri"/>
                <a:cs typeface="Calibri"/>
              </a:rPr>
              <a:t>sigs.github.io/aws-load- </a:t>
            </a:r>
            <a:r>
              <a:rPr sz="2200" spc="-20" dirty="0">
                <a:latin typeface="Calibri"/>
                <a:cs typeface="Calibri"/>
              </a:rPr>
              <a:t>balancer-</a:t>
            </a:r>
            <a:r>
              <a:rPr sz="2200" spc="-10" dirty="0">
                <a:latin typeface="Calibri"/>
                <a:cs typeface="Calibri"/>
              </a:rPr>
              <a:t>controller/v2.3/guide/ingress/annotations/#annotations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2378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Two</a:t>
            </a:r>
            <a:r>
              <a:rPr spc="-140" dirty="0"/>
              <a:t> </a:t>
            </a:r>
            <a:r>
              <a:rPr dirty="0"/>
              <a:t>Ingress</a:t>
            </a:r>
            <a:r>
              <a:rPr spc="-125" dirty="0"/>
              <a:t> </a:t>
            </a:r>
            <a:r>
              <a:rPr dirty="0"/>
              <a:t>Basic</a:t>
            </a:r>
            <a:r>
              <a:rPr spc="-125" dirty="0"/>
              <a:t> </a:t>
            </a:r>
            <a:r>
              <a:rPr spc="-10" dirty="0"/>
              <a:t>Demos</a:t>
            </a:r>
          </a:p>
        </p:txBody>
      </p:sp>
      <p:sp>
        <p:nvSpPr>
          <p:cNvPr id="3" name="object 3"/>
          <p:cNvSpPr/>
          <p:nvPr/>
        </p:nvSpPr>
        <p:spPr>
          <a:xfrm>
            <a:off x="601249" y="3382026"/>
            <a:ext cx="6225540" cy="3507740"/>
          </a:xfrm>
          <a:custGeom>
            <a:avLst/>
            <a:gdLst/>
            <a:ahLst/>
            <a:cxnLst/>
            <a:rect l="l" t="t" r="r" b="b"/>
            <a:pathLst>
              <a:path w="6225540" h="3507740">
                <a:moveTo>
                  <a:pt x="3112717" y="0"/>
                </a:moveTo>
                <a:lnTo>
                  <a:pt x="3051460" y="332"/>
                </a:lnTo>
                <a:lnTo>
                  <a:pt x="2990492" y="1327"/>
                </a:lnTo>
                <a:lnTo>
                  <a:pt x="2929821" y="2976"/>
                </a:lnTo>
                <a:lnTo>
                  <a:pt x="2869460" y="5276"/>
                </a:lnTo>
                <a:lnTo>
                  <a:pt x="2809419" y="8218"/>
                </a:lnTo>
                <a:lnTo>
                  <a:pt x="2749708" y="11798"/>
                </a:lnTo>
                <a:lnTo>
                  <a:pt x="2690340" y="16008"/>
                </a:lnTo>
                <a:lnTo>
                  <a:pt x="2631323" y="20844"/>
                </a:lnTo>
                <a:lnTo>
                  <a:pt x="2572670" y="26298"/>
                </a:lnTo>
                <a:lnTo>
                  <a:pt x="2514392" y="32366"/>
                </a:lnTo>
                <a:lnTo>
                  <a:pt x="2456498" y="39040"/>
                </a:lnTo>
                <a:lnTo>
                  <a:pt x="2398999" y="46314"/>
                </a:lnTo>
                <a:lnTo>
                  <a:pt x="2341908" y="54184"/>
                </a:lnTo>
                <a:lnTo>
                  <a:pt x="2285233" y="62641"/>
                </a:lnTo>
                <a:lnTo>
                  <a:pt x="2228987" y="71681"/>
                </a:lnTo>
                <a:lnTo>
                  <a:pt x="2173180" y="81298"/>
                </a:lnTo>
                <a:lnTo>
                  <a:pt x="2117823" y="91484"/>
                </a:lnTo>
                <a:lnTo>
                  <a:pt x="2062926" y="102235"/>
                </a:lnTo>
                <a:lnTo>
                  <a:pt x="2008500" y="113543"/>
                </a:lnTo>
                <a:lnTo>
                  <a:pt x="1954557" y="125403"/>
                </a:lnTo>
                <a:lnTo>
                  <a:pt x="1901107" y="137810"/>
                </a:lnTo>
                <a:lnTo>
                  <a:pt x="1848161" y="150755"/>
                </a:lnTo>
                <a:lnTo>
                  <a:pt x="1795729" y="164235"/>
                </a:lnTo>
                <a:lnTo>
                  <a:pt x="1743823" y="178242"/>
                </a:lnTo>
                <a:lnTo>
                  <a:pt x="1692453" y="192770"/>
                </a:lnTo>
                <a:lnTo>
                  <a:pt x="1641630" y="207814"/>
                </a:lnTo>
                <a:lnTo>
                  <a:pt x="1591365" y="223367"/>
                </a:lnTo>
                <a:lnTo>
                  <a:pt x="1541669" y="239423"/>
                </a:lnTo>
                <a:lnTo>
                  <a:pt x="1492552" y="255977"/>
                </a:lnTo>
                <a:lnTo>
                  <a:pt x="1444026" y="273021"/>
                </a:lnTo>
                <a:lnTo>
                  <a:pt x="1396101" y="290550"/>
                </a:lnTo>
                <a:lnTo>
                  <a:pt x="1348788" y="308558"/>
                </a:lnTo>
                <a:lnTo>
                  <a:pt x="1302097" y="327038"/>
                </a:lnTo>
                <a:lnTo>
                  <a:pt x="1256040" y="345986"/>
                </a:lnTo>
                <a:lnTo>
                  <a:pt x="1210628" y="365393"/>
                </a:lnTo>
                <a:lnTo>
                  <a:pt x="1165871" y="385255"/>
                </a:lnTo>
                <a:lnTo>
                  <a:pt x="1121780" y="405566"/>
                </a:lnTo>
                <a:lnTo>
                  <a:pt x="1078366" y="426319"/>
                </a:lnTo>
                <a:lnTo>
                  <a:pt x="1035639" y="447507"/>
                </a:lnTo>
                <a:lnTo>
                  <a:pt x="993611" y="469126"/>
                </a:lnTo>
                <a:lnTo>
                  <a:pt x="952292" y="491169"/>
                </a:lnTo>
                <a:lnTo>
                  <a:pt x="911693" y="513630"/>
                </a:lnTo>
                <a:lnTo>
                  <a:pt x="871826" y="536502"/>
                </a:lnTo>
                <a:lnTo>
                  <a:pt x="832699" y="559781"/>
                </a:lnTo>
                <a:lnTo>
                  <a:pt x="794326" y="583458"/>
                </a:lnTo>
                <a:lnTo>
                  <a:pt x="756716" y="607530"/>
                </a:lnTo>
                <a:lnTo>
                  <a:pt x="719880" y="631989"/>
                </a:lnTo>
                <a:lnTo>
                  <a:pt x="683829" y="656829"/>
                </a:lnTo>
                <a:lnTo>
                  <a:pt x="648573" y="682044"/>
                </a:lnTo>
                <a:lnTo>
                  <a:pt x="614125" y="707628"/>
                </a:lnTo>
                <a:lnTo>
                  <a:pt x="580493" y="733576"/>
                </a:lnTo>
                <a:lnTo>
                  <a:pt x="547690" y="759880"/>
                </a:lnTo>
                <a:lnTo>
                  <a:pt x="515726" y="786536"/>
                </a:lnTo>
                <a:lnTo>
                  <a:pt x="484612" y="813536"/>
                </a:lnTo>
                <a:lnTo>
                  <a:pt x="454359" y="840874"/>
                </a:lnTo>
                <a:lnTo>
                  <a:pt x="424977" y="868546"/>
                </a:lnTo>
                <a:lnTo>
                  <a:pt x="396477" y="896544"/>
                </a:lnTo>
                <a:lnTo>
                  <a:pt x="368870" y="924862"/>
                </a:lnTo>
                <a:lnTo>
                  <a:pt x="342168" y="953494"/>
                </a:lnTo>
                <a:lnTo>
                  <a:pt x="316380" y="982435"/>
                </a:lnTo>
                <a:lnTo>
                  <a:pt x="291517" y="1011678"/>
                </a:lnTo>
                <a:lnTo>
                  <a:pt x="244612" y="1071046"/>
                </a:lnTo>
                <a:lnTo>
                  <a:pt x="201539" y="1131549"/>
                </a:lnTo>
                <a:lnTo>
                  <a:pt x="162385" y="1193139"/>
                </a:lnTo>
                <a:lnTo>
                  <a:pt x="127235" y="1255767"/>
                </a:lnTo>
                <a:lnTo>
                  <a:pt x="96176" y="1319385"/>
                </a:lnTo>
                <a:lnTo>
                  <a:pt x="69296" y="1383942"/>
                </a:lnTo>
                <a:lnTo>
                  <a:pt x="46680" y="1449392"/>
                </a:lnTo>
                <a:lnTo>
                  <a:pt x="28415" y="1515684"/>
                </a:lnTo>
                <a:lnTo>
                  <a:pt x="14587" y="1582771"/>
                </a:lnTo>
                <a:lnTo>
                  <a:pt x="5284" y="1650604"/>
                </a:lnTo>
                <a:lnTo>
                  <a:pt x="590" y="1719133"/>
                </a:lnTo>
                <a:lnTo>
                  <a:pt x="0" y="1753643"/>
                </a:lnTo>
                <a:lnTo>
                  <a:pt x="590" y="1788154"/>
                </a:lnTo>
                <a:lnTo>
                  <a:pt x="5284" y="1856683"/>
                </a:lnTo>
                <a:lnTo>
                  <a:pt x="14587" y="1924516"/>
                </a:lnTo>
                <a:lnTo>
                  <a:pt x="28415" y="1991603"/>
                </a:lnTo>
                <a:lnTo>
                  <a:pt x="46680" y="2057895"/>
                </a:lnTo>
                <a:lnTo>
                  <a:pt x="69296" y="2123345"/>
                </a:lnTo>
                <a:lnTo>
                  <a:pt x="96176" y="2187902"/>
                </a:lnTo>
                <a:lnTo>
                  <a:pt x="127235" y="2251519"/>
                </a:lnTo>
                <a:lnTo>
                  <a:pt x="162385" y="2314147"/>
                </a:lnTo>
                <a:lnTo>
                  <a:pt x="201539" y="2375738"/>
                </a:lnTo>
                <a:lnTo>
                  <a:pt x="244612" y="2436241"/>
                </a:lnTo>
                <a:lnTo>
                  <a:pt x="291517" y="2495609"/>
                </a:lnTo>
                <a:lnTo>
                  <a:pt x="316380" y="2524852"/>
                </a:lnTo>
                <a:lnTo>
                  <a:pt x="342168" y="2553792"/>
                </a:lnTo>
                <a:lnTo>
                  <a:pt x="368870" y="2582425"/>
                </a:lnTo>
                <a:lnTo>
                  <a:pt x="396477" y="2610743"/>
                </a:lnTo>
                <a:lnTo>
                  <a:pt x="424977" y="2638741"/>
                </a:lnTo>
                <a:lnTo>
                  <a:pt x="454359" y="2666413"/>
                </a:lnTo>
                <a:lnTo>
                  <a:pt x="484612" y="2693751"/>
                </a:lnTo>
                <a:lnTo>
                  <a:pt x="515726" y="2720751"/>
                </a:lnTo>
                <a:lnTo>
                  <a:pt x="547690" y="2747407"/>
                </a:lnTo>
                <a:lnTo>
                  <a:pt x="580493" y="2773711"/>
                </a:lnTo>
                <a:lnTo>
                  <a:pt x="614125" y="2799659"/>
                </a:lnTo>
                <a:lnTo>
                  <a:pt x="648573" y="2825243"/>
                </a:lnTo>
                <a:lnTo>
                  <a:pt x="683829" y="2850458"/>
                </a:lnTo>
                <a:lnTo>
                  <a:pt x="719880" y="2875298"/>
                </a:lnTo>
                <a:lnTo>
                  <a:pt x="756716" y="2899757"/>
                </a:lnTo>
                <a:lnTo>
                  <a:pt x="794326" y="2923828"/>
                </a:lnTo>
                <a:lnTo>
                  <a:pt x="832699" y="2947506"/>
                </a:lnTo>
                <a:lnTo>
                  <a:pt x="871826" y="2970784"/>
                </a:lnTo>
                <a:lnTo>
                  <a:pt x="911693" y="2993657"/>
                </a:lnTo>
                <a:lnTo>
                  <a:pt x="952292" y="3016118"/>
                </a:lnTo>
                <a:lnTo>
                  <a:pt x="993611" y="3038161"/>
                </a:lnTo>
                <a:lnTo>
                  <a:pt x="1035639" y="3059780"/>
                </a:lnTo>
                <a:lnTo>
                  <a:pt x="1078366" y="3080968"/>
                </a:lnTo>
                <a:lnTo>
                  <a:pt x="1121780" y="3101721"/>
                </a:lnTo>
                <a:lnTo>
                  <a:pt x="1165871" y="3122032"/>
                </a:lnTo>
                <a:lnTo>
                  <a:pt x="1210628" y="3141894"/>
                </a:lnTo>
                <a:lnTo>
                  <a:pt x="1256040" y="3161301"/>
                </a:lnTo>
                <a:lnTo>
                  <a:pt x="1302097" y="3180249"/>
                </a:lnTo>
                <a:lnTo>
                  <a:pt x="1348788" y="3198729"/>
                </a:lnTo>
                <a:lnTo>
                  <a:pt x="1396101" y="3216737"/>
                </a:lnTo>
                <a:lnTo>
                  <a:pt x="1444026" y="3234266"/>
                </a:lnTo>
                <a:lnTo>
                  <a:pt x="1492552" y="3251310"/>
                </a:lnTo>
                <a:lnTo>
                  <a:pt x="1541669" y="3267864"/>
                </a:lnTo>
                <a:lnTo>
                  <a:pt x="1591365" y="3283920"/>
                </a:lnTo>
                <a:lnTo>
                  <a:pt x="1641630" y="3299473"/>
                </a:lnTo>
                <a:lnTo>
                  <a:pt x="1692453" y="3314517"/>
                </a:lnTo>
                <a:lnTo>
                  <a:pt x="1743823" y="3329045"/>
                </a:lnTo>
                <a:lnTo>
                  <a:pt x="1795729" y="3343052"/>
                </a:lnTo>
                <a:lnTo>
                  <a:pt x="1848161" y="3356531"/>
                </a:lnTo>
                <a:lnTo>
                  <a:pt x="1901107" y="3369477"/>
                </a:lnTo>
                <a:lnTo>
                  <a:pt x="1954557" y="3381884"/>
                </a:lnTo>
                <a:lnTo>
                  <a:pt x="2008500" y="3393744"/>
                </a:lnTo>
                <a:lnTo>
                  <a:pt x="2062926" y="3405052"/>
                </a:lnTo>
                <a:lnTo>
                  <a:pt x="2117823" y="3415803"/>
                </a:lnTo>
                <a:lnTo>
                  <a:pt x="2173180" y="3425989"/>
                </a:lnTo>
                <a:lnTo>
                  <a:pt x="2228987" y="3435606"/>
                </a:lnTo>
                <a:lnTo>
                  <a:pt x="2285233" y="3444646"/>
                </a:lnTo>
                <a:lnTo>
                  <a:pt x="2341908" y="3453103"/>
                </a:lnTo>
                <a:lnTo>
                  <a:pt x="2398999" y="3460972"/>
                </a:lnTo>
                <a:lnTo>
                  <a:pt x="2456498" y="3468247"/>
                </a:lnTo>
                <a:lnTo>
                  <a:pt x="2514392" y="3474921"/>
                </a:lnTo>
                <a:lnTo>
                  <a:pt x="2572670" y="3480988"/>
                </a:lnTo>
                <a:lnTo>
                  <a:pt x="2631323" y="3486443"/>
                </a:lnTo>
                <a:lnTo>
                  <a:pt x="2690340" y="3491279"/>
                </a:lnTo>
                <a:lnTo>
                  <a:pt x="2749708" y="3495489"/>
                </a:lnTo>
                <a:lnTo>
                  <a:pt x="2809419" y="3499069"/>
                </a:lnTo>
                <a:lnTo>
                  <a:pt x="2869460" y="3502011"/>
                </a:lnTo>
                <a:lnTo>
                  <a:pt x="2929821" y="3504310"/>
                </a:lnTo>
                <a:lnTo>
                  <a:pt x="2990492" y="3505960"/>
                </a:lnTo>
                <a:lnTo>
                  <a:pt x="3051460" y="3506955"/>
                </a:lnTo>
                <a:lnTo>
                  <a:pt x="3112717" y="3507287"/>
                </a:lnTo>
                <a:lnTo>
                  <a:pt x="3173973" y="3506955"/>
                </a:lnTo>
                <a:lnTo>
                  <a:pt x="3234942" y="3505960"/>
                </a:lnTo>
                <a:lnTo>
                  <a:pt x="3295613" y="3504310"/>
                </a:lnTo>
                <a:lnTo>
                  <a:pt x="3355974" y="3502011"/>
                </a:lnTo>
                <a:lnTo>
                  <a:pt x="3416015" y="3499069"/>
                </a:lnTo>
                <a:lnTo>
                  <a:pt x="3475726" y="3495489"/>
                </a:lnTo>
                <a:lnTo>
                  <a:pt x="3535094" y="3491279"/>
                </a:lnTo>
                <a:lnTo>
                  <a:pt x="3594110" y="3486443"/>
                </a:lnTo>
                <a:lnTo>
                  <a:pt x="3652763" y="3480988"/>
                </a:lnTo>
                <a:lnTo>
                  <a:pt x="3711042" y="3474921"/>
                </a:lnTo>
                <a:lnTo>
                  <a:pt x="3768936" y="3468247"/>
                </a:lnTo>
                <a:lnTo>
                  <a:pt x="3826434" y="3460972"/>
                </a:lnTo>
                <a:lnTo>
                  <a:pt x="3883526" y="3453103"/>
                </a:lnTo>
                <a:lnTo>
                  <a:pt x="3940201" y="3444646"/>
                </a:lnTo>
                <a:lnTo>
                  <a:pt x="3996447" y="3435606"/>
                </a:lnTo>
                <a:lnTo>
                  <a:pt x="4052254" y="3425989"/>
                </a:lnTo>
                <a:lnTo>
                  <a:pt x="4107611" y="3415803"/>
                </a:lnTo>
                <a:lnTo>
                  <a:pt x="4162508" y="3405052"/>
                </a:lnTo>
                <a:lnTo>
                  <a:pt x="4216934" y="3393744"/>
                </a:lnTo>
                <a:lnTo>
                  <a:pt x="4270877" y="3381884"/>
                </a:lnTo>
                <a:lnTo>
                  <a:pt x="4324327" y="3369477"/>
                </a:lnTo>
                <a:lnTo>
                  <a:pt x="4377273" y="3356531"/>
                </a:lnTo>
                <a:lnTo>
                  <a:pt x="4429705" y="3343052"/>
                </a:lnTo>
                <a:lnTo>
                  <a:pt x="4481611" y="3329045"/>
                </a:lnTo>
                <a:lnTo>
                  <a:pt x="4532981" y="3314517"/>
                </a:lnTo>
                <a:lnTo>
                  <a:pt x="4583804" y="3299473"/>
                </a:lnTo>
                <a:lnTo>
                  <a:pt x="4634069" y="3283920"/>
                </a:lnTo>
                <a:lnTo>
                  <a:pt x="4683765" y="3267864"/>
                </a:lnTo>
                <a:lnTo>
                  <a:pt x="4732882" y="3251310"/>
                </a:lnTo>
                <a:lnTo>
                  <a:pt x="4781408" y="3234266"/>
                </a:lnTo>
                <a:lnTo>
                  <a:pt x="4829333" y="3216737"/>
                </a:lnTo>
                <a:lnTo>
                  <a:pt x="4876646" y="3198729"/>
                </a:lnTo>
                <a:lnTo>
                  <a:pt x="4923337" y="3180249"/>
                </a:lnTo>
                <a:lnTo>
                  <a:pt x="4969394" y="3161301"/>
                </a:lnTo>
                <a:lnTo>
                  <a:pt x="5014806" y="3141894"/>
                </a:lnTo>
                <a:lnTo>
                  <a:pt x="5059563" y="3122032"/>
                </a:lnTo>
                <a:lnTo>
                  <a:pt x="5103654" y="3101721"/>
                </a:lnTo>
                <a:lnTo>
                  <a:pt x="5147068" y="3080968"/>
                </a:lnTo>
                <a:lnTo>
                  <a:pt x="5189795" y="3059780"/>
                </a:lnTo>
                <a:lnTo>
                  <a:pt x="5231823" y="3038161"/>
                </a:lnTo>
                <a:lnTo>
                  <a:pt x="5273142" y="3016118"/>
                </a:lnTo>
                <a:lnTo>
                  <a:pt x="5313741" y="2993657"/>
                </a:lnTo>
                <a:lnTo>
                  <a:pt x="5353609" y="2970784"/>
                </a:lnTo>
                <a:lnTo>
                  <a:pt x="5392735" y="2947506"/>
                </a:lnTo>
                <a:lnTo>
                  <a:pt x="5431108" y="2923828"/>
                </a:lnTo>
                <a:lnTo>
                  <a:pt x="5468718" y="2899757"/>
                </a:lnTo>
                <a:lnTo>
                  <a:pt x="5505555" y="2875298"/>
                </a:lnTo>
                <a:lnTo>
                  <a:pt x="5541606" y="2850458"/>
                </a:lnTo>
                <a:lnTo>
                  <a:pt x="5576861" y="2825243"/>
                </a:lnTo>
                <a:lnTo>
                  <a:pt x="5611310" y="2799659"/>
                </a:lnTo>
                <a:lnTo>
                  <a:pt x="5644941" y="2773711"/>
                </a:lnTo>
                <a:lnTo>
                  <a:pt x="5677744" y="2747407"/>
                </a:lnTo>
                <a:lnTo>
                  <a:pt x="5709708" y="2720751"/>
                </a:lnTo>
                <a:lnTo>
                  <a:pt x="5740822" y="2693751"/>
                </a:lnTo>
                <a:lnTo>
                  <a:pt x="5771076" y="2666413"/>
                </a:lnTo>
                <a:lnTo>
                  <a:pt x="5800458" y="2638741"/>
                </a:lnTo>
                <a:lnTo>
                  <a:pt x="5828957" y="2610743"/>
                </a:lnTo>
                <a:lnTo>
                  <a:pt x="5856564" y="2582425"/>
                </a:lnTo>
                <a:lnTo>
                  <a:pt x="5883267" y="2553792"/>
                </a:lnTo>
                <a:lnTo>
                  <a:pt x="5909055" y="2524852"/>
                </a:lnTo>
                <a:lnTo>
                  <a:pt x="5933917" y="2495609"/>
                </a:lnTo>
                <a:lnTo>
                  <a:pt x="5980822" y="2436241"/>
                </a:lnTo>
                <a:lnTo>
                  <a:pt x="6023895" y="2375738"/>
                </a:lnTo>
                <a:lnTo>
                  <a:pt x="6063050" y="2314147"/>
                </a:lnTo>
                <a:lnTo>
                  <a:pt x="6098200" y="2251519"/>
                </a:lnTo>
                <a:lnTo>
                  <a:pt x="6129258" y="2187902"/>
                </a:lnTo>
                <a:lnTo>
                  <a:pt x="6156138" y="2123345"/>
                </a:lnTo>
                <a:lnTo>
                  <a:pt x="6178754" y="2057895"/>
                </a:lnTo>
                <a:lnTo>
                  <a:pt x="6197019" y="1991603"/>
                </a:lnTo>
                <a:lnTo>
                  <a:pt x="6210847" y="1924516"/>
                </a:lnTo>
                <a:lnTo>
                  <a:pt x="6220151" y="1856683"/>
                </a:lnTo>
                <a:lnTo>
                  <a:pt x="6224844" y="1788154"/>
                </a:lnTo>
                <a:lnTo>
                  <a:pt x="6225435" y="1753643"/>
                </a:lnTo>
                <a:lnTo>
                  <a:pt x="6224844" y="1719133"/>
                </a:lnTo>
                <a:lnTo>
                  <a:pt x="6220151" y="1650604"/>
                </a:lnTo>
                <a:lnTo>
                  <a:pt x="6210847" y="1582771"/>
                </a:lnTo>
                <a:lnTo>
                  <a:pt x="6197019" y="1515684"/>
                </a:lnTo>
                <a:lnTo>
                  <a:pt x="6178754" y="1449392"/>
                </a:lnTo>
                <a:lnTo>
                  <a:pt x="6156138" y="1383942"/>
                </a:lnTo>
                <a:lnTo>
                  <a:pt x="6129258" y="1319385"/>
                </a:lnTo>
                <a:lnTo>
                  <a:pt x="6098200" y="1255767"/>
                </a:lnTo>
                <a:lnTo>
                  <a:pt x="6063050" y="1193139"/>
                </a:lnTo>
                <a:lnTo>
                  <a:pt x="6023895" y="1131549"/>
                </a:lnTo>
                <a:lnTo>
                  <a:pt x="5980822" y="1071046"/>
                </a:lnTo>
                <a:lnTo>
                  <a:pt x="5933917" y="1011678"/>
                </a:lnTo>
                <a:lnTo>
                  <a:pt x="5909055" y="982435"/>
                </a:lnTo>
                <a:lnTo>
                  <a:pt x="5883267" y="953494"/>
                </a:lnTo>
                <a:lnTo>
                  <a:pt x="5856564" y="924862"/>
                </a:lnTo>
                <a:lnTo>
                  <a:pt x="5828957" y="896544"/>
                </a:lnTo>
                <a:lnTo>
                  <a:pt x="5800458" y="868546"/>
                </a:lnTo>
                <a:lnTo>
                  <a:pt x="5771076" y="840874"/>
                </a:lnTo>
                <a:lnTo>
                  <a:pt x="5740822" y="813536"/>
                </a:lnTo>
                <a:lnTo>
                  <a:pt x="5709708" y="786536"/>
                </a:lnTo>
                <a:lnTo>
                  <a:pt x="5677744" y="759880"/>
                </a:lnTo>
                <a:lnTo>
                  <a:pt x="5644941" y="733576"/>
                </a:lnTo>
                <a:lnTo>
                  <a:pt x="5611310" y="707628"/>
                </a:lnTo>
                <a:lnTo>
                  <a:pt x="5576861" y="682044"/>
                </a:lnTo>
                <a:lnTo>
                  <a:pt x="5541606" y="656829"/>
                </a:lnTo>
                <a:lnTo>
                  <a:pt x="5505555" y="631989"/>
                </a:lnTo>
                <a:lnTo>
                  <a:pt x="5468718" y="607530"/>
                </a:lnTo>
                <a:lnTo>
                  <a:pt x="5431108" y="583458"/>
                </a:lnTo>
                <a:lnTo>
                  <a:pt x="5392735" y="559781"/>
                </a:lnTo>
                <a:lnTo>
                  <a:pt x="5353609" y="536502"/>
                </a:lnTo>
                <a:lnTo>
                  <a:pt x="5313741" y="513630"/>
                </a:lnTo>
                <a:lnTo>
                  <a:pt x="5273142" y="491169"/>
                </a:lnTo>
                <a:lnTo>
                  <a:pt x="5231823" y="469126"/>
                </a:lnTo>
                <a:lnTo>
                  <a:pt x="5189795" y="447507"/>
                </a:lnTo>
                <a:lnTo>
                  <a:pt x="5147068" y="426319"/>
                </a:lnTo>
                <a:lnTo>
                  <a:pt x="5103654" y="405566"/>
                </a:lnTo>
                <a:lnTo>
                  <a:pt x="5059563" y="385255"/>
                </a:lnTo>
                <a:lnTo>
                  <a:pt x="5014806" y="365393"/>
                </a:lnTo>
                <a:lnTo>
                  <a:pt x="4969394" y="345986"/>
                </a:lnTo>
                <a:lnTo>
                  <a:pt x="4923337" y="327038"/>
                </a:lnTo>
                <a:lnTo>
                  <a:pt x="4876646" y="308558"/>
                </a:lnTo>
                <a:lnTo>
                  <a:pt x="4829333" y="290550"/>
                </a:lnTo>
                <a:lnTo>
                  <a:pt x="4781408" y="273021"/>
                </a:lnTo>
                <a:lnTo>
                  <a:pt x="4732882" y="255977"/>
                </a:lnTo>
                <a:lnTo>
                  <a:pt x="4683765" y="239423"/>
                </a:lnTo>
                <a:lnTo>
                  <a:pt x="4634069" y="223367"/>
                </a:lnTo>
                <a:lnTo>
                  <a:pt x="4583804" y="207814"/>
                </a:lnTo>
                <a:lnTo>
                  <a:pt x="4532981" y="192770"/>
                </a:lnTo>
                <a:lnTo>
                  <a:pt x="4481611" y="178242"/>
                </a:lnTo>
                <a:lnTo>
                  <a:pt x="4429705" y="164235"/>
                </a:lnTo>
                <a:lnTo>
                  <a:pt x="4377273" y="150755"/>
                </a:lnTo>
                <a:lnTo>
                  <a:pt x="4324327" y="137810"/>
                </a:lnTo>
                <a:lnTo>
                  <a:pt x="4270877" y="125403"/>
                </a:lnTo>
                <a:lnTo>
                  <a:pt x="4216934" y="113543"/>
                </a:lnTo>
                <a:lnTo>
                  <a:pt x="4162508" y="102235"/>
                </a:lnTo>
                <a:lnTo>
                  <a:pt x="4107611" y="91484"/>
                </a:lnTo>
                <a:lnTo>
                  <a:pt x="4052254" y="81298"/>
                </a:lnTo>
                <a:lnTo>
                  <a:pt x="3996447" y="71681"/>
                </a:lnTo>
                <a:lnTo>
                  <a:pt x="3940201" y="62641"/>
                </a:lnTo>
                <a:lnTo>
                  <a:pt x="3883526" y="54184"/>
                </a:lnTo>
                <a:lnTo>
                  <a:pt x="3826434" y="46314"/>
                </a:lnTo>
                <a:lnTo>
                  <a:pt x="3768936" y="39040"/>
                </a:lnTo>
                <a:lnTo>
                  <a:pt x="3711042" y="32366"/>
                </a:lnTo>
                <a:lnTo>
                  <a:pt x="3652763" y="26298"/>
                </a:lnTo>
                <a:lnTo>
                  <a:pt x="3594110" y="20844"/>
                </a:lnTo>
                <a:lnTo>
                  <a:pt x="3535094" y="16008"/>
                </a:lnTo>
                <a:lnTo>
                  <a:pt x="3475726" y="11798"/>
                </a:lnTo>
                <a:lnTo>
                  <a:pt x="3416015" y="8218"/>
                </a:lnTo>
                <a:lnTo>
                  <a:pt x="3355974" y="5276"/>
                </a:lnTo>
                <a:lnTo>
                  <a:pt x="3295613" y="2976"/>
                </a:lnTo>
                <a:lnTo>
                  <a:pt x="3234942" y="1327"/>
                </a:lnTo>
                <a:lnTo>
                  <a:pt x="3173973" y="332"/>
                </a:lnTo>
                <a:lnTo>
                  <a:pt x="3112717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03506" y="3382026"/>
            <a:ext cx="6225540" cy="3507740"/>
          </a:xfrm>
          <a:custGeom>
            <a:avLst/>
            <a:gdLst/>
            <a:ahLst/>
            <a:cxnLst/>
            <a:rect l="l" t="t" r="r" b="b"/>
            <a:pathLst>
              <a:path w="6225540" h="3507740">
                <a:moveTo>
                  <a:pt x="3112717" y="0"/>
                </a:moveTo>
                <a:lnTo>
                  <a:pt x="3051461" y="332"/>
                </a:lnTo>
                <a:lnTo>
                  <a:pt x="2990492" y="1327"/>
                </a:lnTo>
                <a:lnTo>
                  <a:pt x="2929822" y="2976"/>
                </a:lnTo>
                <a:lnTo>
                  <a:pt x="2869460" y="5276"/>
                </a:lnTo>
                <a:lnTo>
                  <a:pt x="2809419" y="8218"/>
                </a:lnTo>
                <a:lnTo>
                  <a:pt x="2749709" y="11798"/>
                </a:lnTo>
                <a:lnTo>
                  <a:pt x="2690340" y="16008"/>
                </a:lnTo>
                <a:lnTo>
                  <a:pt x="2631324" y="20844"/>
                </a:lnTo>
                <a:lnTo>
                  <a:pt x="2572671" y="26298"/>
                </a:lnTo>
                <a:lnTo>
                  <a:pt x="2514392" y="32366"/>
                </a:lnTo>
                <a:lnTo>
                  <a:pt x="2456498" y="39040"/>
                </a:lnTo>
                <a:lnTo>
                  <a:pt x="2399000" y="46314"/>
                </a:lnTo>
                <a:lnTo>
                  <a:pt x="2341908" y="54184"/>
                </a:lnTo>
                <a:lnTo>
                  <a:pt x="2285234" y="62641"/>
                </a:lnTo>
                <a:lnTo>
                  <a:pt x="2228988" y="71681"/>
                </a:lnTo>
                <a:lnTo>
                  <a:pt x="2173180" y="81298"/>
                </a:lnTo>
                <a:lnTo>
                  <a:pt x="2117823" y="91484"/>
                </a:lnTo>
                <a:lnTo>
                  <a:pt x="2062926" y="102235"/>
                </a:lnTo>
                <a:lnTo>
                  <a:pt x="2008501" y="113543"/>
                </a:lnTo>
                <a:lnTo>
                  <a:pt x="1954557" y="125403"/>
                </a:lnTo>
                <a:lnTo>
                  <a:pt x="1901107" y="137810"/>
                </a:lnTo>
                <a:lnTo>
                  <a:pt x="1848161" y="150755"/>
                </a:lnTo>
                <a:lnTo>
                  <a:pt x="1795729" y="164235"/>
                </a:lnTo>
                <a:lnTo>
                  <a:pt x="1743823" y="178242"/>
                </a:lnTo>
                <a:lnTo>
                  <a:pt x="1692453" y="192770"/>
                </a:lnTo>
                <a:lnTo>
                  <a:pt x="1641630" y="207814"/>
                </a:lnTo>
                <a:lnTo>
                  <a:pt x="1591365" y="223367"/>
                </a:lnTo>
                <a:lnTo>
                  <a:pt x="1541669" y="239423"/>
                </a:lnTo>
                <a:lnTo>
                  <a:pt x="1492553" y="255977"/>
                </a:lnTo>
                <a:lnTo>
                  <a:pt x="1444026" y="273021"/>
                </a:lnTo>
                <a:lnTo>
                  <a:pt x="1396101" y="290550"/>
                </a:lnTo>
                <a:lnTo>
                  <a:pt x="1348788" y="308558"/>
                </a:lnTo>
                <a:lnTo>
                  <a:pt x="1302098" y="327038"/>
                </a:lnTo>
                <a:lnTo>
                  <a:pt x="1256041" y="345986"/>
                </a:lnTo>
                <a:lnTo>
                  <a:pt x="1210628" y="365393"/>
                </a:lnTo>
                <a:lnTo>
                  <a:pt x="1165871" y="385255"/>
                </a:lnTo>
                <a:lnTo>
                  <a:pt x="1121780" y="405566"/>
                </a:lnTo>
                <a:lnTo>
                  <a:pt x="1078366" y="426319"/>
                </a:lnTo>
                <a:lnTo>
                  <a:pt x="1035639" y="447507"/>
                </a:lnTo>
                <a:lnTo>
                  <a:pt x="993611" y="469126"/>
                </a:lnTo>
                <a:lnTo>
                  <a:pt x="952292" y="491169"/>
                </a:lnTo>
                <a:lnTo>
                  <a:pt x="911694" y="513630"/>
                </a:lnTo>
                <a:lnTo>
                  <a:pt x="871826" y="536502"/>
                </a:lnTo>
                <a:lnTo>
                  <a:pt x="832700" y="559781"/>
                </a:lnTo>
                <a:lnTo>
                  <a:pt x="794326" y="583458"/>
                </a:lnTo>
                <a:lnTo>
                  <a:pt x="756716" y="607530"/>
                </a:lnTo>
                <a:lnTo>
                  <a:pt x="719880" y="631989"/>
                </a:lnTo>
                <a:lnTo>
                  <a:pt x="683829" y="656829"/>
                </a:lnTo>
                <a:lnTo>
                  <a:pt x="648573" y="682044"/>
                </a:lnTo>
                <a:lnTo>
                  <a:pt x="614125" y="707628"/>
                </a:lnTo>
                <a:lnTo>
                  <a:pt x="580494" y="733576"/>
                </a:lnTo>
                <a:lnTo>
                  <a:pt x="547690" y="759880"/>
                </a:lnTo>
                <a:lnTo>
                  <a:pt x="515726" y="786536"/>
                </a:lnTo>
                <a:lnTo>
                  <a:pt x="484612" y="813536"/>
                </a:lnTo>
                <a:lnTo>
                  <a:pt x="454359" y="840874"/>
                </a:lnTo>
                <a:lnTo>
                  <a:pt x="424977" y="868546"/>
                </a:lnTo>
                <a:lnTo>
                  <a:pt x="396477" y="896544"/>
                </a:lnTo>
                <a:lnTo>
                  <a:pt x="368870" y="924862"/>
                </a:lnTo>
                <a:lnTo>
                  <a:pt x="342168" y="953494"/>
                </a:lnTo>
                <a:lnTo>
                  <a:pt x="316380" y="982435"/>
                </a:lnTo>
                <a:lnTo>
                  <a:pt x="291517" y="1011678"/>
                </a:lnTo>
                <a:lnTo>
                  <a:pt x="244612" y="1071046"/>
                </a:lnTo>
                <a:lnTo>
                  <a:pt x="201539" y="1131549"/>
                </a:lnTo>
                <a:lnTo>
                  <a:pt x="162385" y="1193139"/>
                </a:lnTo>
                <a:lnTo>
                  <a:pt x="127235" y="1255767"/>
                </a:lnTo>
                <a:lnTo>
                  <a:pt x="96176" y="1319385"/>
                </a:lnTo>
                <a:lnTo>
                  <a:pt x="69296" y="1383942"/>
                </a:lnTo>
                <a:lnTo>
                  <a:pt x="46680" y="1449392"/>
                </a:lnTo>
                <a:lnTo>
                  <a:pt x="28415" y="1515684"/>
                </a:lnTo>
                <a:lnTo>
                  <a:pt x="14587" y="1582771"/>
                </a:lnTo>
                <a:lnTo>
                  <a:pt x="5284" y="1650604"/>
                </a:lnTo>
                <a:lnTo>
                  <a:pt x="590" y="1719133"/>
                </a:lnTo>
                <a:lnTo>
                  <a:pt x="0" y="1753643"/>
                </a:lnTo>
                <a:lnTo>
                  <a:pt x="590" y="1788154"/>
                </a:lnTo>
                <a:lnTo>
                  <a:pt x="5284" y="1856683"/>
                </a:lnTo>
                <a:lnTo>
                  <a:pt x="14587" y="1924516"/>
                </a:lnTo>
                <a:lnTo>
                  <a:pt x="28415" y="1991603"/>
                </a:lnTo>
                <a:lnTo>
                  <a:pt x="46680" y="2057895"/>
                </a:lnTo>
                <a:lnTo>
                  <a:pt x="69296" y="2123345"/>
                </a:lnTo>
                <a:lnTo>
                  <a:pt x="96176" y="2187902"/>
                </a:lnTo>
                <a:lnTo>
                  <a:pt x="127235" y="2251519"/>
                </a:lnTo>
                <a:lnTo>
                  <a:pt x="162385" y="2314147"/>
                </a:lnTo>
                <a:lnTo>
                  <a:pt x="201539" y="2375738"/>
                </a:lnTo>
                <a:lnTo>
                  <a:pt x="244612" y="2436241"/>
                </a:lnTo>
                <a:lnTo>
                  <a:pt x="291517" y="2495609"/>
                </a:lnTo>
                <a:lnTo>
                  <a:pt x="316380" y="2524852"/>
                </a:lnTo>
                <a:lnTo>
                  <a:pt x="342168" y="2553792"/>
                </a:lnTo>
                <a:lnTo>
                  <a:pt x="368870" y="2582425"/>
                </a:lnTo>
                <a:lnTo>
                  <a:pt x="396477" y="2610743"/>
                </a:lnTo>
                <a:lnTo>
                  <a:pt x="424977" y="2638741"/>
                </a:lnTo>
                <a:lnTo>
                  <a:pt x="454359" y="2666413"/>
                </a:lnTo>
                <a:lnTo>
                  <a:pt x="484612" y="2693751"/>
                </a:lnTo>
                <a:lnTo>
                  <a:pt x="515726" y="2720751"/>
                </a:lnTo>
                <a:lnTo>
                  <a:pt x="547690" y="2747407"/>
                </a:lnTo>
                <a:lnTo>
                  <a:pt x="580494" y="2773711"/>
                </a:lnTo>
                <a:lnTo>
                  <a:pt x="614125" y="2799659"/>
                </a:lnTo>
                <a:lnTo>
                  <a:pt x="648573" y="2825243"/>
                </a:lnTo>
                <a:lnTo>
                  <a:pt x="683829" y="2850458"/>
                </a:lnTo>
                <a:lnTo>
                  <a:pt x="719880" y="2875298"/>
                </a:lnTo>
                <a:lnTo>
                  <a:pt x="756716" y="2899757"/>
                </a:lnTo>
                <a:lnTo>
                  <a:pt x="794326" y="2923828"/>
                </a:lnTo>
                <a:lnTo>
                  <a:pt x="832700" y="2947506"/>
                </a:lnTo>
                <a:lnTo>
                  <a:pt x="871826" y="2970784"/>
                </a:lnTo>
                <a:lnTo>
                  <a:pt x="911694" y="2993657"/>
                </a:lnTo>
                <a:lnTo>
                  <a:pt x="952292" y="3016118"/>
                </a:lnTo>
                <a:lnTo>
                  <a:pt x="993611" y="3038161"/>
                </a:lnTo>
                <a:lnTo>
                  <a:pt x="1035639" y="3059780"/>
                </a:lnTo>
                <a:lnTo>
                  <a:pt x="1078366" y="3080968"/>
                </a:lnTo>
                <a:lnTo>
                  <a:pt x="1121780" y="3101721"/>
                </a:lnTo>
                <a:lnTo>
                  <a:pt x="1165871" y="3122032"/>
                </a:lnTo>
                <a:lnTo>
                  <a:pt x="1210628" y="3141894"/>
                </a:lnTo>
                <a:lnTo>
                  <a:pt x="1256041" y="3161301"/>
                </a:lnTo>
                <a:lnTo>
                  <a:pt x="1302098" y="3180249"/>
                </a:lnTo>
                <a:lnTo>
                  <a:pt x="1348788" y="3198729"/>
                </a:lnTo>
                <a:lnTo>
                  <a:pt x="1396101" y="3216737"/>
                </a:lnTo>
                <a:lnTo>
                  <a:pt x="1444026" y="3234266"/>
                </a:lnTo>
                <a:lnTo>
                  <a:pt x="1492553" y="3251310"/>
                </a:lnTo>
                <a:lnTo>
                  <a:pt x="1541669" y="3267864"/>
                </a:lnTo>
                <a:lnTo>
                  <a:pt x="1591365" y="3283920"/>
                </a:lnTo>
                <a:lnTo>
                  <a:pt x="1641630" y="3299473"/>
                </a:lnTo>
                <a:lnTo>
                  <a:pt x="1692453" y="3314517"/>
                </a:lnTo>
                <a:lnTo>
                  <a:pt x="1743823" y="3329045"/>
                </a:lnTo>
                <a:lnTo>
                  <a:pt x="1795729" y="3343052"/>
                </a:lnTo>
                <a:lnTo>
                  <a:pt x="1848161" y="3356531"/>
                </a:lnTo>
                <a:lnTo>
                  <a:pt x="1901107" y="3369477"/>
                </a:lnTo>
                <a:lnTo>
                  <a:pt x="1954557" y="3381884"/>
                </a:lnTo>
                <a:lnTo>
                  <a:pt x="2008501" y="3393744"/>
                </a:lnTo>
                <a:lnTo>
                  <a:pt x="2062926" y="3405052"/>
                </a:lnTo>
                <a:lnTo>
                  <a:pt x="2117823" y="3415803"/>
                </a:lnTo>
                <a:lnTo>
                  <a:pt x="2173180" y="3425989"/>
                </a:lnTo>
                <a:lnTo>
                  <a:pt x="2228988" y="3435606"/>
                </a:lnTo>
                <a:lnTo>
                  <a:pt x="2285234" y="3444646"/>
                </a:lnTo>
                <a:lnTo>
                  <a:pt x="2341908" y="3453103"/>
                </a:lnTo>
                <a:lnTo>
                  <a:pt x="2399000" y="3460972"/>
                </a:lnTo>
                <a:lnTo>
                  <a:pt x="2456498" y="3468247"/>
                </a:lnTo>
                <a:lnTo>
                  <a:pt x="2514392" y="3474921"/>
                </a:lnTo>
                <a:lnTo>
                  <a:pt x="2572671" y="3480988"/>
                </a:lnTo>
                <a:lnTo>
                  <a:pt x="2631324" y="3486443"/>
                </a:lnTo>
                <a:lnTo>
                  <a:pt x="2690340" y="3491279"/>
                </a:lnTo>
                <a:lnTo>
                  <a:pt x="2749709" y="3495489"/>
                </a:lnTo>
                <a:lnTo>
                  <a:pt x="2809419" y="3499069"/>
                </a:lnTo>
                <a:lnTo>
                  <a:pt x="2869460" y="3502011"/>
                </a:lnTo>
                <a:lnTo>
                  <a:pt x="2929822" y="3504310"/>
                </a:lnTo>
                <a:lnTo>
                  <a:pt x="2990492" y="3505960"/>
                </a:lnTo>
                <a:lnTo>
                  <a:pt x="3051461" y="3506955"/>
                </a:lnTo>
                <a:lnTo>
                  <a:pt x="3112717" y="3507287"/>
                </a:lnTo>
                <a:lnTo>
                  <a:pt x="3173974" y="3506955"/>
                </a:lnTo>
                <a:lnTo>
                  <a:pt x="3234943" y="3505960"/>
                </a:lnTo>
                <a:lnTo>
                  <a:pt x="3295613" y="3504310"/>
                </a:lnTo>
                <a:lnTo>
                  <a:pt x="3355974" y="3502011"/>
                </a:lnTo>
                <a:lnTo>
                  <a:pt x="3416016" y="3499069"/>
                </a:lnTo>
                <a:lnTo>
                  <a:pt x="3475726" y="3495489"/>
                </a:lnTo>
                <a:lnTo>
                  <a:pt x="3535095" y="3491279"/>
                </a:lnTo>
                <a:lnTo>
                  <a:pt x="3594111" y="3486443"/>
                </a:lnTo>
                <a:lnTo>
                  <a:pt x="3652764" y="3480988"/>
                </a:lnTo>
                <a:lnTo>
                  <a:pt x="3711043" y="3474921"/>
                </a:lnTo>
                <a:lnTo>
                  <a:pt x="3768937" y="3468247"/>
                </a:lnTo>
                <a:lnTo>
                  <a:pt x="3826435" y="3460972"/>
                </a:lnTo>
                <a:lnTo>
                  <a:pt x="3883527" y="3453103"/>
                </a:lnTo>
                <a:lnTo>
                  <a:pt x="3940201" y="3444646"/>
                </a:lnTo>
                <a:lnTo>
                  <a:pt x="3996447" y="3435606"/>
                </a:lnTo>
                <a:lnTo>
                  <a:pt x="4052254" y="3425989"/>
                </a:lnTo>
                <a:lnTo>
                  <a:pt x="4107612" y="3415803"/>
                </a:lnTo>
                <a:lnTo>
                  <a:pt x="4162509" y="3405052"/>
                </a:lnTo>
                <a:lnTo>
                  <a:pt x="4216934" y="3393744"/>
                </a:lnTo>
                <a:lnTo>
                  <a:pt x="4270877" y="3381884"/>
                </a:lnTo>
                <a:lnTo>
                  <a:pt x="4324327" y="3369477"/>
                </a:lnTo>
                <a:lnTo>
                  <a:pt x="4377274" y="3356531"/>
                </a:lnTo>
                <a:lnTo>
                  <a:pt x="4429705" y="3343052"/>
                </a:lnTo>
                <a:lnTo>
                  <a:pt x="4481612" y="3329045"/>
                </a:lnTo>
                <a:lnTo>
                  <a:pt x="4532981" y="3314517"/>
                </a:lnTo>
                <a:lnTo>
                  <a:pt x="4583804" y="3299473"/>
                </a:lnTo>
                <a:lnTo>
                  <a:pt x="4634069" y="3283920"/>
                </a:lnTo>
                <a:lnTo>
                  <a:pt x="4683765" y="3267864"/>
                </a:lnTo>
                <a:lnTo>
                  <a:pt x="4732882" y="3251310"/>
                </a:lnTo>
                <a:lnTo>
                  <a:pt x="4781408" y="3234266"/>
                </a:lnTo>
                <a:lnTo>
                  <a:pt x="4829333" y="3216737"/>
                </a:lnTo>
                <a:lnTo>
                  <a:pt x="4876646" y="3198729"/>
                </a:lnTo>
                <a:lnTo>
                  <a:pt x="4923337" y="3180249"/>
                </a:lnTo>
                <a:lnTo>
                  <a:pt x="4969394" y="3161301"/>
                </a:lnTo>
                <a:lnTo>
                  <a:pt x="5014806" y="3141894"/>
                </a:lnTo>
                <a:lnTo>
                  <a:pt x="5059563" y="3122032"/>
                </a:lnTo>
                <a:lnTo>
                  <a:pt x="5103654" y="3101721"/>
                </a:lnTo>
                <a:lnTo>
                  <a:pt x="5147068" y="3080968"/>
                </a:lnTo>
                <a:lnTo>
                  <a:pt x="5189795" y="3059780"/>
                </a:lnTo>
                <a:lnTo>
                  <a:pt x="5231823" y="3038161"/>
                </a:lnTo>
                <a:lnTo>
                  <a:pt x="5273142" y="3016118"/>
                </a:lnTo>
                <a:lnTo>
                  <a:pt x="5313741" y="2993657"/>
                </a:lnTo>
                <a:lnTo>
                  <a:pt x="5353608" y="2970784"/>
                </a:lnTo>
                <a:lnTo>
                  <a:pt x="5392735" y="2947506"/>
                </a:lnTo>
                <a:lnTo>
                  <a:pt x="5431108" y="2923828"/>
                </a:lnTo>
                <a:lnTo>
                  <a:pt x="5468718" y="2899757"/>
                </a:lnTo>
                <a:lnTo>
                  <a:pt x="5505554" y="2875298"/>
                </a:lnTo>
                <a:lnTo>
                  <a:pt x="5541605" y="2850458"/>
                </a:lnTo>
                <a:lnTo>
                  <a:pt x="5576861" y="2825243"/>
                </a:lnTo>
                <a:lnTo>
                  <a:pt x="5611309" y="2799659"/>
                </a:lnTo>
                <a:lnTo>
                  <a:pt x="5644940" y="2773711"/>
                </a:lnTo>
                <a:lnTo>
                  <a:pt x="5677744" y="2747407"/>
                </a:lnTo>
                <a:lnTo>
                  <a:pt x="5709707" y="2720751"/>
                </a:lnTo>
                <a:lnTo>
                  <a:pt x="5740822" y="2693751"/>
                </a:lnTo>
                <a:lnTo>
                  <a:pt x="5771075" y="2666413"/>
                </a:lnTo>
                <a:lnTo>
                  <a:pt x="5800457" y="2638741"/>
                </a:lnTo>
                <a:lnTo>
                  <a:pt x="5828957" y="2610743"/>
                </a:lnTo>
                <a:lnTo>
                  <a:pt x="5856563" y="2582425"/>
                </a:lnTo>
                <a:lnTo>
                  <a:pt x="5883266" y="2553792"/>
                </a:lnTo>
                <a:lnTo>
                  <a:pt x="5909054" y="2524852"/>
                </a:lnTo>
                <a:lnTo>
                  <a:pt x="5933916" y="2495609"/>
                </a:lnTo>
                <a:lnTo>
                  <a:pt x="5980821" y="2436241"/>
                </a:lnTo>
                <a:lnTo>
                  <a:pt x="6023894" y="2375738"/>
                </a:lnTo>
                <a:lnTo>
                  <a:pt x="6063049" y="2314147"/>
                </a:lnTo>
                <a:lnTo>
                  <a:pt x="6098199" y="2251519"/>
                </a:lnTo>
                <a:lnTo>
                  <a:pt x="6129257" y="2187902"/>
                </a:lnTo>
                <a:lnTo>
                  <a:pt x="6156138" y="2123345"/>
                </a:lnTo>
                <a:lnTo>
                  <a:pt x="6178754" y="2057895"/>
                </a:lnTo>
                <a:lnTo>
                  <a:pt x="6197019" y="1991603"/>
                </a:lnTo>
                <a:lnTo>
                  <a:pt x="6210846" y="1924516"/>
                </a:lnTo>
                <a:lnTo>
                  <a:pt x="6220150" y="1856683"/>
                </a:lnTo>
                <a:lnTo>
                  <a:pt x="6224843" y="1788154"/>
                </a:lnTo>
                <a:lnTo>
                  <a:pt x="6225434" y="1753643"/>
                </a:lnTo>
                <a:lnTo>
                  <a:pt x="6224843" y="1719133"/>
                </a:lnTo>
                <a:lnTo>
                  <a:pt x="6220150" y="1650604"/>
                </a:lnTo>
                <a:lnTo>
                  <a:pt x="6210846" y="1582771"/>
                </a:lnTo>
                <a:lnTo>
                  <a:pt x="6197019" y="1515684"/>
                </a:lnTo>
                <a:lnTo>
                  <a:pt x="6178754" y="1449392"/>
                </a:lnTo>
                <a:lnTo>
                  <a:pt x="6156138" y="1383942"/>
                </a:lnTo>
                <a:lnTo>
                  <a:pt x="6129257" y="1319385"/>
                </a:lnTo>
                <a:lnTo>
                  <a:pt x="6098199" y="1255767"/>
                </a:lnTo>
                <a:lnTo>
                  <a:pt x="6063049" y="1193139"/>
                </a:lnTo>
                <a:lnTo>
                  <a:pt x="6023894" y="1131549"/>
                </a:lnTo>
                <a:lnTo>
                  <a:pt x="5980821" y="1071046"/>
                </a:lnTo>
                <a:lnTo>
                  <a:pt x="5933916" y="1011678"/>
                </a:lnTo>
                <a:lnTo>
                  <a:pt x="5909054" y="982435"/>
                </a:lnTo>
                <a:lnTo>
                  <a:pt x="5883266" y="953494"/>
                </a:lnTo>
                <a:lnTo>
                  <a:pt x="5856563" y="924862"/>
                </a:lnTo>
                <a:lnTo>
                  <a:pt x="5828957" y="896544"/>
                </a:lnTo>
                <a:lnTo>
                  <a:pt x="5800457" y="868546"/>
                </a:lnTo>
                <a:lnTo>
                  <a:pt x="5771075" y="840874"/>
                </a:lnTo>
                <a:lnTo>
                  <a:pt x="5740822" y="813536"/>
                </a:lnTo>
                <a:lnTo>
                  <a:pt x="5709707" y="786536"/>
                </a:lnTo>
                <a:lnTo>
                  <a:pt x="5677744" y="759880"/>
                </a:lnTo>
                <a:lnTo>
                  <a:pt x="5644940" y="733576"/>
                </a:lnTo>
                <a:lnTo>
                  <a:pt x="5611309" y="707628"/>
                </a:lnTo>
                <a:lnTo>
                  <a:pt x="5576861" y="682044"/>
                </a:lnTo>
                <a:lnTo>
                  <a:pt x="5541605" y="656829"/>
                </a:lnTo>
                <a:lnTo>
                  <a:pt x="5505554" y="631989"/>
                </a:lnTo>
                <a:lnTo>
                  <a:pt x="5468718" y="607530"/>
                </a:lnTo>
                <a:lnTo>
                  <a:pt x="5431108" y="583458"/>
                </a:lnTo>
                <a:lnTo>
                  <a:pt x="5392735" y="559781"/>
                </a:lnTo>
                <a:lnTo>
                  <a:pt x="5353608" y="536502"/>
                </a:lnTo>
                <a:lnTo>
                  <a:pt x="5313741" y="513630"/>
                </a:lnTo>
                <a:lnTo>
                  <a:pt x="5273142" y="491169"/>
                </a:lnTo>
                <a:lnTo>
                  <a:pt x="5231823" y="469126"/>
                </a:lnTo>
                <a:lnTo>
                  <a:pt x="5189795" y="447507"/>
                </a:lnTo>
                <a:lnTo>
                  <a:pt x="5147068" y="426319"/>
                </a:lnTo>
                <a:lnTo>
                  <a:pt x="5103654" y="405566"/>
                </a:lnTo>
                <a:lnTo>
                  <a:pt x="5059563" y="385255"/>
                </a:lnTo>
                <a:lnTo>
                  <a:pt x="5014806" y="365393"/>
                </a:lnTo>
                <a:lnTo>
                  <a:pt x="4969394" y="345986"/>
                </a:lnTo>
                <a:lnTo>
                  <a:pt x="4923337" y="327038"/>
                </a:lnTo>
                <a:lnTo>
                  <a:pt x="4876646" y="308558"/>
                </a:lnTo>
                <a:lnTo>
                  <a:pt x="4829333" y="290550"/>
                </a:lnTo>
                <a:lnTo>
                  <a:pt x="4781408" y="273021"/>
                </a:lnTo>
                <a:lnTo>
                  <a:pt x="4732882" y="255977"/>
                </a:lnTo>
                <a:lnTo>
                  <a:pt x="4683765" y="239423"/>
                </a:lnTo>
                <a:lnTo>
                  <a:pt x="4634069" y="223367"/>
                </a:lnTo>
                <a:lnTo>
                  <a:pt x="4583804" y="207814"/>
                </a:lnTo>
                <a:lnTo>
                  <a:pt x="4532981" y="192770"/>
                </a:lnTo>
                <a:lnTo>
                  <a:pt x="4481612" y="178242"/>
                </a:lnTo>
                <a:lnTo>
                  <a:pt x="4429705" y="164235"/>
                </a:lnTo>
                <a:lnTo>
                  <a:pt x="4377274" y="150755"/>
                </a:lnTo>
                <a:lnTo>
                  <a:pt x="4324327" y="137810"/>
                </a:lnTo>
                <a:lnTo>
                  <a:pt x="4270877" y="125403"/>
                </a:lnTo>
                <a:lnTo>
                  <a:pt x="4216934" y="113543"/>
                </a:lnTo>
                <a:lnTo>
                  <a:pt x="4162509" y="102235"/>
                </a:lnTo>
                <a:lnTo>
                  <a:pt x="4107612" y="91484"/>
                </a:lnTo>
                <a:lnTo>
                  <a:pt x="4052254" y="81298"/>
                </a:lnTo>
                <a:lnTo>
                  <a:pt x="3996447" y="71681"/>
                </a:lnTo>
                <a:lnTo>
                  <a:pt x="3940201" y="62641"/>
                </a:lnTo>
                <a:lnTo>
                  <a:pt x="3883527" y="54184"/>
                </a:lnTo>
                <a:lnTo>
                  <a:pt x="3826435" y="46314"/>
                </a:lnTo>
                <a:lnTo>
                  <a:pt x="3768937" y="39040"/>
                </a:lnTo>
                <a:lnTo>
                  <a:pt x="3711043" y="32366"/>
                </a:lnTo>
                <a:lnTo>
                  <a:pt x="3652764" y="26298"/>
                </a:lnTo>
                <a:lnTo>
                  <a:pt x="3594111" y="20844"/>
                </a:lnTo>
                <a:lnTo>
                  <a:pt x="3535095" y="16008"/>
                </a:lnTo>
                <a:lnTo>
                  <a:pt x="3475726" y="11798"/>
                </a:lnTo>
                <a:lnTo>
                  <a:pt x="3416016" y="8218"/>
                </a:lnTo>
                <a:lnTo>
                  <a:pt x="3355974" y="5276"/>
                </a:lnTo>
                <a:lnTo>
                  <a:pt x="3295613" y="2976"/>
                </a:lnTo>
                <a:lnTo>
                  <a:pt x="3234943" y="1327"/>
                </a:lnTo>
                <a:lnTo>
                  <a:pt x="3173974" y="332"/>
                </a:lnTo>
                <a:lnTo>
                  <a:pt x="3112717" y="0"/>
                </a:lnTo>
                <a:close/>
              </a:path>
            </a:pathLst>
          </a:custGeom>
          <a:solidFill>
            <a:srgbClr val="224C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35267" y="1898247"/>
            <a:ext cx="2357755" cy="1115060"/>
          </a:xfrm>
          <a:custGeom>
            <a:avLst/>
            <a:gdLst/>
            <a:ahLst/>
            <a:cxnLst/>
            <a:rect l="l" t="t" r="r" b="b"/>
            <a:pathLst>
              <a:path w="2357754" h="1115060">
                <a:moveTo>
                  <a:pt x="1178698" y="0"/>
                </a:moveTo>
                <a:lnTo>
                  <a:pt x="1114026" y="824"/>
                </a:lnTo>
                <a:lnTo>
                  <a:pt x="1050266" y="3270"/>
                </a:lnTo>
                <a:lnTo>
                  <a:pt x="987507" y="7295"/>
                </a:lnTo>
                <a:lnTo>
                  <a:pt x="925840" y="12856"/>
                </a:lnTo>
                <a:lnTo>
                  <a:pt x="865353" y="19911"/>
                </a:lnTo>
                <a:lnTo>
                  <a:pt x="806138" y="28417"/>
                </a:lnTo>
                <a:lnTo>
                  <a:pt x="748284" y="38331"/>
                </a:lnTo>
                <a:lnTo>
                  <a:pt x="691881" y="49612"/>
                </a:lnTo>
                <a:lnTo>
                  <a:pt x="637018" y="62216"/>
                </a:lnTo>
                <a:lnTo>
                  <a:pt x="583787" y="76102"/>
                </a:lnTo>
                <a:lnTo>
                  <a:pt x="532275" y="91226"/>
                </a:lnTo>
                <a:lnTo>
                  <a:pt x="482574" y="107547"/>
                </a:lnTo>
                <a:lnTo>
                  <a:pt x="434774" y="125021"/>
                </a:lnTo>
                <a:lnTo>
                  <a:pt x="388963" y="143607"/>
                </a:lnTo>
                <a:lnTo>
                  <a:pt x="345232" y="163261"/>
                </a:lnTo>
                <a:lnTo>
                  <a:pt x="303672" y="183941"/>
                </a:lnTo>
                <a:lnTo>
                  <a:pt x="264371" y="205605"/>
                </a:lnTo>
                <a:lnTo>
                  <a:pt x="227420" y="228210"/>
                </a:lnTo>
                <a:lnTo>
                  <a:pt x="192909" y="251713"/>
                </a:lnTo>
                <a:lnTo>
                  <a:pt x="160927" y="276073"/>
                </a:lnTo>
                <a:lnTo>
                  <a:pt x="131564" y="301246"/>
                </a:lnTo>
                <a:lnTo>
                  <a:pt x="81056" y="353864"/>
                </a:lnTo>
                <a:lnTo>
                  <a:pt x="42104" y="409226"/>
                </a:lnTo>
                <a:lnTo>
                  <a:pt x="15427" y="466993"/>
                </a:lnTo>
                <a:lnTo>
                  <a:pt x="1744" y="526824"/>
                </a:lnTo>
                <a:lnTo>
                  <a:pt x="0" y="557408"/>
                </a:lnTo>
                <a:lnTo>
                  <a:pt x="1744" y="587991"/>
                </a:lnTo>
                <a:lnTo>
                  <a:pt x="15427" y="647822"/>
                </a:lnTo>
                <a:lnTo>
                  <a:pt x="42104" y="705589"/>
                </a:lnTo>
                <a:lnTo>
                  <a:pt x="81056" y="760951"/>
                </a:lnTo>
                <a:lnTo>
                  <a:pt x="131564" y="813569"/>
                </a:lnTo>
                <a:lnTo>
                  <a:pt x="160927" y="838742"/>
                </a:lnTo>
                <a:lnTo>
                  <a:pt x="192909" y="863102"/>
                </a:lnTo>
                <a:lnTo>
                  <a:pt x="227420" y="886606"/>
                </a:lnTo>
                <a:lnTo>
                  <a:pt x="264371" y="909211"/>
                </a:lnTo>
                <a:lnTo>
                  <a:pt x="303672" y="930874"/>
                </a:lnTo>
                <a:lnTo>
                  <a:pt x="345232" y="951555"/>
                </a:lnTo>
                <a:lnTo>
                  <a:pt x="388963" y="971209"/>
                </a:lnTo>
                <a:lnTo>
                  <a:pt x="434774" y="989794"/>
                </a:lnTo>
                <a:lnTo>
                  <a:pt x="482574" y="1007268"/>
                </a:lnTo>
                <a:lnTo>
                  <a:pt x="532275" y="1023589"/>
                </a:lnTo>
                <a:lnTo>
                  <a:pt x="583787" y="1038713"/>
                </a:lnTo>
                <a:lnTo>
                  <a:pt x="637018" y="1052599"/>
                </a:lnTo>
                <a:lnTo>
                  <a:pt x="691881" y="1065203"/>
                </a:lnTo>
                <a:lnTo>
                  <a:pt x="748284" y="1076484"/>
                </a:lnTo>
                <a:lnTo>
                  <a:pt x="806138" y="1086399"/>
                </a:lnTo>
                <a:lnTo>
                  <a:pt x="865353" y="1094905"/>
                </a:lnTo>
                <a:lnTo>
                  <a:pt x="925840" y="1101959"/>
                </a:lnTo>
                <a:lnTo>
                  <a:pt x="987507" y="1107520"/>
                </a:lnTo>
                <a:lnTo>
                  <a:pt x="1050266" y="1111545"/>
                </a:lnTo>
                <a:lnTo>
                  <a:pt x="1114026" y="1113991"/>
                </a:lnTo>
                <a:lnTo>
                  <a:pt x="1178698" y="1114816"/>
                </a:lnTo>
                <a:lnTo>
                  <a:pt x="1243370" y="1113991"/>
                </a:lnTo>
                <a:lnTo>
                  <a:pt x="1307130" y="1111545"/>
                </a:lnTo>
                <a:lnTo>
                  <a:pt x="1369889" y="1107520"/>
                </a:lnTo>
                <a:lnTo>
                  <a:pt x="1431557" y="1101959"/>
                </a:lnTo>
                <a:lnTo>
                  <a:pt x="1492043" y="1094905"/>
                </a:lnTo>
                <a:lnTo>
                  <a:pt x="1551258" y="1086399"/>
                </a:lnTo>
                <a:lnTo>
                  <a:pt x="1609112" y="1076484"/>
                </a:lnTo>
                <a:lnTo>
                  <a:pt x="1665516" y="1065203"/>
                </a:lnTo>
                <a:lnTo>
                  <a:pt x="1720378" y="1052599"/>
                </a:lnTo>
                <a:lnTo>
                  <a:pt x="1773610" y="1038713"/>
                </a:lnTo>
                <a:lnTo>
                  <a:pt x="1825122" y="1023589"/>
                </a:lnTo>
                <a:lnTo>
                  <a:pt x="1874823" y="1007268"/>
                </a:lnTo>
                <a:lnTo>
                  <a:pt x="1922623" y="989794"/>
                </a:lnTo>
                <a:lnTo>
                  <a:pt x="1968434" y="971209"/>
                </a:lnTo>
                <a:lnTo>
                  <a:pt x="2012164" y="951555"/>
                </a:lnTo>
                <a:lnTo>
                  <a:pt x="2053725" y="930874"/>
                </a:lnTo>
                <a:lnTo>
                  <a:pt x="2093026" y="909211"/>
                </a:lnTo>
                <a:lnTo>
                  <a:pt x="2129977" y="886606"/>
                </a:lnTo>
                <a:lnTo>
                  <a:pt x="2164488" y="863102"/>
                </a:lnTo>
                <a:lnTo>
                  <a:pt x="2196471" y="838742"/>
                </a:lnTo>
                <a:lnTo>
                  <a:pt x="2225833" y="813569"/>
                </a:lnTo>
                <a:lnTo>
                  <a:pt x="2276341" y="760951"/>
                </a:lnTo>
                <a:lnTo>
                  <a:pt x="2315293" y="705589"/>
                </a:lnTo>
                <a:lnTo>
                  <a:pt x="2341970" y="647822"/>
                </a:lnTo>
                <a:lnTo>
                  <a:pt x="2355654" y="587991"/>
                </a:lnTo>
                <a:lnTo>
                  <a:pt x="2357398" y="557408"/>
                </a:lnTo>
                <a:lnTo>
                  <a:pt x="2355654" y="526824"/>
                </a:lnTo>
                <a:lnTo>
                  <a:pt x="2341970" y="466993"/>
                </a:lnTo>
                <a:lnTo>
                  <a:pt x="2315293" y="409226"/>
                </a:lnTo>
                <a:lnTo>
                  <a:pt x="2276341" y="353864"/>
                </a:lnTo>
                <a:lnTo>
                  <a:pt x="2225833" y="301246"/>
                </a:lnTo>
                <a:lnTo>
                  <a:pt x="2196471" y="276073"/>
                </a:lnTo>
                <a:lnTo>
                  <a:pt x="2164488" y="251713"/>
                </a:lnTo>
                <a:lnTo>
                  <a:pt x="2129977" y="228210"/>
                </a:lnTo>
                <a:lnTo>
                  <a:pt x="2093026" y="205605"/>
                </a:lnTo>
                <a:lnTo>
                  <a:pt x="2053725" y="183941"/>
                </a:lnTo>
                <a:lnTo>
                  <a:pt x="2012164" y="163261"/>
                </a:lnTo>
                <a:lnTo>
                  <a:pt x="1968434" y="143607"/>
                </a:lnTo>
                <a:lnTo>
                  <a:pt x="1922623" y="125021"/>
                </a:lnTo>
                <a:lnTo>
                  <a:pt x="1874823" y="107547"/>
                </a:lnTo>
                <a:lnTo>
                  <a:pt x="1825122" y="91226"/>
                </a:lnTo>
                <a:lnTo>
                  <a:pt x="1773610" y="76102"/>
                </a:lnTo>
                <a:lnTo>
                  <a:pt x="1720378" y="62216"/>
                </a:lnTo>
                <a:lnTo>
                  <a:pt x="1665516" y="49612"/>
                </a:lnTo>
                <a:lnTo>
                  <a:pt x="1609112" y="38331"/>
                </a:lnTo>
                <a:lnTo>
                  <a:pt x="1551258" y="28417"/>
                </a:lnTo>
                <a:lnTo>
                  <a:pt x="1492043" y="19911"/>
                </a:lnTo>
                <a:lnTo>
                  <a:pt x="1431557" y="12856"/>
                </a:lnTo>
                <a:lnTo>
                  <a:pt x="1369889" y="7295"/>
                </a:lnTo>
                <a:lnTo>
                  <a:pt x="1307130" y="3270"/>
                </a:lnTo>
                <a:lnTo>
                  <a:pt x="1243370" y="824"/>
                </a:lnTo>
                <a:lnTo>
                  <a:pt x="1178698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05131" y="2151888"/>
            <a:ext cx="4217670" cy="410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5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Calibri"/>
              <a:cs typeface="Calibri"/>
            </a:endParaRPr>
          </a:p>
          <a:p>
            <a:pPr marL="203200" marR="195580" algn="ctr">
              <a:lnSpc>
                <a:spcPct val="100000"/>
              </a:lnSpc>
            </a:pPr>
            <a:r>
              <a:rPr sz="5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50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5000" spc="-2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5000" dirty="0">
                <a:solidFill>
                  <a:srgbClr val="FFFF00"/>
                </a:solidFill>
                <a:latin typeface="Calibri"/>
                <a:cs typeface="Calibri"/>
              </a:rPr>
              <a:t>Default</a:t>
            </a:r>
            <a:r>
              <a:rPr sz="5000" spc="-1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5000" spc="-10" dirty="0">
                <a:solidFill>
                  <a:srgbClr val="FFFF00"/>
                </a:solidFill>
                <a:latin typeface="Calibri"/>
                <a:cs typeface="Calibri"/>
              </a:rPr>
              <a:t>Backend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37525" y="1898247"/>
            <a:ext cx="2357755" cy="1115060"/>
          </a:xfrm>
          <a:custGeom>
            <a:avLst/>
            <a:gdLst/>
            <a:ahLst/>
            <a:cxnLst/>
            <a:rect l="l" t="t" r="r" b="b"/>
            <a:pathLst>
              <a:path w="2357754" h="1115060">
                <a:moveTo>
                  <a:pt x="1178698" y="0"/>
                </a:moveTo>
                <a:lnTo>
                  <a:pt x="1114026" y="824"/>
                </a:lnTo>
                <a:lnTo>
                  <a:pt x="1050266" y="3270"/>
                </a:lnTo>
                <a:lnTo>
                  <a:pt x="987507" y="7295"/>
                </a:lnTo>
                <a:lnTo>
                  <a:pt x="925840" y="12856"/>
                </a:lnTo>
                <a:lnTo>
                  <a:pt x="865353" y="19911"/>
                </a:lnTo>
                <a:lnTo>
                  <a:pt x="806138" y="28417"/>
                </a:lnTo>
                <a:lnTo>
                  <a:pt x="748284" y="38331"/>
                </a:lnTo>
                <a:lnTo>
                  <a:pt x="691881" y="49612"/>
                </a:lnTo>
                <a:lnTo>
                  <a:pt x="637018" y="62216"/>
                </a:lnTo>
                <a:lnTo>
                  <a:pt x="583787" y="76102"/>
                </a:lnTo>
                <a:lnTo>
                  <a:pt x="532275" y="91226"/>
                </a:lnTo>
                <a:lnTo>
                  <a:pt x="482574" y="107547"/>
                </a:lnTo>
                <a:lnTo>
                  <a:pt x="434774" y="125021"/>
                </a:lnTo>
                <a:lnTo>
                  <a:pt x="388963" y="143607"/>
                </a:lnTo>
                <a:lnTo>
                  <a:pt x="345232" y="163261"/>
                </a:lnTo>
                <a:lnTo>
                  <a:pt x="303672" y="183941"/>
                </a:lnTo>
                <a:lnTo>
                  <a:pt x="264371" y="205605"/>
                </a:lnTo>
                <a:lnTo>
                  <a:pt x="227420" y="228210"/>
                </a:lnTo>
                <a:lnTo>
                  <a:pt x="192909" y="251713"/>
                </a:lnTo>
                <a:lnTo>
                  <a:pt x="160927" y="276073"/>
                </a:lnTo>
                <a:lnTo>
                  <a:pt x="131564" y="301246"/>
                </a:lnTo>
                <a:lnTo>
                  <a:pt x="81056" y="353864"/>
                </a:lnTo>
                <a:lnTo>
                  <a:pt x="42104" y="409226"/>
                </a:lnTo>
                <a:lnTo>
                  <a:pt x="15427" y="466993"/>
                </a:lnTo>
                <a:lnTo>
                  <a:pt x="1744" y="526824"/>
                </a:lnTo>
                <a:lnTo>
                  <a:pt x="0" y="557408"/>
                </a:lnTo>
                <a:lnTo>
                  <a:pt x="1744" y="587991"/>
                </a:lnTo>
                <a:lnTo>
                  <a:pt x="15427" y="647822"/>
                </a:lnTo>
                <a:lnTo>
                  <a:pt x="42104" y="705589"/>
                </a:lnTo>
                <a:lnTo>
                  <a:pt x="81056" y="760951"/>
                </a:lnTo>
                <a:lnTo>
                  <a:pt x="131564" y="813569"/>
                </a:lnTo>
                <a:lnTo>
                  <a:pt x="160927" y="838742"/>
                </a:lnTo>
                <a:lnTo>
                  <a:pt x="192909" y="863102"/>
                </a:lnTo>
                <a:lnTo>
                  <a:pt x="227420" y="886606"/>
                </a:lnTo>
                <a:lnTo>
                  <a:pt x="264371" y="909211"/>
                </a:lnTo>
                <a:lnTo>
                  <a:pt x="303672" y="930874"/>
                </a:lnTo>
                <a:lnTo>
                  <a:pt x="345232" y="951555"/>
                </a:lnTo>
                <a:lnTo>
                  <a:pt x="388963" y="971209"/>
                </a:lnTo>
                <a:lnTo>
                  <a:pt x="434774" y="989794"/>
                </a:lnTo>
                <a:lnTo>
                  <a:pt x="482574" y="1007268"/>
                </a:lnTo>
                <a:lnTo>
                  <a:pt x="532275" y="1023589"/>
                </a:lnTo>
                <a:lnTo>
                  <a:pt x="583787" y="1038713"/>
                </a:lnTo>
                <a:lnTo>
                  <a:pt x="637018" y="1052599"/>
                </a:lnTo>
                <a:lnTo>
                  <a:pt x="691881" y="1065203"/>
                </a:lnTo>
                <a:lnTo>
                  <a:pt x="748284" y="1076484"/>
                </a:lnTo>
                <a:lnTo>
                  <a:pt x="806138" y="1086399"/>
                </a:lnTo>
                <a:lnTo>
                  <a:pt x="865353" y="1094905"/>
                </a:lnTo>
                <a:lnTo>
                  <a:pt x="925840" y="1101959"/>
                </a:lnTo>
                <a:lnTo>
                  <a:pt x="987507" y="1107520"/>
                </a:lnTo>
                <a:lnTo>
                  <a:pt x="1050266" y="1111545"/>
                </a:lnTo>
                <a:lnTo>
                  <a:pt x="1114026" y="1113991"/>
                </a:lnTo>
                <a:lnTo>
                  <a:pt x="1178698" y="1114816"/>
                </a:lnTo>
                <a:lnTo>
                  <a:pt x="1243370" y="1113991"/>
                </a:lnTo>
                <a:lnTo>
                  <a:pt x="1307130" y="1111545"/>
                </a:lnTo>
                <a:lnTo>
                  <a:pt x="1369889" y="1107520"/>
                </a:lnTo>
                <a:lnTo>
                  <a:pt x="1431557" y="1101959"/>
                </a:lnTo>
                <a:lnTo>
                  <a:pt x="1492043" y="1094905"/>
                </a:lnTo>
                <a:lnTo>
                  <a:pt x="1551258" y="1086399"/>
                </a:lnTo>
                <a:lnTo>
                  <a:pt x="1609112" y="1076484"/>
                </a:lnTo>
                <a:lnTo>
                  <a:pt x="1665516" y="1065203"/>
                </a:lnTo>
                <a:lnTo>
                  <a:pt x="1720378" y="1052599"/>
                </a:lnTo>
                <a:lnTo>
                  <a:pt x="1773610" y="1038713"/>
                </a:lnTo>
                <a:lnTo>
                  <a:pt x="1825122" y="1023589"/>
                </a:lnTo>
                <a:lnTo>
                  <a:pt x="1874823" y="1007268"/>
                </a:lnTo>
                <a:lnTo>
                  <a:pt x="1922623" y="989794"/>
                </a:lnTo>
                <a:lnTo>
                  <a:pt x="1968434" y="971209"/>
                </a:lnTo>
                <a:lnTo>
                  <a:pt x="2012164" y="951555"/>
                </a:lnTo>
                <a:lnTo>
                  <a:pt x="2053725" y="930874"/>
                </a:lnTo>
                <a:lnTo>
                  <a:pt x="2093026" y="909211"/>
                </a:lnTo>
                <a:lnTo>
                  <a:pt x="2129977" y="886606"/>
                </a:lnTo>
                <a:lnTo>
                  <a:pt x="2164488" y="863102"/>
                </a:lnTo>
                <a:lnTo>
                  <a:pt x="2196471" y="838742"/>
                </a:lnTo>
                <a:lnTo>
                  <a:pt x="2225833" y="813569"/>
                </a:lnTo>
                <a:lnTo>
                  <a:pt x="2276341" y="760951"/>
                </a:lnTo>
                <a:lnTo>
                  <a:pt x="2315293" y="705589"/>
                </a:lnTo>
                <a:lnTo>
                  <a:pt x="2341970" y="647822"/>
                </a:lnTo>
                <a:lnTo>
                  <a:pt x="2355654" y="587991"/>
                </a:lnTo>
                <a:lnTo>
                  <a:pt x="2357398" y="557408"/>
                </a:lnTo>
                <a:lnTo>
                  <a:pt x="2355654" y="526824"/>
                </a:lnTo>
                <a:lnTo>
                  <a:pt x="2341970" y="466993"/>
                </a:lnTo>
                <a:lnTo>
                  <a:pt x="2315293" y="409226"/>
                </a:lnTo>
                <a:lnTo>
                  <a:pt x="2276341" y="353864"/>
                </a:lnTo>
                <a:lnTo>
                  <a:pt x="2225833" y="301246"/>
                </a:lnTo>
                <a:lnTo>
                  <a:pt x="2196471" y="276073"/>
                </a:lnTo>
                <a:lnTo>
                  <a:pt x="2164488" y="251713"/>
                </a:lnTo>
                <a:lnTo>
                  <a:pt x="2129977" y="228210"/>
                </a:lnTo>
                <a:lnTo>
                  <a:pt x="2093026" y="205605"/>
                </a:lnTo>
                <a:lnTo>
                  <a:pt x="2053725" y="183941"/>
                </a:lnTo>
                <a:lnTo>
                  <a:pt x="2012164" y="163261"/>
                </a:lnTo>
                <a:lnTo>
                  <a:pt x="1968434" y="143607"/>
                </a:lnTo>
                <a:lnTo>
                  <a:pt x="1922623" y="125021"/>
                </a:lnTo>
                <a:lnTo>
                  <a:pt x="1874823" y="107547"/>
                </a:lnTo>
                <a:lnTo>
                  <a:pt x="1825122" y="91226"/>
                </a:lnTo>
                <a:lnTo>
                  <a:pt x="1773610" y="76102"/>
                </a:lnTo>
                <a:lnTo>
                  <a:pt x="1720378" y="62216"/>
                </a:lnTo>
                <a:lnTo>
                  <a:pt x="1665516" y="49612"/>
                </a:lnTo>
                <a:lnTo>
                  <a:pt x="1609112" y="38331"/>
                </a:lnTo>
                <a:lnTo>
                  <a:pt x="1551258" y="28417"/>
                </a:lnTo>
                <a:lnTo>
                  <a:pt x="1492043" y="19911"/>
                </a:lnTo>
                <a:lnTo>
                  <a:pt x="1431557" y="12856"/>
                </a:lnTo>
                <a:lnTo>
                  <a:pt x="1369889" y="7295"/>
                </a:lnTo>
                <a:lnTo>
                  <a:pt x="1307130" y="3270"/>
                </a:lnTo>
                <a:lnTo>
                  <a:pt x="1243370" y="824"/>
                </a:lnTo>
                <a:lnTo>
                  <a:pt x="1178698" y="0"/>
                </a:lnTo>
                <a:close/>
              </a:path>
            </a:pathLst>
          </a:custGeom>
          <a:solidFill>
            <a:srgbClr val="224C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98174" y="2151888"/>
            <a:ext cx="3836670" cy="410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5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5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50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5000" spc="-2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500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5000" spc="-11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5000" spc="-10" dirty="0">
                <a:solidFill>
                  <a:srgbClr val="FFFF00"/>
                </a:solidFill>
                <a:latin typeface="Calibri"/>
                <a:cs typeface="Calibri"/>
              </a:rPr>
              <a:t>Rules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3144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7686" y="2083518"/>
            <a:ext cx="1969770" cy="202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  <a:p>
            <a:pPr marL="12065" marR="5080" algn="ctr">
              <a:lnSpc>
                <a:spcPts val="2520"/>
              </a:lnSpc>
              <a:spcBef>
                <a:spcPts val="22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marL="140335" marR="132715" algn="ctr">
              <a:lnSpc>
                <a:spcPts val="2590"/>
              </a:lnSpc>
              <a:spcBef>
                <a:spcPts val="15"/>
              </a:spcBef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350">
              <a:latin typeface="Calibri Light"/>
              <a:cs typeface="Calibri Light"/>
            </a:endParaRPr>
          </a:p>
          <a:p>
            <a:pPr marL="1270" algn="ctr">
              <a:lnSpc>
                <a:spcPts val="2570"/>
              </a:lnSpc>
            </a:pP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755" y="753719"/>
            <a:ext cx="13580110" cy="5384165"/>
            <a:chOff x="96755" y="753719"/>
            <a:chExt cx="13580110" cy="5384165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755" y="753719"/>
              <a:ext cx="8523605" cy="1143635"/>
            </a:xfrm>
            <a:custGeom>
              <a:avLst/>
              <a:gdLst/>
              <a:ahLst/>
              <a:cxnLst/>
              <a:rect l="l" t="t" r="r" b="b"/>
              <a:pathLst>
                <a:path w="8523605" h="1143635">
                  <a:moveTo>
                    <a:pt x="8427843" y="1047816"/>
                  </a:moveTo>
                  <a:lnTo>
                    <a:pt x="8427843" y="1143066"/>
                  </a:lnTo>
                  <a:lnTo>
                    <a:pt x="8491343" y="1111316"/>
                  </a:lnTo>
                  <a:lnTo>
                    <a:pt x="8443701" y="1111316"/>
                  </a:lnTo>
                  <a:lnTo>
                    <a:pt x="8443701" y="1079566"/>
                  </a:lnTo>
                  <a:lnTo>
                    <a:pt x="8491343" y="1079566"/>
                  </a:lnTo>
                  <a:lnTo>
                    <a:pt x="8427843" y="1047816"/>
                  </a:lnTo>
                  <a:close/>
                </a:path>
                <a:path w="8523605" h="1143635">
                  <a:moveTo>
                    <a:pt x="244452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104209"/>
                  </a:lnTo>
                  <a:lnTo>
                    <a:pt x="7107" y="1111316"/>
                  </a:lnTo>
                  <a:lnTo>
                    <a:pt x="8427843" y="1111316"/>
                  </a:lnTo>
                  <a:lnTo>
                    <a:pt x="8427843" y="1095441"/>
                  </a:lnTo>
                  <a:lnTo>
                    <a:pt x="31750" y="1095441"/>
                  </a:lnTo>
                  <a:lnTo>
                    <a:pt x="15875" y="1079566"/>
                  </a:lnTo>
                  <a:lnTo>
                    <a:pt x="31750" y="1079566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52" y="15875"/>
                  </a:lnTo>
                  <a:lnTo>
                    <a:pt x="244452" y="0"/>
                  </a:lnTo>
                  <a:close/>
                </a:path>
                <a:path w="8523605" h="1143635">
                  <a:moveTo>
                    <a:pt x="8491343" y="1079566"/>
                  </a:moveTo>
                  <a:lnTo>
                    <a:pt x="8443701" y="1079566"/>
                  </a:lnTo>
                  <a:lnTo>
                    <a:pt x="8443701" y="1111316"/>
                  </a:lnTo>
                  <a:lnTo>
                    <a:pt x="8491343" y="1111316"/>
                  </a:lnTo>
                  <a:lnTo>
                    <a:pt x="8523093" y="1095441"/>
                  </a:lnTo>
                  <a:lnTo>
                    <a:pt x="8491343" y="1079566"/>
                  </a:lnTo>
                  <a:close/>
                </a:path>
                <a:path w="8523605" h="1143635">
                  <a:moveTo>
                    <a:pt x="31750" y="1079566"/>
                  </a:moveTo>
                  <a:lnTo>
                    <a:pt x="15875" y="1079566"/>
                  </a:lnTo>
                  <a:lnTo>
                    <a:pt x="31750" y="1095441"/>
                  </a:lnTo>
                  <a:lnTo>
                    <a:pt x="31750" y="1079566"/>
                  </a:lnTo>
                  <a:close/>
                </a:path>
                <a:path w="8523605" h="1143635">
                  <a:moveTo>
                    <a:pt x="8427843" y="1079566"/>
                  </a:moveTo>
                  <a:lnTo>
                    <a:pt x="31750" y="1079566"/>
                  </a:lnTo>
                  <a:lnTo>
                    <a:pt x="31750" y="1095441"/>
                  </a:lnTo>
                  <a:lnTo>
                    <a:pt x="8427843" y="1095441"/>
                  </a:lnTo>
                  <a:lnTo>
                    <a:pt x="8427843" y="1079566"/>
                  </a:lnTo>
                  <a:close/>
                </a:path>
                <a:path w="8523605" h="114363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523605" h="1143635">
                  <a:moveTo>
                    <a:pt x="244452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52" y="31750"/>
                  </a:lnTo>
                  <a:lnTo>
                    <a:pt x="244452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146619" y="5186172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6" name="object 66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129892" y="1612391"/>
            <a:ext cx="1484630" cy="1242695"/>
            <a:chOff x="8129892" y="1612391"/>
            <a:chExt cx="1484630" cy="1242695"/>
          </a:xfrm>
        </p:grpSpPr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9743" y="1612391"/>
              <a:ext cx="472440" cy="4724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142592" y="2526408"/>
              <a:ext cx="1459230" cy="316230"/>
            </a:xfrm>
            <a:custGeom>
              <a:avLst/>
              <a:gdLst/>
              <a:ahLst/>
              <a:cxnLst/>
              <a:rect l="l" t="t" r="r" b="b"/>
              <a:pathLst>
                <a:path w="1459229" h="316230">
                  <a:moveTo>
                    <a:pt x="1459081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1459081" y="315655"/>
                  </a:lnTo>
                  <a:lnTo>
                    <a:pt x="1459081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42592" y="2526408"/>
              <a:ext cx="1459230" cy="316230"/>
            </a:xfrm>
            <a:custGeom>
              <a:avLst/>
              <a:gdLst/>
              <a:ahLst/>
              <a:cxnLst/>
              <a:rect l="l" t="t" r="r" b="b"/>
              <a:pathLst>
                <a:path w="1459229" h="316230">
                  <a:moveTo>
                    <a:pt x="0" y="0"/>
                  </a:moveTo>
                  <a:lnTo>
                    <a:pt x="1459081" y="0"/>
                  </a:lnTo>
                  <a:lnTo>
                    <a:pt x="1459081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8142592" y="2526408"/>
            <a:ext cx="1459230" cy="3162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Default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Backend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02654" y="1561084"/>
            <a:ext cx="3128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  <a:hlinkClick r:id="rId15"/>
              </a:rPr>
              <a:t>http://ALB-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  <a:hlinkClick r:id="rId15"/>
              </a:rPr>
              <a:t>DNS-URL/app1/index.html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595574" y="2361261"/>
            <a:ext cx="8748395" cy="1819910"/>
            <a:chOff x="4595574" y="2361261"/>
            <a:chExt cx="8748395" cy="1819910"/>
          </a:xfrm>
        </p:grpSpPr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18591" y="2361261"/>
              <a:ext cx="95059" cy="16514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6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2" y="315654"/>
                  </a:lnTo>
                  <a:lnTo>
                    <a:pt x="872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776808" y="3878579"/>
            <a:ext cx="2385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60525" y="2841806"/>
            <a:ext cx="10904220" cy="2456180"/>
            <a:chOff x="260525" y="2841806"/>
            <a:chExt cx="10904220" cy="2456180"/>
          </a:xfrm>
        </p:grpSpPr>
        <p:sp>
          <p:nvSpPr>
            <p:cNvPr id="87" name="object 87"/>
            <p:cNvSpPr/>
            <p:nvPr/>
          </p:nvSpPr>
          <p:spPr>
            <a:xfrm>
              <a:off x="8809101" y="2841815"/>
              <a:ext cx="2355850" cy="2101215"/>
            </a:xfrm>
            <a:custGeom>
              <a:avLst/>
              <a:gdLst/>
              <a:ahLst/>
              <a:cxnLst/>
              <a:rect l="l" t="t" r="r" b="b"/>
              <a:pathLst>
                <a:path w="2355850" h="2101215">
                  <a:moveTo>
                    <a:pt x="95237" y="949452"/>
                  </a:moveTo>
                  <a:lnTo>
                    <a:pt x="63500" y="948944"/>
                  </a:lnTo>
                  <a:lnTo>
                    <a:pt x="78905" y="508"/>
                  </a:lnTo>
                  <a:lnTo>
                    <a:pt x="47155" y="0"/>
                  </a:lnTo>
                  <a:lnTo>
                    <a:pt x="31750" y="948423"/>
                  </a:lnTo>
                  <a:lnTo>
                    <a:pt x="0" y="947902"/>
                  </a:lnTo>
                  <a:lnTo>
                    <a:pt x="46075" y="1043914"/>
                  </a:lnTo>
                  <a:lnTo>
                    <a:pt x="87249" y="964806"/>
                  </a:lnTo>
                  <a:lnTo>
                    <a:pt x="95237" y="949452"/>
                  </a:lnTo>
                  <a:close/>
                </a:path>
                <a:path w="2355850" h="2101215">
                  <a:moveTo>
                    <a:pt x="2355494" y="2087232"/>
                  </a:moveTo>
                  <a:lnTo>
                    <a:pt x="2344763" y="2076234"/>
                  </a:lnTo>
                  <a:lnTo>
                    <a:pt x="2281097" y="2011032"/>
                  </a:lnTo>
                  <a:lnTo>
                    <a:pt x="2270696" y="2041042"/>
                  </a:lnTo>
                  <a:lnTo>
                    <a:pt x="165747" y="1311351"/>
                  </a:lnTo>
                  <a:lnTo>
                    <a:pt x="155346" y="1341348"/>
                  </a:lnTo>
                  <a:lnTo>
                    <a:pt x="2260295" y="2071039"/>
                  </a:lnTo>
                  <a:lnTo>
                    <a:pt x="2249906" y="2101037"/>
                  </a:lnTo>
                  <a:lnTo>
                    <a:pt x="2355494" y="208723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60525" y="4347028"/>
              <a:ext cx="2197100" cy="950594"/>
            </a:xfrm>
            <a:custGeom>
              <a:avLst/>
              <a:gdLst/>
              <a:ahLst/>
              <a:cxnLst/>
              <a:rect l="l" t="t" r="r" b="b"/>
              <a:pathLst>
                <a:path w="2197100" h="950595">
                  <a:moveTo>
                    <a:pt x="1098461" y="0"/>
                  </a:moveTo>
                  <a:lnTo>
                    <a:pt x="1033918" y="806"/>
                  </a:lnTo>
                  <a:lnTo>
                    <a:pt x="970357" y="3196"/>
                  </a:lnTo>
                  <a:lnTo>
                    <a:pt x="907881" y="7126"/>
                  </a:lnTo>
                  <a:lnTo>
                    <a:pt x="846594" y="12550"/>
                  </a:lnTo>
                  <a:lnTo>
                    <a:pt x="786597" y="19424"/>
                  </a:lnTo>
                  <a:lnTo>
                    <a:pt x="727995" y="27703"/>
                  </a:lnTo>
                  <a:lnTo>
                    <a:pt x="670890" y="37343"/>
                  </a:lnTo>
                  <a:lnTo>
                    <a:pt x="615385" y="48299"/>
                  </a:lnTo>
                  <a:lnTo>
                    <a:pt x="561584" y="60527"/>
                  </a:lnTo>
                  <a:lnTo>
                    <a:pt x="509589" y="73982"/>
                  </a:lnTo>
                  <a:lnTo>
                    <a:pt x="459503" y="88619"/>
                  </a:lnTo>
                  <a:lnTo>
                    <a:pt x="411429" y="104394"/>
                  </a:lnTo>
                  <a:lnTo>
                    <a:pt x="365471" y="121263"/>
                  </a:lnTo>
                  <a:lnTo>
                    <a:pt x="321731" y="139181"/>
                  </a:lnTo>
                  <a:lnTo>
                    <a:pt x="280313" y="158103"/>
                  </a:lnTo>
                  <a:lnTo>
                    <a:pt x="241319" y="177984"/>
                  </a:lnTo>
                  <a:lnTo>
                    <a:pt x="204853" y="198781"/>
                  </a:lnTo>
                  <a:lnTo>
                    <a:pt x="171017" y="220448"/>
                  </a:lnTo>
                  <a:lnTo>
                    <a:pt x="139914" y="242941"/>
                  </a:lnTo>
                  <a:lnTo>
                    <a:pt x="86322" y="290227"/>
                  </a:lnTo>
                  <a:lnTo>
                    <a:pt x="44900" y="340283"/>
                  </a:lnTo>
                  <a:lnTo>
                    <a:pt x="16473" y="392750"/>
                  </a:lnTo>
                  <a:lnTo>
                    <a:pt x="1864" y="447274"/>
                  </a:lnTo>
                  <a:lnTo>
                    <a:pt x="0" y="475195"/>
                  </a:lnTo>
                  <a:lnTo>
                    <a:pt x="1864" y="503117"/>
                  </a:lnTo>
                  <a:lnTo>
                    <a:pt x="16473" y="557640"/>
                  </a:lnTo>
                  <a:lnTo>
                    <a:pt x="44900" y="610108"/>
                  </a:lnTo>
                  <a:lnTo>
                    <a:pt x="86322" y="660163"/>
                  </a:lnTo>
                  <a:lnTo>
                    <a:pt x="139914" y="707449"/>
                  </a:lnTo>
                  <a:lnTo>
                    <a:pt x="171017" y="729942"/>
                  </a:lnTo>
                  <a:lnTo>
                    <a:pt x="204853" y="751609"/>
                  </a:lnTo>
                  <a:lnTo>
                    <a:pt x="241319" y="772406"/>
                  </a:lnTo>
                  <a:lnTo>
                    <a:pt x="280313" y="792288"/>
                  </a:lnTo>
                  <a:lnTo>
                    <a:pt x="321731" y="811209"/>
                  </a:lnTo>
                  <a:lnTo>
                    <a:pt x="365471" y="829127"/>
                  </a:lnTo>
                  <a:lnTo>
                    <a:pt x="411429" y="845996"/>
                  </a:lnTo>
                  <a:lnTo>
                    <a:pt x="459503" y="861771"/>
                  </a:lnTo>
                  <a:lnTo>
                    <a:pt x="509589" y="876409"/>
                  </a:lnTo>
                  <a:lnTo>
                    <a:pt x="561584" y="889864"/>
                  </a:lnTo>
                  <a:lnTo>
                    <a:pt x="615385" y="902092"/>
                  </a:lnTo>
                  <a:lnTo>
                    <a:pt x="670890" y="913048"/>
                  </a:lnTo>
                  <a:lnTo>
                    <a:pt x="727995" y="922688"/>
                  </a:lnTo>
                  <a:lnTo>
                    <a:pt x="786597" y="930967"/>
                  </a:lnTo>
                  <a:lnTo>
                    <a:pt x="846594" y="937841"/>
                  </a:lnTo>
                  <a:lnTo>
                    <a:pt x="907881" y="943265"/>
                  </a:lnTo>
                  <a:lnTo>
                    <a:pt x="970357" y="947194"/>
                  </a:lnTo>
                  <a:lnTo>
                    <a:pt x="1033918" y="949585"/>
                  </a:lnTo>
                  <a:lnTo>
                    <a:pt x="1098461" y="950391"/>
                  </a:lnTo>
                  <a:lnTo>
                    <a:pt x="1163004" y="949585"/>
                  </a:lnTo>
                  <a:lnTo>
                    <a:pt x="1226564" y="947194"/>
                  </a:lnTo>
                  <a:lnTo>
                    <a:pt x="1289040" y="943265"/>
                  </a:lnTo>
                  <a:lnTo>
                    <a:pt x="1350328" y="937841"/>
                  </a:lnTo>
                  <a:lnTo>
                    <a:pt x="1410324" y="930967"/>
                  </a:lnTo>
                  <a:lnTo>
                    <a:pt x="1468926" y="922688"/>
                  </a:lnTo>
                  <a:lnTo>
                    <a:pt x="1526031" y="913048"/>
                  </a:lnTo>
                  <a:lnTo>
                    <a:pt x="1581536" y="902092"/>
                  </a:lnTo>
                  <a:lnTo>
                    <a:pt x="1635337" y="889864"/>
                  </a:lnTo>
                  <a:lnTo>
                    <a:pt x="1687333" y="876409"/>
                  </a:lnTo>
                  <a:lnTo>
                    <a:pt x="1737418" y="861771"/>
                  </a:lnTo>
                  <a:lnTo>
                    <a:pt x="1785492" y="845996"/>
                  </a:lnTo>
                  <a:lnTo>
                    <a:pt x="1831450" y="829127"/>
                  </a:lnTo>
                  <a:lnTo>
                    <a:pt x="1875190" y="811209"/>
                  </a:lnTo>
                  <a:lnTo>
                    <a:pt x="1916608" y="792288"/>
                  </a:lnTo>
                  <a:lnTo>
                    <a:pt x="1955602" y="772406"/>
                  </a:lnTo>
                  <a:lnTo>
                    <a:pt x="1992069" y="751609"/>
                  </a:lnTo>
                  <a:lnTo>
                    <a:pt x="2025905" y="729942"/>
                  </a:lnTo>
                  <a:lnTo>
                    <a:pt x="2057007" y="707449"/>
                  </a:lnTo>
                  <a:lnTo>
                    <a:pt x="2110599" y="660163"/>
                  </a:lnTo>
                  <a:lnTo>
                    <a:pt x="2152021" y="610108"/>
                  </a:lnTo>
                  <a:lnTo>
                    <a:pt x="2180449" y="557640"/>
                  </a:lnTo>
                  <a:lnTo>
                    <a:pt x="2195057" y="503117"/>
                  </a:lnTo>
                  <a:lnTo>
                    <a:pt x="2196922" y="475195"/>
                  </a:lnTo>
                  <a:lnTo>
                    <a:pt x="2195057" y="447274"/>
                  </a:lnTo>
                  <a:lnTo>
                    <a:pt x="2180449" y="392750"/>
                  </a:lnTo>
                  <a:lnTo>
                    <a:pt x="2152021" y="340283"/>
                  </a:lnTo>
                  <a:lnTo>
                    <a:pt x="2110599" y="290227"/>
                  </a:lnTo>
                  <a:lnTo>
                    <a:pt x="2057007" y="242941"/>
                  </a:lnTo>
                  <a:lnTo>
                    <a:pt x="2025905" y="220448"/>
                  </a:lnTo>
                  <a:lnTo>
                    <a:pt x="1992069" y="198781"/>
                  </a:lnTo>
                  <a:lnTo>
                    <a:pt x="1955602" y="177984"/>
                  </a:lnTo>
                  <a:lnTo>
                    <a:pt x="1916608" y="158103"/>
                  </a:lnTo>
                  <a:lnTo>
                    <a:pt x="1875190" y="139181"/>
                  </a:lnTo>
                  <a:lnTo>
                    <a:pt x="1831450" y="121263"/>
                  </a:lnTo>
                  <a:lnTo>
                    <a:pt x="1785492" y="104394"/>
                  </a:lnTo>
                  <a:lnTo>
                    <a:pt x="1737418" y="88619"/>
                  </a:lnTo>
                  <a:lnTo>
                    <a:pt x="1687333" y="73982"/>
                  </a:lnTo>
                  <a:lnTo>
                    <a:pt x="1635337" y="60527"/>
                  </a:lnTo>
                  <a:lnTo>
                    <a:pt x="1581536" y="48299"/>
                  </a:lnTo>
                  <a:lnTo>
                    <a:pt x="1526031" y="37343"/>
                  </a:lnTo>
                  <a:lnTo>
                    <a:pt x="1468926" y="27703"/>
                  </a:lnTo>
                  <a:lnTo>
                    <a:pt x="1410324" y="19424"/>
                  </a:lnTo>
                  <a:lnTo>
                    <a:pt x="1350328" y="12550"/>
                  </a:lnTo>
                  <a:lnTo>
                    <a:pt x="1289040" y="7126"/>
                  </a:lnTo>
                  <a:lnTo>
                    <a:pt x="1226564" y="3196"/>
                  </a:lnTo>
                  <a:lnTo>
                    <a:pt x="1163004" y="806"/>
                  </a:lnTo>
                  <a:lnTo>
                    <a:pt x="1098461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69781" y="4462779"/>
            <a:ext cx="9798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0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Backend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0" name="object 9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6369" y="5547747"/>
            <a:ext cx="4429098" cy="1939030"/>
          </a:xfrm>
          <a:prstGeom prst="rect">
            <a:avLst/>
          </a:prstGeom>
        </p:spPr>
      </p:pic>
      <p:sp>
        <p:nvSpPr>
          <p:cNvPr id="91" name="object 9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3144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755" y="753719"/>
            <a:ext cx="13580110" cy="5384165"/>
            <a:chOff x="96755" y="753719"/>
            <a:chExt cx="13580110" cy="5384165"/>
          </a:xfrm>
        </p:grpSpPr>
        <p:sp>
          <p:nvSpPr>
            <p:cNvPr id="51" name="object 51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755" y="753719"/>
              <a:ext cx="8523605" cy="1143635"/>
            </a:xfrm>
            <a:custGeom>
              <a:avLst/>
              <a:gdLst/>
              <a:ahLst/>
              <a:cxnLst/>
              <a:rect l="l" t="t" r="r" b="b"/>
              <a:pathLst>
                <a:path w="8523605" h="1143635">
                  <a:moveTo>
                    <a:pt x="8427843" y="1047816"/>
                  </a:moveTo>
                  <a:lnTo>
                    <a:pt x="8427843" y="1143066"/>
                  </a:lnTo>
                  <a:lnTo>
                    <a:pt x="8491343" y="1111316"/>
                  </a:lnTo>
                  <a:lnTo>
                    <a:pt x="8443701" y="1111316"/>
                  </a:lnTo>
                  <a:lnTo>
                    <a:pt x="8443701" y="1079566"/>
                  </a:lnTo>
                  <a:lnTo>
                    <a:pt x="8491343" y="1079566"/>
                  </a:lnTo>
                  <a:lnTo>
                    <a:pt x="8427843" y="1047816"/>
                  </a:lnTo>
                  <a:close/>
                </a:path>
                <a:path w="8523605" h="1143635">
                  <a:moveTo>
                    <a:pt x="244452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104209"/>
                  </a:lnTo>
                  <a:lnTo>
                    <a:pt x="7107" y="1111316"/>
                  </a:lnTo>
                  <a:lnTo>
                    <a:pt x="8427843" y="1111316"/>
                  </a:lnTo>
                  <a:lnTo>
                    <a:pt x="8427843" y="1095441"/>
                  </a:lnTo>
                  <a:lnTo>
                    <a:pt x="31750" y="1095441"/>
                  </a:lnTo>
                  <a:lnTo>
                    <a:pt x="15875" y="1079566"/>
                  </a:lnTo>
                  <a:lnTo>
                    <a:pt x="31750" y="1079566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52" y="15875"/>
                  </a:lnTo>
                  <a:lnTo>
                    <a:pt x="244452" y="0"/>
                  </a:lnTo>
                  <a:close/>
                </a:path>
                <a:path w="8523605" h="1143635">
                  <a:moveTo>
                    <a:pt x="8491343" y="1079566"/>
                  </a:moveTo>
                  <a:lnTo>
                    <a:pt x="8443701" y="1079566"/>
                  </a:lnTo>
                  <a:lnTo>
                    <a:pt x="8443701" y="1111316"/>
                  </a:lnTo>
                  <a:lnTo>
                    <a:pt x="8491343" y="1111316"/>
                  </a:lnTo>
                  <a:lnTo>
                    <a:pt x="8523093" y="1095441"/>
                  </a:lnTo>
                  <a:lnTo>
                    <a:pt x="8491343" y="1079566"/>
                  </a:lnTo>
                  <a:close/>
                </a:path>
                <a:path w="8523605" h="1143635">
                  <a:moveTo>
                    <a:pt x="31750" y="1079566"/>
                  </a:moveTo>
                  <a:lnTo>
                    <a:pt x="15875" y="1079566"/>
                  </a:lnTo>
                  <a:lnTo>
                    <a:pt x="31750" y="1095441"/>
                  </a:lnTo>
                  <a:lnTo>
                    <a:pt x="31750" y="1079566"/>
                  </a:lnTo>
                  <a:close/>
                </a:path>
                <a:path w="8523605" h="1143635">
                  <a:moveTo>
                    <a:pt x="8427843" y="1079566"/>
                  </a:moveTo>
                  <a:lnTo>
                    <a:pt x="31750" y="1079566"/>
                  </a:lnTo>
                  <a:lnTo>
                    <a:pt x="31750" y="1095441"/>
                  </a:lnTo>
                  <a:lnTo>
                    <a:pt x="8427843" y="1095441"/>
                  </a:lnTo>
                  <a:lnTo>
                    <a:pt x="8427843" y="1079566"/>
                  </a:lnTo>
                  <a:close/>
                </a:path>
                <a:path w="8523605" h="114363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523605" h="1143635">
                  <a:moveTo>
                    <a:pt x="244452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52" y="31750"/>
                  </a:lnTo>
                  <a:lnTo>
                    <a:pt x="244452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146619" y="5186172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5" name="object 65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255230" y="1612391"/>
            <a:ext cx="1207135" cy="1242695"/>
            <a:chOff x="8255230" y="1612391"/>
            <a:chExt cx="1207135" cy="1242695"/>
          </a:xfrm>
        </p:grpSpPr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9744" y="1612391"/>
              <a:ext cx="472440" cy="47243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267930" y="2526408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1181393" y="315655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224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267930" y="2526408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267930" y="2526408"/>
            <a:ext cx="1181735" cy="3162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02654" y="1561084"/>
            <a:ext cx="3128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  <a:hlinkClick r:id="rId15"/>
              </a:rPr>
              <a:t>http://ALB-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  <a:hlinkClick r:id="rId15"/>
              </a:rPr>
              <a:t>DNS-URL/app1/index.html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595574" y="2361961"/>
            <a:ext cx="8748395" cy="1819275"/>
            <a:chOff x="4595574" y="2361961"/>
            <a:chExt cx="8748395" cy="1819275"/>
          </a:xfrm>
        </p:grpSpPr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12823" y="2361961"/>
              <a:ext cx="95233" cy="16444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6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2" y="315654"/>
                  </a:lnTo>
                  <a:lnTo>
                    <a:pt x="872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776808" y="3878579"/>
            <a:ext cx="2385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7330" y="2842011"/>
            <a:ext cx="11037570" cy="2252980"/>
            <a:chOff x="127330" y="2842011"/>
            <a:chExt cx="11037570" cy="2252980"/>
          </a:xfrm>
        </p:grpSpPr>
        <p:sp>
          <p:nvSpPr>
            <p:cNvPr id="86" name="object 86"/>
            <p:cNvSpPr/>
            <p:nvPr/>
          </p:nvSpPr>
          <p:spPr>
            <a:xfrm>
              <a:off x="8807869" y="2842018"/>
              <a:ext cx="2357120" cy="2101215"/>
            </a:xfrm>
            <a:custGeom>
              <a:avLst/>
              <a:gdLst/>
              <a:ahLst/>
              <a:cxnLst/>
              <a:rect l="l" t="t" r="r" b="b"/>
              <a:pathLst>
                <a:path w="2357120" h="2101215">
                  <a:moveTo>
                    <a:pt x="95250" y="948626"/>
                  </a:moveTo>
                  <a:lnTo>
                    <a:pt x="63500" y="948524"/>
                  </a:lnTo>
                  <a:lnTo>
                    <a:pt x="66624" y="101"/>
                  </a:lnTo>
                  <a:lnTo>
                    <a:pt x="34874" y="0"/>
                  </a:lnTo>
                  <a:lnTo>
                    <a:pt x="31750" y="948410"/>
                  </a:lnTo>
                  <a:lnTo>
                    <a:pt x="0" y="948309"/>
                  </a:lnTo>
                  <a:lnTo>
                    <a:pt x="47307" y="1043711"/>
                  </a:lnTo>
                  <a:lnTo>
                    <a:pt x="87299" y="964399"/>
                  </a:lnTo>
                  <a:lnTo>
                    <a:pt x="95250" y="948626"/>
                  </a:lnTo>
                  <a:close/>
                </a:path>
                <a:path w="2357120" h="2101215">
                  <a:moveTo>
                    <a:pt x="2356726" y="2087029"/>
                  </a:moveTo>
                  <a:lnTo>
                    <a:pt x="2345994" y="2076030"/>
                  </a:lnTo>
                  <a:lnTo>
                    <a:pt x="2282329" y="2010829"/>
                  </a:lnTo>
                  <a:lnTo>
                    <a:pt x="2271928" y="2040839"/>
                  </a:lnTo>
                  <a:lnTo>
                    <a:pt x="166979" y="1311148"/>
                  </a:lnTo>
                  <a:lnTo>
                    <a:pt x="156578" y="1341145"/>
                  </a:lnTo>
                  <a:lnTo>
                    <a:pt x="2261527" y="2070836"/>
                  </a:lnTo>
                  <a:lnTo>
                    <a:pt x="2251138" y="2100834"/>
                  </a:lnTo>
                  <a:lnTo>
                    <a:pt x="2356726" y="208702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7330" y="4144477"/>
              <a:ext cx="2197100" cy="950594"/>
            </a:xfrm>
            <a:custGeom>
              <a:avLst/>
              <a:gdLst/>
              <a:ahLst/>
              <a:cxnLst/>
              <a:rect l="l" t="t" r="r" b="b"/>
              <a:pathLst>
                <a:path w="2197100" h="950595">
                  <a:moveTo>
                    <a:pt x="1098460" y="0"/>
                  </a:moveTo>
                  <a:lnTo>
                    <a:pt x="1033918" y="806"/>
                  </a:lnTo>
                  <a:lnTo>
                    <a:pt x="970357" y="3196"/>
                  </a:lnTo>
                  <a:lnTo>
                    <a:pt x="907881" y="7126"/>
                  </a:lnTo>
                  <a:lnTo>
                    <a:pt x="846593" y="12550"/>
                  </a:lnTo>
                  <a:lnTo>
                    <a:pt x="786597" y="19424"/>
                  </a:lnTo>
                  <a:lnTo>
                    <a:pt x="727995" y="27703"/>
                  </a:lnTo>
                  <a:lnTo>
                    <a:pt x="670890" y="37343"/>
                  </a:lnTo>
                  <a:lnTo>
                    <a:pt x="615385" y="48299"/>
                  </a:lnTo>
                  <a:lnTo>
                    <a:pt x="561584" y="60527"/>
                  </a:lnTo>
                  <a:lnTo>
                    <a:pt x="509589" y="73982"/>
                  </a:lnTo>
                  <a:lnTo>
                    <a:pt x="459503" y="88619"/>
                  </a:lnTo>
                  <a:lnTo>
                    <a:pt x="411429" y="104394"/>
                  </a:lnTo>
                  <a:lnTo>
                    <a:pt x="365471" y="121263"/>
                  </a:lnTo>
                  <a:lnTo>
                    <a:pt x="321731" y="139181"/>
                  </a:lnTo>
                  <a:lnTo>
                    <a:pt x="280313" y="158103"/>
                  </a:lnTo>
                  <a:lnTo>
                    <a:pt x="241319" y="177984"/>
                  </a:lnTo>
                  <a:lnTo>
                    <a:pt x="204853" y="198781"/>
                  </a:lnTo>
                  <a:lnTo>
                    <a:pt x="171017" y="220448"/>
                  </a:lnTo>
                  <a:lnTo>
                    <a:pt x="139914" y="242941"/>
                  </a:lnTo>
                  <a:lnTo>
                    <a:pt x="86322" y="290227"/>
                  </a:lnTo>
                  <a:lnTo>
                    <a:pt x="44900" y="340283"/>
                  </a:lnTo>
                  <a:lnTo>
                    <a:pt x="16473" y="392750"/>
                  </a:lnTo>
                  <a:lnTo>
                    <a:pt x="1864" y="447274"/>
                  </a:lnTo>
                  <a:lnTo>
                    <a:pt x="0" y="475195"/>
                  </a:lnTo>
                  <a:lnTo>
                    <a:pt x="1864" y="503117"/>
                  </a:lnTo>
                  <a:lnTo>
                    <a:pt x="16473" y="557640"/>
                  </a:lnTo>
                  <a:lnTo>
                    <a:pt x="44900" y="610108"/>
                  </a:lnTo>
                  <a:lnTo>
                    <a:pt x="86322" y="660163"/>
                  </a:lnTo>
                  <a:lnTo>
                    <a:pt x="139914" y="707449"/>
                  </a:lnTo>
                  <a:lnTo>
                    <a:pt x="171017" y="729942"/>
                  </a:lnTo>
                  <a:lnTo>
                    <a:pt x="204853" y="751609"/>
                  </a:lnTo>
                  <a:lnTo>
                    <a:pt x="241319" y="772406"/>
                  </a:lnTo>
                  <a:lnTo>
                    <a:pt x="280313" y="792288"/>
                  </a:lnTo>
                  <a:lnTo>
                    <a:pt x="321731" y="811209"/>
                  </a:lnTo>
                  <a:lnTo>
                    <a:pt x="365471" y="829127"/>
                  </a:lnTo>
                  <a:lnTo>
                    <a:pt x="411429" y="845996"/>
                  </a:lnTo>
                  <a:lnTo>
                    <a:pt x="459503" y="861771"/>
                  </a:lnTo>
                  <a:lnTo>
                    <a:pt x="509589" y="876409"/>
                  </a:lnTo>
                  <a:lnTo>
                    <a:pt x="561584" y="889864"/>
                  </a:lnTo>
                  <a:lnTo>
                    <a:pt x="615385" y="902092"/>
                  </a:lnTo>
                  <a:lnTo>
                    <a:pt x="670890" y="913048"/>
                  </a:lnTo>
                  <a:lnTo>
                    <a:pt x="727995" y="922688"/>
                  </a:lnTo>
                  <a:lnTo>
                    <a:pt x="786597" y="930967"/>
                  </a:lnTo>
                  <a:lnTo>
                    <a:pt x="846593" y="937841"/>
                  </a:lnTo>
                  <a:lnTo>
                    <a:pt x="907881" y="943265"/>
                  </a:lnTo>
                  <a:lnTo>
                    <a:pt x="970357" y="947194"/>
                  </a:lnTo>
                  <a:lnTo>
                    <a:pt x="1033918" y="949585"/>
                  </a:lnTo>
                  <a:lnTo>
                    <a:pt x="1098460" y="950391"/>
                  </a:lnTo>
                  <a:lnTo>
                    <a:pt x="1163003" y="949585"/>
                  </a:lnTo>
                  <a:lnTo>
                    <a:pt x="1226564" y="947194"/>
                  </a:lnTo>
                  <a:lnTo>
                    <a:pt x="1289040" y="943265"/>
                  </a:lnTo>
                  <a:lnTo>
                    <a:pt x="1350327" y="937841"/>
                  </a:lnTo>
                  <a:lnTo>
                    <a:pt x="1410324" y="930967"/>
                  </a:lnTo>
                  <a:lnTo>
                    <a:pt x="1468926" y="922688"/>
                  </a:lnTo>
                  <a:lnTo>
                    <a:pt x="1526031" y="913048"/>
                  </a:lnTo>
                  <a:lnTo>
                    <a:pt x="1581536" y="902092"/>
                  </a:lnTo>
                  <a:lnTo>
                    <a:pt x="1635337" y="889864"/>
                  </a:lnTo>
                  <a:lnTo>
                    <a:pt x="1687332" y="876409"/>
                  </a:lnTo>
                  <a:lnTo>
                    <a:pt x="1737418" y="861771"/>
                  </a:lnTo>
                  <a:lnTo>
                    <a:pt x="1785492" y="845996"/>
                  </a:lnTo>
                  <a:lnTo>
                    <a:pt x="1831450" y="829127"/>
                  </a:lnTo>
                  <a:lnTo>
                    <a:pt x="1875189" y="811209"/>
                  </a:lnTo>
                  <a:lnTo>
                    <a:pt x="1916608" y="792288"/>
                  </a:lnTo>
                  <a:lnTo>
                    <a:pt x="1955602" y="772406"/>
                  </a:lnTo>
                  <a:lnTo>
                    <a:pt x="1992068" y="751609"/>
                  </a:lnTo>
                  <a:lnTo>
                    <a:pt x="2025904" y="729942"/>
                  </a:lnTo>
                  <a:lnTo>
                    <a:pt x="2057006" y="707449"/>
                  </a:lnTo>
                  <a:lnTo>
                    <a:pt x="2110598" y="660163"/>
                  </a:lnTo>
                  <a:lnTo>
                    <a:pt x="2152020" y="610108"/>
                  </a:lnTo>
                  <a:lnTo>
                    <a:pt x="2180448" y="557640"/>
                  </a:lnTo>
                  <a:lnTo>
                    <a:pt x="2195056" y="503117"/>
                  </a:lnTo>
                  <a:lnTo>
                    <a:pt x="2196921" y="475195"/>
                  </a:lnTo>
                  <a:lnTo>
                    <a:pt x="2195056" y="447274"/>
                  </a:lnTo>
                  <a:lnTo>
                    <a:pt x="2180448" y="392750"/>
                  </a:lnTo>
                  <a:lnTo>
                    <a:pt x="2152020" y="340283"/>
                  </a:lnTo>
                  <a:lnTo>
                    <a:pt x="2110598" y="290227"/>
                  </a:lnTo>
                  <a:lnTo>
                    <a:pt x="2057006" y="242941"/>
                  </a:lnTo>
                  <a:lnTo>
                    <a:pt x="2025904" y="220448"/>
                  </a:lnTo>
                  <a:lnTo>
                    <a:pt x="1992068" y="198781"/>
                  </a:lnTo>
                  <a:lnTo>
                    <a:pt x="1955602" y="177984"/>
                  </a:lnTo>
                  <a:lnTo>
                    <a:pt x="1916608" y="158103"/>
                  </a:lnTo>
                  <a:lnTo>
                    <a:pt x="1875189" y="139181"/>
                  </a:lnTo>
                  <a:lnTo>
                    <a:pt x="1831450" y="121263"/>
                  </a:lnTo>
                  <a:lnTo>
                    <a:pt x="1785492" y="104394"/>
                  </a:lnTo>
                  <a:lnTo>
                    <a:pt x="1737418" y="88619"/>
                  </a:lnTo>
                  <a:lnTo>
                    <a:pt x="1687332" y="73982"/>
                  </a:lnTo>
                  <a:lnTo>
                    <a:pt x="1635337" y="60527"/>
                  </a:lnTo>
                  <a:lnTo>
                    <a:pt x="1581536" y="48299"/>
                  </a:lnTo>
                  <a:lnTo>
                    <a:pt x="1526031" y="37343"/>
                  </a:lnTo>
                  <a:lnTo>
                    <a:pt x="1468926" y="27703"/>
                  </a:lnTo>
                  <a:lnTo>
                    <a:pt x="1410324" y="19424"/>
                  </a:lnTo>
                  <a:lnTo>
                    <a:pt x="1350327" y="12550"/>
                  </a:lnTo>
                  <a:lnTo>
                    <a:pt x="1289040" y="7126"/>
                  </a:lnTo>
                  <a:lnTo>
                    <a:pt x="1226564" y="3196"/>
                  </a:lnTo>
                  <a:lnTo>
                    <a:pt x="1163003" y="806"/>
                  </a:lnTo>
                  <a:lnTo>
                    <a:pt x="1098460" y="0"/>
                  </a:lnTo>
                  <a:close/>
                </a:path>
              </a:pathLst>
            </a:custGeom>
            <a:solidFill>
              <a:srgbClr val="224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17079" y="2028654"/>
            <a:ext cx="1969770" cy="292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20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  <a:p>
            <a:pPr marL="12700" marR="5080" algn="ctr">
              <a:lnSpc>
                <a:spcPts val="2500"/>
              </a:lnSpc>
              <a:spcBef>
                <a:spcPts val="25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marL="140335" marR="132715" algn="ctr">
              <a:lnSpc>
                <a:spcPts val="2590"/>
              </a:lnSpc>
              <a:spcBef>
                <a:spcPts val="15"/>
              </a:spcBef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350">
              <a:latin typeface="Calibri Light"/>
              <a:cs typeface="Calibri Light"/>
            </a:endParaRPr>
          </a:p>
          <a:p>
            <a:pPr marL="1270" algn="ctr">
              <a:lnSpc>
                <a:spcPts val="2570"/>
              </a:lnSpc>
            </a:pP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350">
              <a:latin typeface="Calibri Light"/>
              <a:cs typeface="Calibri Light"/>
            </a:endParaRPr>
          </a:p>
          <a:p>
            <a:pPr marL="608330" marR="553085" algn="ctr">
              <a:lnSpc>
                <a:spcPts val="2590"/>
              </a:lnSpc>
              <a:spcBef>
                <a:spcPts val="195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Ingress Rules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3237" y="5211332"/>
            <a:ext cx="4658518" cy="2417861"/>
          </a:xfrm>
          <a:prstGeom prst="rect">
            <a:avLst/>
          </a:prstGeom>
        </p:spPr>
      </p:pic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73091" y="343915"/>
            <a:ext cx="4269105" cy="207708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 algn="ctr">
              <a:lnSpc>
                <a:spcPct val="90200"/>
              </a:lnSpc>
              <a:spcBef>
                <a:spcPts val="665"/>
              </a:spcBef>
            </a:pPr>
            <a:r>
              <a:rPr sz="4800" dirty="0"/>
              <a:t>How</a:t>
            </a:r>
            <a:r>
              <a:rPr sz="4800" spc="-135" dirty="0"/>
              <a:t> </a:t>
            </a:r>
            <a:r>
              <a:rPr sz="4800" dirty="0"/>
              <a:t>AWS</a:t>
            </a:r>
            <a:r>
              <a:rPr sz="4800" spc="-125" dirty="0"/>
              <a:t> </a:t>
            </a:r>
            <a:r>
              <a:rPr sz="4800" spc="-20" dirty="0"/>
              <a:t>Load </a:t>
            </a:r>
            <a:r>
              <a:rPr sz="4800" spc="-10" dirty="0"/>
              <a:t>Balancer </a:t>
            </a:r>
            <a:r>
              <a:rPr sz="4800" dirty="0"/>
              <a:t>controller</a:t>
            </a:r>
            <a:r>
              <a:rPr sz="4800" spc="-225" dirty="0"/>
              <a:t> </a:t>
            </a:r>
            <a:r>
              <a:rPr sz="4800" spc="-25" dirty="0"/>
              <a:t>works?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41" y="225833"/>
            <a:ext cx="9052826" cy="687344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6079" y="7242137"/>
            <a:ext cx="11995785" cy="414655"/>
            <a:chOff x="1056079" y="7242137"/>
            <a:chExt cx="11995785" cy="414655"/>
          </a:xfrm>
        </p:grpSpPr>
        <p:sp>
          <p:nvSpPr>
            <p:cNvPr id="5" name="object 5"/>
            <p:cNvSpPr/>
            <p:nvPr/>
          </p:nvSpPr>
          <p:spPr>
            <a:xfrm>
              <a:off x="1068779" y="7254837"/>
              <a:ext cx="11970385" cy="389255"/>
            </a:xfrm>
            <a:custGeom>
              <a:avLst/>
              <a:gdLst/>
              <a:ahLst/>
              <a:cxnLst/>
              <a:rect l="l" t="t" r="r" b="b"/>
              <a:pathLst>
                <a:path w="11970385" h="389254">
                  <a:moveTo>
                    <a:pt x="11905515" y="0"/>
                  </a:moveTo>
                  <a:lnTo>
                    <a:pt x="64813" y="0"/>
                  </a:lnTo>
                  <a:lnTo>
                    <a:pt x="39584" y="5093"/>
                  </a:lnTo>
                  <a:lnTo>
                    <a:pt x="18983" y="18983"/>
                  </a:lnTo>
                  <a:lnTo>
                    <a:pt x="5093" y="39585"/>
                  </a:lnTo>
                  <a:lnTo>
                    <a:pt x="0" y="64813"/>
                  </a:lnTo>
                  <a:lnTo>
                    <a:pt x="0" y="324028"/>
                  </a:lnTo>
                  <a:lnTo>
                    <a:pt x="5093" y="349256"/>
                  </a:lnTo>
                  <a:lnTo>
                    <a:pt x="18983" y="369858"/>
                  </a:lnTo>
                  <a:lnTo>
                    <a:pt x="39584" y="383748"/>
                  </a:lnTo>
                  <a:lnTo>
                    <a:pt x="64813" y="388841"/>
                  </a:lnTo>
                  <a:lnTo>
                    <a:pt x="11905515" y="388841"/>
                  </a:lnTo>
                  <a:lnTo>
                    <a:pt x="11930745" y="383748"/>
                  </a:lnTo>
                  <a:lnTo>
                    <a:pt x="11951345" y="369858"/>
                  </a:lnTo>
                  <a:lnTo>
                    <a:pt x="11965231" y="349256"/>
                  </a:lnTo>
                  <a:lnTo>
                    <a:pt x="11970323" y="324028"/>
                  </a:lnTo>
                  <a:lnTo>
                    <a:pt x="11970323" y="64813"/>
                  </a:lnTo>
                  <a:lnTo>
                    <a:pt x="11965231" y="39585"/>
                  </a:lnTo>
                  <a:lnTo>
                    <a:pt x="11951345" y="18983"/>
                  </a:lnTo>
                  <a:lnTo>
                    <a:pt x="11930745" y="5093"/>
                  </a:lnTo>
                  <a:lnTo>
                    <a:pt x="11905515" y="0"/>
                  </a:lnTo>
                  <a:close/>
                </a:path>
              </a:pathLst>
            </a:custGeom>
            <a:solidFill>
              <a:srgbClr val="D9D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8779" y="7254837"/>
              <a:ext cx="11970385" cy="389255"/>
            </a:xfrm>
            <a:custGeom>
              <a:avLst/>
              <a:gdLst/>
              <a:ahLst/>
              <a:cxnLst/>
              <a:rect l="l" t="t" r="r" b="b"/>
              <a:pathLst>
                <a:path w="11970385" h="389254">
                  <a:moveTo>
                    <a:pt x="0" y="64813"/>
                  </a:moveTo>
                  <a:lnTo>
                    <a:pt x="5093" y="39585"/>
                  </a:lnTo>
                  <a:lnTo>
                    <a:pt x="18983" y="18983"/>
                  </a:lnTo>
                  <a:lnTo>
                    <a:pt x="39584" y="5093"/>
                  </a:lnTo>
                  <a:lnTo>
                    <a:pt x="64813" y="0"/>
                  </a:lnTo>
                  <a:lnTo>
                    <a:pt x="11905517" y="0"/>
                  </a:lnTo>
                  <a:lnTo>
                    <a:pt x="11930745" y="5093"/>
                  </a:lnTo>
                  <a:lnTo>
                    <a:pt x="11951346" y="18983"/>
                  </a:lnTo>
                  <a:lnTo>
                    <a:pt x="11965236" y="39585"/>
                  </a:lnTo>
                  <a:lnTo>
                    <a:pt x="11970330" y="64813"/>
                  </a:lnTo>
                  <a:lnTo>
                    <a:pt x="11970330" y="324028"/>
                  </a:lnTo>
                  <a:lnTo>
                    <a:pt x="11965236" y="349256"/>
                  </a:lnTo>
                  <a:lnTo>
                    <a:pt x="11951346" y="369858"/>
                  </a:lnTo>
                  <a:lnTo>
                    <a:pt x="11930745" y="383748"/>
                  </a:lnTo>
                  <a:lnTo>
                    <a:pt x="11905517" y="388842"/>
                  </a:lnTo>
                  <a:lnTo>
                    <a:pt x="64813" y="388842"/>
                  </a:lnTo>
                  <a:lnTo>
                    <a:pt x="39584" y="383748"/>
                  </a:lnTo>
                  <a:lnTo>
                    <a:pt x="18983" y="369858"/>
                  </a:lnTo>
                  <a:lnTo>
                    <a:pt x="5093" y="349256"/>
                  </a:lnTo>
                  <a:lnTo>
                    <a:pt x="0" y="324028"/>
                  </a:lnTo>
                  <a:lnTo>
                    <a:pt x="0" y="64813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1783" y="7254747"/>
            <a:ext cx="10704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Reference:</a:t>
            </a:r>
            <a:r>
              <a:rPr sz="2200" b="1" spc="40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https://kubernetes-</a:t>
            </a:r>
            <a:r>
              <a:rPr sz="2200" spc="-10" dirty="0">
                <a:latin typeface="Calibri"/>
                <a:cs typeface="Calibri"/>
              </a:rPr>
              <a:t>sigs.github.io/aws-load-</a:t>
            </a:r>
            <a:r>
              <a:rPr sz="2200" spc="-20" dirty="0">
                <a:latin typeface="Calibri"/>
                <a:cs typeface="Calibri"/>
              </a:rPr>
              <a:t>balancer-controller/v2.3/how-</a:t>
            </a:r>
            <a:r>
              <a:rPr sz="2200" spc="-25" dirty="0">
                <a:latin typeface="Calibri"/>
                <a:cs typeface="Calibri"/>
              </a:rPr>
              <a:t>it-</a:t>
            </a:r>
            <a:r>
              <a:rPr sz="2200" spc="-10" dirty="0">
                <a:latin typeface="Calibri"/>
                <a:cs typeface="Calibri"/>
              </a:rPr>
              <a:t>works/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29654" y="4914132"/>
            <a:ext cx="4180204" cy="558165"/>
          </a:xfrm>
          <a:custGeom>
            <a:avLst/>
            <a:gdLst/>
            <a:ahLst/>
            <a:cxnLst/>
            <a:rect l="l" t="t" r="r" b="b"/>
            <a:pathLst>
              <a:path w="4180205" h="558164">
                <a:moveTo>
                  <a:pt x="4087093" y="0"/>
                </a:moveTo>
                <a:lnTo>
                  <a:pt x="93024" y="0"/>
                </a:lnTo>
                <a:lnTo>
                  <a:pt x="56815" y="7310"/>
                </a:lnTo>
                <a:lnTo>
                  <a:pt x="27246" y="27246"/>
                </a:lnTo>
                <a:lnTo>
                  <a:pt x="7310" y="56815"/>
                </a:lnTo>
                <a:lnTo>
                  <a:pt x="0" y="93024"/>
                </a:lnTo>
                <a:lnTo>
                  <a:pt x="0" y="465117"/>
                </a:lnTo>
                <a:lnTo>
                  <a:pt x="7310" y="501326"/>
                </a:lnTo>
                <a:lnTo>
                  <a:pt x="27246" y="530894"/>
                </a:lnTo>
                <a:lnTo>
                  <a:pt x="56815" y="550830"/>
                </a:lnTo>
                <a:lnTo>
                  <a:pt x="93024" y="558140"/>
                </a:lnTo>
                <a:lnTo>
                  <a:pt x="4087093" y="558140"/>
                </a:lnTo>
                <a:lnTo>
                  <a:pt x="4123299" y="550830"/>
                </a:lnTo>
                <a:lnTo>
                  <a:pt x="4152865" y="530894"/>
                </a:lnTo>
                <a:lnTo>
                  <a:pt x="4172799" y="501326"/>
                </a:lnTo>
                <a:lnTo>
                  <a:pt x="4180108" y="465117"/>
                </a:lnTo>
                <a:lnTo>
                  <a:pt x="4180108" y="93024"/>
                </a:lnTo>
                <a:lnTo>
                  <a:pt x="4172799" y="56815"/>
                </a:lnTo>
                <a:lnTo>
                  <a:pt x="4152865" y="27246"/>
                </a:lnTo>
                <a:lnTo>
                  <a:pt x="4123299" y="7310"/>
                </a:lnTo>
                <a:lnTo>
                  <a:pt x="408709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41531" y="3699490"/>
            <a:ext cx="4180204" cy="558165"/>
          </a:xfrm>
          <a:custGeom>
            <a:avLst/>
            <a:gdLst/>
            <a:ahLst/>
            <a:cxnLst/>
            <a:rect l="l" t="t" r="r" b="b"/>
            <a:pathLst>
              <a:path w="4180205" h="558164">
                <a:moveTo>
                  <a:pt x="4087091" y="0"/>
                </a:moveTo>
                <a:lnTo>
                  <a:pt x="93023" y="0"/>
                </a:lnTo>
                <a:lnTo>
                  <a:pt x="56814" y="7310"/>
                </a:lnTo>
                <a:lnTo>
                  <a:pt x="27246" y="27246"/>
                </a:lnTo>
                <a:lnTo>
                  <a:pt x="7310" y="56814"/>
                </a:lnTo>
                <a:lnTo>
                  <a:pt x="0" y="93023"/>
                </a:lnTo>
                <a:lnTo>
                  <a:pt x="0" y="465117"/>
                </a:lnTo>
                <a:lnTo>
                  <a:pt x="7310" y="501326"/>
                </a:lnTo>
                <a:lnTo>
                  <a:pt x="27246" y="530894"/>
                </a:lnTo>
                <a:lnTo>
                  <a:pt x="56814" y="550830"/>
                </a:lnTo>
                <a:lnTo>
                  <a:pt x="93023" y="558140"/>
                </a:lnTo>
                <a:lnTo>
                  <a:pt x="4087091" y="558140"/>
                </a:lnTo>
                <a:lnTo>
                  <a:pt x="4123299" y="550830"/>
                </a:lnTo>
                <a:lnTo>
                  <a:pt x="4152869" y="530894"/>
                </a:lnTo>
                <a:lnTo>
                  <a:pt x="4172807" y="501326"/>
                </a:lnTo>
                <a:lnTo>
                  <a:pt x="4180118" y="465117"/>
                </a:lnTo>
                <a:lnTo>
                  <a:pt x="4180118" y="93023"/>
                </a:lnTo>
                <a:lnTo>
                  <a:pt x="4172807" y="56814"/>
                </a:lnTo>
                <a:lnTo>
                  <a:pt x="4152869" y="27246"/>
                </a:lnTo>
                <a:lnTo>
                  <a:pt x="4123299" y="7310"/>
                </a:lnTo>
                <a:lnTo>
                  <a:pt x="408709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29654" y="2472767"/>
            <a:ext cx="4180204" cy="558165"/>
          </a:xfrm>
          <a:custGeom>
            <a:avLst/>
            <a:gdLst/>
            <a:ahLst/>
            <a:cxnLst/>
            <a:rect l="l" t="t" r="r" b="b"/>
            <a:pathLst>
              <a:path w="4180205" h="558164">
                <a:moveTo>
                  <a:pt x="4087093" y="0"/>
                </a:moveTo>
                <a:lnTo>
                  <a:pt x="93024" y="0"/>
                </a:lnTo>
                <a:lnTo>
                  <a:pt x="56815" y="7310"/>
                </a:lnTo>
                <a:lnTo>
                  <a:pt x="27246" y="27246"/>
                </a:lnTo>
                <a:lnTo>
                  <a:pt x="7310" y="56815"/>
                </a:lnTo>
                <a:lnTo>
                  <a:pt x="0" y="93024"/>
                </a:lnTo>
                <a:lnTo>
                  <a:pt x="0" y="465117"/>
                </a:lnTo>
                <a:lnTo>
                  <a:pt x="7310" y="501326"/>
                </a:lnTo>
                <a:lnTo>
                  <a:pt x="27246" y="530894"/>
                </a:lnTo>
                <a:lnTo>
                  <a:pt x="56815" y="550830"/>
                </a:lnTo>
                <a:lnTo>
                  <a:pt x="93024" y="558140"/>
                </a:lnTo>
                <a:lnTo>
                  <a:pt x="4087093" y="558140"/>
                </a:lnTo>
                <a:lnTo>
                  <a:pt x="4123299" y="550830"/>
                </a:lnTo>
                <a:lnTo>
                  <a:pt x="4152865" y="530894"/>
                </a:lnTo>
                <a:lnTo>
                  <a:pt x="4172799" y="501326"/>
                </a:lnTo>
                <a:lnTo>
                  <a:pt x="4180108" y="465117"/>
                </a:lnTo>
                <a:lnTo>
                  <a:pt x="4180108" y="93024"/>
                </a:lnTo>
                <a:lnTo>
                  <a:pt x="4172799" y="56815"/>
                </a:lnTo>
                <a:lnTo>
                  <a:pt x="4152865" y="27246"/>
                </a:lnTo>
                <a:lnTo>
                  <a:pt x="4123299" y="7310"/>
                </a:lnTo>
                <a:lnTo>
                  <a:pt x="408709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41531" y="3092169"/>
            <a:ext cx="4180204" cy="558165"/>
          </a:xfrm>
          <a:custGeom>
            <a:avLst/>
            <a:gdLst/>
            <a:ahLst/>
            <a:cxnLst/>
            <a:rect l="l" t="t" r="r" b="b"/>
            <a:pathLst>
              <a:path w="4180205" h="558164">
                <a:moveTo>
                  <a:pt x="4087091" y="0"/>
                </a:moveTo>
                <a:lnTo>
                  <a:pt x="93023" y="0"/>
                </a:lnTo>
                <a:lnTo>
                  <a:pt x="56814" y="7310"/>
                </a:lnTo>
                <a:lnTo>
                  <a:pt x="27246" y="27246"/>
                </a:lnTo>
                <a:lnTo>
                  <a:pt x="7310" y="56815"/>
                </a:lnTo>
                <a:lnTo>
                  <a:pt x="0" y="93024"/>
                </a:lnTo>
                <a:lnTo>
                  <a:pt x="0" y="465117"/>
                </a:lnTo>
                <a:lnTo>
                  <a:pt x="7310" y="501326"/>
                </a:lnTo>
                <a:lnTo>
                  <a:pt x="27246" y="530895"/>
                </a:lnTo>
                <a:lnTo>
                  <a:pt x="56814" y="550831"/>
                </a:lnTo>
                <a:lnTo>
                  <a:pt x="93023" y="558142"/>
                </a:lnTo>
                <a:lnTo>
                  <a:pt x="4087091" y="558142"/>
                </a:lnTo>
                <a:lnTo>
                  <a:pt x="4123299" y="550831"/>
                </a:lnTo>
                <a:lnTo>
                  <a:pt x="4152869" y="530895"/>
                </a:lnTo>
                <a:lnTo>
                  <a:pt x="4172807" y="501326"/>
                </a:lnTo>
                <a:lnTo>
                  <a:pt x="4180118" y="465117"/>
                </a:lnTo>
                <a:lnTo>
                  <a:pt x="4180118" y="93024"/>
                </a:lnTo>
                <a:lnTo>
                  <a:pt x="4172807" y="56815"/>
                </a:lnTo>
                <a:lnTo>
                  <a:pt x="4152869" y="27246"/>
                </a:lnTo>
                <a:lnTo>
                  <a:pt x="4123299" y="7310"/>
                </a:lnTo>
                <a:lnTo>
                  <a:pt x="408709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41531" y="4306812"/>
            <a:ext cx="4180204" cy="558165"/>
          </a:xfrm>
          <a:custGeom>
            <a:avLst/>
            <a:gdLst/>
            <a:ahLst/>
            <a:cxnLst/>
            <a:rect l="l" t="t" r="r" b="b"/>
            <a:pathLst>
              <a:path w="4180205" h="558164">
                <a:moveTo>
                  <a:pt x="4087091" y="0"/>
                </a:moveTo>
                <a:lnTo>
                  <a:pt x="93023" y="0"/>
                </a:lnTo>
                <a:lnTo>
                  <a:pt x="56814" y="7310"/>
                </a:lnTo>
                <a:lnTo>
                  <a:pt x="27246" y="27246"/>
                </a:lnTo>
                <a:lnTo>
                  <a:pt x="7310" y="56814"/>
                </a:lnTo>
                <a:lnTo>
                  <a:pt x="0" y="93023"/>
                </a:lnTo>
                <a:lnTo>
                  <a:pt x="0" y="465115"/>
                </a:lnTo>
                <a:lnTo>
                  <a:pt x="7310" y="501325"/>
                </a:lnTo>
                <a:lnTo>
                  <a:pt x="27246" y="530894"/>
                </a:lnTo>
                <a:lnTo>
                  <a:pt x="56814" y="550830"/>
                </a:lnTo>
                <a:lnTo>
                  <a:pt x="93023" y="558140"/>
                </a:lnTo>
                <a:lnTo>
                  <a:pt x="4087091" y="558140"/>
                </a:lnTo>
                <a:lnTo>
                  <a:pt x="4123299" y="550830"/>
                </a:lnTo>
                <a:lnTo>
                  <a:pt x="4152869" y="530894"/>
                </a:lnTo>
                <a:lnTo>
                  <a:pt x="4172807" y="501325"/>
                </a:lnTo>
                <a:lnTo>
                  <a:pt x="4180118" y="465115"/>
                </a:lnTo>
                <a:lnTo>
                  <a:pt x="4180118" y="93023"/>
                </a:lnTo>
                <a:lnTo>
                  <a:pt x="4172807" y="56814"/>
                </a:lnTo>
                <a:lnTo>
                  <a:pt x="4152869" y="27246"/>
                </a:lnTo>
                <a:lnTo>
                  <a:pt x="4123299" y="7310"/>
                </a:lnTo>
                <a:lnTo>
                  <a:pt x="408709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41531" y="5533534"/>
            <a:ext cx="4180204" cy="701040"/>
          </a:xfrm>
          <a:custGeom>
            <a:avLst/>
            <a:gdLst/>
            <a:ahLst/>
            <a:cxnLst/>
            <a:rect l="l" t="t" r="r" b="b"/>
            <a:pathLst>
              <a:path w="4180205" h="701039">
                <a:moveTo>
                  <a:pt x="4063278" y="0"/>
                </a:moveTo>
                <a:lnTo>
                  <a:pt x="116836" y="0"/>
                </a:lnTo>
                <a:lnTo>
                  <a:pt x="71358" y="9181"/>
                </a:lnTo>
                <a:lnTo>
                  <a:pt x="34220" y="34220"/>
                </a:lnTo>
                <a:lnTo>
                  <a:pt x="9181" y="71359"/>
                </a:lnTo>
                <a:lnTo>
                  <a:pt x="0" y="116837"/>
                </a:lnTo>
                <a:lnTo>
                  <a:pt x="0" y="584173"/>
                </a:lnTo>
                <a:lnTo>
                  <a:pt x="9181" y="629651"/>
                </a:lnTo>
                <a:lnTo>
                  <a:pt x="34220" y="666789"/>
                </a:lnTo>
                <a:lnTo>
                  <a:pt x="71358" y="691828"/>
                </a:lnTo>
                <a:lnTo>
                  <a:pt x="116836" y="701009"/>
                </a:lnTo>
                <a:lnTo>
                  <a:pt x="4063278" y="701009"/>
                </a:lnTo>
                <a:lnTo>
                  <a:pt x="4108757" y="691828"/>
                </a:lnTo>
                <a:lnTo>
                  <a:pt x="4145896" y="666789"/>
                </a:lnTo>
                <a:lnTo>
                  <a:pt x="4170936" y="629651"/>
                </a:lnTo>
                <a:lnTo>
                  <a:pt x="4180118" y="584173"/>
                </a:lnTo>
                <a:lnTo>
                  <a:pt x="4180118" y="116837"/>
                </a:lnTo>
                <a:lnTo>
                  <a:pt x="4170936" y="71359"/>
                </a:lnTo>
                <a:lnTo>
                  <a:pt x="4145896" y="34220"/>
                </a:lnTo>
                <a:lnTo>
                  <a:pt x="4108757" y="9181"/>
                </a:lnTo>
                <a:lnTo>
                  <a:pt x="40632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82627" y="2557779"/>
            <a:ext cx="3698875" cy="365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27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Apps: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B,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200">
              <a:latin typeface="Calibri"/>
              <a:cs typeface="Calibri"/>
            </a:endParaRPr>
          </a:p>
          <a:p>
            <a:pPr marL="404495" marR="5080" indent="-392430">
              <a:lnSpc>
                <a:spcPct val="180900"/>
              </a:lnSpc>
              <a:spcBef>
                <a:spcPts val="1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endParaRPr sz="2200">
              <a:latin typeface="Calibri"/>
              <a:cs typeface="Calibri"/>
            </a:endParaRPr>
          </a:p>
          <a:p>
            <a:pPr marL="405765" marR="422909" indent="426084">
              <a:lnSpc>
                <a:spcPct val="1809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Mode: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2200">
              <a:latin typeface="Calibri"/>
              <a:cs typeface="Calibri"/>
            </a:endParaRPr>
          </a:p>
          <a:p>
            <a:pPr marL="336550" marR="26034" indent="-302895">
              <a:lnSpc>
                <a:spcPts val="2590"/>
              </a:lnSpc>
              <a:spcBef>
                <a:spcPts val="161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watch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3808" y="3516884"/>
            <a:ext cx="7308850" cy="35814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065655" marR="1423035" indent="-630555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marL="12700" marR="5080" indent="1137920">
              <a:lnSpc>
                <a:spcPct val="110000"/>
              </a:lnSpc>
              <a:spcBef>
                <a:spcPts val="305"/>
              </a:spcBef>
              <a:tabLst>
                <a:tab pos="4303395" algn="l"/>
              </a:tabLst>
            </a:pP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Ingress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Context</a:t>
            </a:r>
            <a:r>
              <a:rPr sz="5000" b="1" spc="-1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Path</a:t>
            </a:r>
            <a:r>
              <a:rPr sz="5000" b="1" spc="-1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based</a:t>
            </a:r>
            <a:r>
              <a:rPr sz="5000" b="1" spc="-1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0" dirty="0">
                <a:solidFill>
                  <a:srgbClr val="7030A0"/>
                </a:solidFill>
                <a:latin typeface="Calibri"/>
                <a:cs typeface="Calibri"/>
              </a:rPr>
              <a:t>Routing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328" y="5132283"/>
            <a:ext cx="1809750" cy="1561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150" b="0" spc="-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150" b="0" spc="1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1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150">
              <a:latin typeface="Calibri Light"/>
              <a:cs typeface="Calibri Light"/>
            </a:endParaRPr>
          </a:p>
          <a:p>
            <a:pPr marL="128905" marR="121285" algn="ctr">
              <a:lnSpc>
                <a:spcPts val="2400"/>
              </a:lnSpc>
              <a:spcBef>
                <a:spcPts val="25"/>
              </a:spcBef>
            </a:pP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150" b="0" spc="5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150" b="0" spc="6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1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7551" y="6644091"/>
            <a:ext cx="128905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278" y="6948891"/>
            <a:ext cx="2865120" cy="6470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38430" marR="5080" indent="-126364">
              <a:lnSpc>
                <a:spcPts val="2300"/>
              </a:lnSpc>
              <a:spcBef>
                <a:spcPts val="415"/>
              </a:spcBef>
            </a:pP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11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&amp;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Route53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150" b="0" spc="14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&amp;</a:t>
            </a:r>
            <a:r>
              <a:rPr sz="2150" b="0" spc="1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External-</a:t>
            </a:r>
            <a:r>
              <a:rPr sz="21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6727" y="753719"/>
            <a:ext cx="13580110" cy="5815965"/>
            <a:chOff x="96727" y="753719"/>
            <a:chExt cx="13580110" cy="5815965"/>
          </a:xfrm>
        </p:grpSpPr>
        <p:sp>
          <p:nvSpPr>
            <p:cNvPr id="59" name="object 59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723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2692831" y="1087831"/>
                  </a:moveTo>
                  <a:lnTo>
                    <a:pt x="2661081" y="1071956"/>
                  </a:lnTo>
                  <a:lnTo>
                    <a:pt x="2597581" y="1040206"/>
                  </a:lnTo>
                  <a:lnTo>
                    <a:pt x="2597581" y="1071956"/>
                  </a:lnTo>
                  <a:lnTo>
                    <a:pt x="31750" y="1071956"/>
                  </a:lnTo>
                  <a:lnTo>
                    <a:pt x="31750" y="31750"/>
                  </a:lnTo>
                  <a:lnTo>
                    <a:pt x="244475" y="31750"/>
                  </a:lnTo>
                  <a:lnTo>
                    <a:pt x="244475" y="15875"/>
                  </a:lnTo>
                  <a:lnTo>
                    <a:pt x="244475" y="0"/>
                  </a:lnTo>
                  <a:lnTo>
                    <a:pt x="7099" y="0"/>
                  </a:lnTo>
                  <a:lnTo>
                    <a:pt x="0" y="7112"/>
                  </a:lnTo>
                  <a:lnTo>
                    <a:pt x="0" y="1096606"/>
                  </a:lnTo>
                  <a:lnTo>
                    <a:pt x="7099" y="1103706"/>
                  </a:lnTo>
                  <a:lnTo>
                    <a:pt x="2597581" y="1103706"/>
                  </a:lnTo>
                  <a:lnTo>
                    <a:pt x="2597581" y="1135456"/>
                  </a:lnTo>
                  <a:lnTo>
                    <a:pt x="2661081" y="1103706"/>
                  </a:lnTo>
                  <a:lnTo>
                    <a:pt x="2692831" y="1087831"/>
                  </a:lnTo>
                  <a:close/>
                </a:path>
                <a:path w="11702415" h="5815965">
                  <a:moveTo>
                    <a:pt x="11702263" y="5167554"/>
                  </a:moveTo>
                  <a:lnTo>
                    <a:pt x="11698643" y="5136019"/>
                  </a:lnTo>
                  <a:lnTo>
                    <a:pt x="6333604" y="5752668"/>
                  </a:lnTo>
                  <a:lnTo>
                    <a:pt x="6329985" y="5721134"/>
                  </a:lnTo>
                  <a:lnTo>
                    <a:pt x="6240792" y="5779313"/>
                  </a:lnTo>
                  <a:lnTo>
                    <a:pt x="6340856" y="5815749"/>
                  </a:lnTo>
                  <a:lnTo>
                    <a:pt x="6337440" y="5786031"/>
                  </a:lnTo>
                  <a:lnTo>
                    <a:pt x="6337236" y="5784215"/>
                  </a:lnTo>
                  <a:lnTo>
                    <a:pt x="11702263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3" y="5901854"/>
              <a:ext cx="97144" cy="2461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4" name="object 74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3444" y="163931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70C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0070C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70C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5" name="object 105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3" name="object 113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9" name="object 119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8" name="object 128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32" name="object 132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143" name="object 1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40886" y="2736596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8" name="object 148"/>
          <p:cNvSpPr txBox="1"/>
          <p:nvPr/>
        </p:nvSpPr>
        <p:spPr>
          <a:xfrm>
            <a:off x="140886" y="2928620"/>
            <a:ext cx="3011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https://apps.kubeoncloud.com/usermgmt/users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15404" y="2236723"/>
            <a:ext cx="146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apps.kubeoncloud.com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3144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215" y="3848310"/>
            <a:ext cx="2390775" cy="235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  <a:p>
            <a:pPr marL="222885" marR="215265" algn="ctr">
              <a:lnSpc>
                <a:spcPct val="91100"/>
              </a:lnSpc>
              <a:spcBef>
                <a:spcPts val="14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 </a:t>
            </a: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 </a:t>
            </a:r>
            <a:r>
              <a:rPr sz="2350" b="0" spc="-1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endParaRPr sz="2350">
              <a:latin typeface="Calibri Light"/>
              <a:cs typeface="Calibri Light"/>
            </a:endParaRPr>
          </a:p>
          <a:p>
            <a:pPr marL="12065" marR="5080" algn="ctr">
              <a:lnSpc>
                <a:spcPts val="2620"/>
              </a:lnSpc>
              <a:spcBef>
                <a:spcPts val="25"/>
              </a:spcBef>
            </a:pP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Context</a:t>
            </a:r>
            <a:r>
              <a:rPr sz="2350" b="0" spc="3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Path</a:t>
            </a:r>
            <a:r>
              <a:rPr sz="2350" b="0" spc="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20" dirty="0">
                <a:solidFill>
                  <a:srgbClr val="7030A0"/>
                </a:solidFill>
                <a:latin typeface="Calibri Light"/>
                <a:cs typeface="Calibri Light"/>
              </a:rPr>
              <a:t>based </a:t>
            </a:r>
            <a:r>
              <a:rPr sz="2350" b="0" spc="-10" dirty="0">
                <a:solidFill>
                  <a:srgbClr val="7030A0"/>
                </a:solidFill>
                <a:latin typeface="Calibri Light"/>
                <a:cs typeface="Calibri Light"/>
              </a:rPr>
              <a:t>Routing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755" y="753719"/>
            <a:ext cx="13580110" cy="5384165"/>
            <a:chOff x="96755" y="753719"/>
            <a:chExt cx="13580110" cy="5384165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755" y="753719"/>
              <a:ext cx="8523605" cy="1143635"/>
            </a:xfrm>
            <a:custGeom>
              <a:avLst/>
              <a:gdLst/>
              <a:ahLst/>
              <a:cxnLst/>
              <a:rect l="l" t="t" r="r" b="b"/>
              <a:pathLst>
                <a:path w="8523605" h="1143635">
                  <a:moveTo>
                    <a:pt x="8427843" y="1047816"/>
                  </a:moveTo>
                  <a:lnTo>
                    <a:pt x="8427843" y="1143066"/>
                  </a:lnTo>
                  <a:lnTo>
                    <a:pt x="8491343" y="1111316"/>
                  </a:lnTo>
                  <a:lnTo>
                    <a:pt x="8443701" y="1111316"/>
                  </a:lnTo>
                  <a:lnTo>
                    <a:pt x="8443701" y="1079566"/>
                  </a:lnTo>
                  <a:lnTo>
                    <a:pt x="8491343" y="1079566"/>
                  </a:lnTo>
                  <a:lnTo>
                    <a:pt x="8427843" y="1047816"/>
                  </a:lnTo>
                  <a:close/>
                </a:path>
                <a:path w="8523605" h="1143635">
                  <a:moveTo>
                    <a:pt x="244452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104209"/>
                  </a:lnTo>
                  <a:lnTo>
                    <a:pt x="7107" y="1111316"/>
                  </a:lnTo>
                  <a:lnTo>
                    <a:pt x="8427843" y="1111316"/>
                  </a:lnTo>
                  <a:lnTo>
                    <a:pt x="8427843" y="1095441"/>
                  </a:lnTo>
                  <a:lnTo>
                    <a:pt x="31750" y="1095441"/>
                  </a:lnTo>
                  <a:lnTo>
                    <a:pt x="15875" y="1079566"/>
                  </a:lnTo>
                  <a:lnTo>
                    <a:pt x="31750" y="1079566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52" y="15875"/>
                  </a:lnTo>
                  <a:lnTo>
                    <a:pt x="244452" y="0"/>
                  </a:lnTo>
                  <a:close/>
                </a:path>
                <a:path w="8523605" h="1143635">
                  <a:moveTo>
                    <a:pt x="8491343" y="1079566"/>
                  </a:moveTo>
                  <a:lnTo>
                    <a:pt x="8443701" y="1079566"/>
                  </a:lnTo>
                  <a:lnTo>
                    <a:pt x="8443701" y="1111316"/>
                  </a:lnTo>
                  <a:lnTo>
                    <a:pt x="8491343" y="1111316"/>
                  </a:lnTo>
                  <a:lnTo>
                    <a:pt x="8523093" y="1095441"/>
                  </a:lnTo>
                  <a:lnTo>
                    <a:pt x="8491343" y="1079566"/>
                  </a:lnTo>
                  <a:close/>
                </a:path>
                <a:path w="8523605" h="1143635">
                  <a:moveTo>
                    <a:pt x="31750" y="1079566"/>
                  </a:moveTo>
                  <a:lnTo>
                    <a:pt x="15875" y="1079566"/>
                  </a:lnTo>
                  <a:lnTo>
                    <a:pt x="31750" y="1095441"/>
                  </a:lnTo>
                  <a:lnTo>
                    <a:pt x="31750" y="1079566"/>
                  </a:lnTo>
                  <a:close/>
                </a:path>
                <a:path w="8523605" h="1143635">
                  <a:moveTo>
                    <a:pt x="8427843" y="1079566"/>
                  </a:moveTo>
                  <a:lnTo>
                    <a:pt x="31750" y="1079566"/>
                  </a:lnTo>
                  <a:lnTo>
                    <a:pt x="31750" y="1095441"/>
                  </a:lnTo>
                  <a:lnTo>
                    <a:pt x="8427843" y="1095441"/>
                  </a:lnTo>
                  <a:lnTo>
                    <a:pt x="8427843" y="1079566"/>
                  </a:lnTo>
                  <a:close/>
                </a:path>
                <a:path w="8523605" h="114363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523605" h="1143635">
                  <a:moveTo>
                    <a:pt x="244452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52" y="31750"/>
                  </a:lnTo>
                  <a:lnTo>
                    <a:pt x="244452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6" name="object 66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089252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2654" y="1561084"/>
            <a:ext cx="17665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http://ALB-</a:t>
            </a:r>
            <a:r>
              <a:rPr sz="1600" spc="-1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DNS-</a:t>
            </a:r>
            <a:r>
              <a:rPr sz="1600" spc="-2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URL/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256778" y="2491392"/>
            <a:ext cx="3604895" cy="1839595"/>
            <a:chOff x="8256778" y="2491392"/>
            <a:chExt cx="3604895" cy="1839595"/>
          </a:xfrm>
        </p:grpSpPr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1190579" y="2823404"/>
              <a:ext cx="623570" cy="1020444"/>
            </a:xfrm>
            <a:custGeom>
              <a:avLst/>
              <a:gdLst/>
              <a:ahLst/>
              <a:cxnLst/>
              <a:rect l="l" t="t" r="r" b="b"/>
              <a:pathLst>
                <a:path w="623570" h="1020445">
                  <a:moveTo>
                    <a:pt x="560283" y="946714"/>
                  </a:moveTo>
                  <a:lnTo>
                    <a:pt x="533085" y="963094"/>
                  </a:lnTo>
                  <a:lnTo>
                    <a:pt x="623022" y="1020119"/>
                  </a:lnTo>
                  <a:lnTo>
                    <a:pt x="618323" y="960314"/>
                  </a:lnTo>
                  <a:lnTo>
                    <a:pt x="568473" y="960314"/>
                  </a:lnTo>
                  <a:lnTo>
                    <a:pt x="560283" y="946714"/>
                  </a:lnTo>
                  <a:close/>
                </a:path>
                <a:path w="623570" h="1020445">
                  <a:moveTo>
                    <a:pt x="587481" y="930334"/>
                  </a:moveTo>
                  <a:lnTo>
                    <a:pt x="560283" y="946714"/>
                  </a:lnTo>
                  <a:lnTo>
                    <a:pt x="568473" y="960314"/>
                  </a:lnTo>
                  <a:lnTo>
                    <a:pt x="595671" y="943933"/>
                  </a:lnTo>
                  <a:lnTo>
                    <a:pt x="587481" y="930334"/>
                  </a:lnTo>
                  <a:close/>
                </a:path>
                <a:path w="623570" h="1020445">
                  <a:moveTo>
                    <a:pt x="614679" y="913954"/>
                  </a:moveTo>
                  <a:lnTo>
                    <a:pt x="587481" y="930334"/>
                  </a:lnTo>
                  <a:lnTo>
                    <a:pt x="595671" y="943933"/>
                  </a:lnTo>
                  <a:lnTo>
                    <a:pt x="568473" y="960314"/>
                  </a:lnTo>
                  <a:lnTo>
                    <a:pt x="618323" y="960314"/>
                  </a:lnTo>
                  <a:lnTo>
                    <a:pt x="614679" y="913954"/>
                  </a:lnTo>
                  <a:close/>
                </a:path>
                <a:path w="623570" h="1020445">
                  <a:moveTo>
                    <a:pt x="27198" y="0"/>
                  </a:moveTo>
                  <a:lnTo>
                    <a:pt x="0" y="16380"/>
                  </a:lnTo>
                  <a:lnTo>
                    <a:pt x="560283" y="946714"/>
                  </a:lnTo>
                  <a:lnTo>
                    <a:pt x="587481" y="930334"/>
                  </a:lnTo>
                  <a:lnTo>
                    <a:pt x="2719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00B0F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97" name="object 97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05" name="object 105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1" name="object 111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0" name="object 120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5114800" y="2796108"/>
            <a:ext cx="3754120" cy="1605280"/>
            <a:chOff x="5114800" y="2796108"/>
            <a:chExt cx="3754120" cy="1605280"/>
          </a:xfrm>
        </p:grpSpPr>
        <p:sp>
          <p:nvSpPr>
            <p:cNvPr id="124" name="object 124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270501" y="1856739"/>
            <a:ext cx="312864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sz="1600" spc="-20" dirty="0">
                <a:solidFill>
                  <a:srgbClr val="00B0F0"/>
                </a:solidFill>
                <a:latin typeface="Calibri"/>
                <a:cs typeface="Calibri"/>
                <a:hlinkClick r:id="rId22"/>
              </a:rPr>
              <a:t>http://ALB-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  <a:hlinkClick r:id="rId22"/>
              </a:rPr>
              <a:t>DNS-URL/app1/index.html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C000"/>
                </a:solidFill>
                <a:latin typeface="Calibri"/>
                <a:cs typeface="Calibri"/>
                <a:hlinkClick r:id="rId23"/>
              </a:rPr>
              <a:t>http://ALB-</a:t>
            </a:r>
            <a:r>
              <a:rPr sz="1600" spc="-10" dirty="0">
                <a:solidFill>
                  <a:srgbClr val="FFC000"/>
                </a:solidFill>
                <a:latin typeface="Calibri"/>
                <a:cs typeface="Calibri"/>
                <a:hlinkClick r:id="rId23"/>
              </a:rPr>
              <a:t>DNS-URL/app2/index.html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0" name="object 13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948" y="42164"/>
            <a:ext cx="108819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80" dirty="0"/>
              <a:t> </a:t>
            </a:r>
            <a:r>
              <a:rPr sz="4200" dirty="0"/>
              <a:t>EKS</a:t>
            </a:r>
            <a:r>
              <a:rPr sz="4200" spc="-80" dirty="0"/>
              <a:t> </a:t>
            </a:r>
            <a:r>
              <a:rPr sz="4200" dirty="0"/>
              <a:t>ALB</a:t>
            </a:r>
            <a:r>
              <a:rPr sz="4200" spc="-75" dirty="0"/>
              <a:t> </a:t>
            </a:r>
            <a:r>
              <a:rPr sz="4200" dirty="0"/>
              <a:t>Ingress</a:t>
            </a:r>
            <a:r>
              <a:rPr sz="4200" spc="-75" dirty="0"/>
              <a:t> </a:t>
            </a:r>
            <a:r>
              <a:rPr sz="4200" dirty="0"/>
              <a:t>–</a:t>
            </a:r>
            <a:r>
              <a:rPr sz="4200" spc="-80" dirty="0"/>
              <a:t> </a:t>
            </a:r>
            <a:r>
              <a:rPr sz="4200" dirty="0">
                <a:solidFill>
                  <a:srgbClr val="0070C0"/>
                </a:solidFill>
              </a:rPr>
              <a:t>Context</a:t>
            </a:r>
            <a:r>
              <a:rPr sz="4200" spc="-80" dirty="0">
                <a:solidFill>
                  <a:srgbClr val="0070C0"/>
                </a:solidFill>
              </a:rPr>
              <a:t> </a:t>
            </a:r>
            <a:r>
              <a:rPr sz="4200" dirty="0">
                <a:solidFill>
                  <a:srgbClr val="0070C0"/>
                </a:solidFill>
              </a:rPr>
              <a:t>Path</a:t>
            </a:r>
            <a:r>
              <a:rPr sz="4200" spc="-70" dirty="0">
                <a:solidFill>
                  <a:srgbClr val="0070C0"/>
                </a:solidFill>
              </a:rPr>
              <a:t> </a:t>
            </a:r>
            <a:r>
              <a:rPr sz="4200" dirty="0">
                <a:solidFill>
                  <a:srgbClr val="0070C0"/>
                </a:solidFill>
              </a:rPr>
              <a:t>Based</a:t>
            </a:r>
            <a:r>
              <a:rPr sz="4200" spc="-70" dirty="0">
                <a:solidFill>
                  <a:srgbClr val="0070C0"/>
                </a:solidFill>
              </a:rPr>
              <a:t> </a:t>
            </a:r>
            <a:r>
              <a:rPr sz="4200" spc="-10" dirty="0">
                <a:solidFill>
                  <a:srgbClr val="0070C0"/>
                </a:solidFill>
              </a:rPr>
              <a:t>Routing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2171700" y="1231900"/>
            <a:ext cx="12065000" cy="6324600"/>
          </a:xfrm>
          <a:custGeom>
            <a:avLst/>
            <a:gdLst/>
            <a:ahLst/>
            <a:cxnLst/>
            <a:rect l="l" t="t" r="r" b="b"/>
            <a:pathLst>
              <a:path w="12065000" h="6324600">
                <a:moveTo>
                  <a:pt x="0" y="0"/>
                </a:moveTo>
                <a:lnTo>
                  <a:pt x="12065000" y="0"/>
                </a:lnTo>
                <a:lnTo>
                  <a:pt x="12065000" y="6324600"/>
                </a:lnTo>
                <a:lnTo>
                  <a:pt x="0" y="6324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08263" y="1268476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1384300"/>
            <a:ext cx="9980295" cy="5930900"/>
          </a:xfrm>
          <a:custGeom>
            <a:avLst/>
            <a:gdLst/>
            <a:ahLst/>
            <a:cxnLst/>
            <a:rect l="l" t="t" r="r" b="b"/>
            <a:pathLst>
              <a:path w="9980294" h="5930900">
                <a:moveTo>
                  <a:pt x="0" y="0"/>
                </a:moveTo>
                <a:lnTo>
                  <a:pt x="9979672" y="0"/>
                </a:lnTo>
                <a:lnTo>
                  <a:pt x="9979672" y="5930900"/>
                </a:lnTo>
                <a:lnTo>
                  <a:pt x="0" y="5930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374" y="1433068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3688" y="4702555"/>
            <a:ext cx="15576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1130" marR="5080" indent="-139065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Application </a:t>
            </a: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73104" y="1649561"/>
            <a:ext cx="12585700" cy="5479415"/>
            <a:chOff x="1173104" y="1649561"/>
            <a:chExt cx="12585700" cy="5479415"/>
          </a:xfrm>
        </p:grpSpPr>
        <p:sp>
          <p:nvSpPr>
            <p:cNvPr id="9" name="object 9"/>
            <p:cNvSpPr/>
            <p:nvPr/>
          </p:nvSpPr>
          <p:spPr>
            <a:xfrm>
              <a:off x="5465978" y="5410200"/>
              <a:ext cx="3428365" cy="1718945"/>
            </a:xfrm>
            <a:custGeom>
              <a:avLst/>
              <a:gdLst/>
              <a:ahLst/>
              <a:cxnLst/>
              <a:rect l="l" t="t" r="r" b="b"/>
              <a:pathLst>
                <a:path w="3428365" h="1718945">
                  <a:moveTo>
                    <a:pt x="3428098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428098" y="1718336"/>
                  </a:lnTo>
                  <a:lnTo>
                    <a:pt x="34280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064" y="5775960"/>
              <a:ext cx="960119" cy="9570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00" y="5763768"/>
              <a:ext cx="963168" cy="963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3944" y="5724144"/>
              <a:ext cx="963168" cy="9631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30337" y="1649561"/>
              <a:ext cx="3428365" cy="1718945"/>
            </a:xfrm>
            <a:custGeom>
              <a:avLst/>
              <a:gdLst/>
              <a:ahLst/>
              <a:cxnLst/>
              <a:rect l="l" t="t" r="r" b="b"/>
              <a:pathLst>
                <a:path w="3428365" h="1718945">
                  <a:moveTo>
                    <a:pt x="3428093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428093" y="1718336"/>
                  </a:lnTo>
                  <a:lnTo>
                    <a:pt x="342809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9672" y="2014728"/>
              <a:ext cx="960120" cy="960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0208" y="2002536"/>
              <a:ext cx="963168" cy="9631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8551" y="1962912"/>
              <a:ext cx="960119" cy="9631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73104" y="4138211"/>
              <a:ext cx="1469390" cy="76200"/>
            </a:xfrm>
            <a:custGeom>
              <a:avLst/>
              <a:gdLst/>
              <a:ahLst/>
              <a:cxnLst/>
              <a:rect l="l" t="t" r="r" b="b"/>
              <a:pathLst>
                <a:path w="1469389" h="76200">
                  <a:moveTo>
                    <a:pt x="1444332" y="25269"/>
                  </a:moveTo>
                  <a:lnTo>
                    <a:pt x="1405430" y="25269"/>
                  </a:lnTo>
                  <a:lnTo>
                    <a:pt x="1405691" y="50667"/>
                  </a:lnTo>
                  <a:lnTo>
                    <a:pt x="1392993" y="50798"/>
                  </a:lnTo>
                  <a:lnTo>
                    <a:pt x="1393254" y="76196"/>
                  </a:lnTo>
                  <a:lnTo>
                    <a:pt x="1469059" y="37317"/>
                  </a:lnTo>
                  <a:lnTo>
                    <a:pt x="1444332" y="25269"/>
                  </a:lnTo>
                  <a:close/>
                </a:path>
                <a:path w="1469389" h="76200">
                  <a:moveTo>
                    <a:pt x="1392733" y="25399"/>
                  </a:moveTo>
                  <a:lnTo>
                    <a:pt x="0" y="39668"/>
                  </a:lnTo>
                  <a:lnTo>
                    <a:pt x="260" y="65067"/>
                  </a:lnTo>
                  <a:lnTo>
                    <a:pt x="1392993" y="50798"/>
                  </a:lnTo>
                  <a:lnTo>
                    <a:pt x="1392733" y="25399"/>
                  </a:lnTo>
                  <a:close/>
                </a:path>
                <a:path w="1469389" h="76200">
                  <a:moveTo>
                    <a:pt x="1405430" y="25269"/>
                  </a:moveTo>
                  <a:lnTo>
                    <a:pt x="1392733" y="25399"/>
                  </a:lnTo>
                  <a:lnTo>
                    <a:pt x="1392993" y="50798"/>
                  </a:lnTo>
                  <a:lnTo>
                    <a:pt x="1405691" y="50667"/>
                  </a:lnTo>
                  <a:lnTo>
                    <a:pt x="1405430" y="25269"/>
                  </a:lnTo>
                  <a:close/>
                </a:path>
                <a:path w="1469389" h="76200">
                  <a:moveTo>
                    <a:pt x="1392472" y="0"/>
                  </a:moveTo>
                  <a:lnTo>
                    <a:pt x="1392733" y="25399"/>
                  </a:lnTo>
                  <a:lnTo>
                    <a:pt x="1405430" y="25269"/>
                  </a:lnTo>
                  <a:lnTo>
                    <a:pt x="1444332" y="25269"/>
                  </a:lnTo>
                  <a:lnTo>
                    <a:pt x="1392472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3108" y="4516628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65978" y="2601149"/>
            <a:ext cx="7425055" cy="3810000"/>
            <a:chOff x="5465978" y="2601149"/>
            <a:chExt cx="7425055" cy="3810000"/>
          </a:xfrm>
        </p:grpSpPr>
        <p:sp>
          <p:nvSpPr>
            <p:cNvPr id="20" name="object 20"/>
            <p:cNvSpPr/>
            <p:nvPr/>
          </p:nvSpPr>
          <p:spPr>
            <a:xfrm>
              <a:off x="6401043" y="6334949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65401" y="2601149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6139" y="2607690"/>
              <a:ext cx="5224780" cy="3803650"/>
            </a:xfrm>
            <a:custGeom>
              <a:avLst/>
              <a:gdLst/>
              <a:ahLst/>
              <a:cxnLst/>
              <a:rect l="l" t="t" r="r" b="b"/>
              <a:pathLst>
                <a:path w="5224780" h="3803650">
                  <a:moveTo>
                    <a:pt x="268249" y="3752659"/>
                  </a:moveTo>
                  <a:lnTo>
                    <a:pt x="76200" y="3752659"/>
                  </a:lnTo>
                  <a:lnTo>
                    <a:pt x="76200" y="3727259"/>
                  </a:lnTo>
                  <a:lnTo>
                    <a:pt x="0" y="3765359"/>
                  </a:lnTo>
                  <a:lnTo>
                    <a:pt x="76200" y="3803459"/>
                  </a:lnTo>
                  <a:lnTo>
                    <a:pt x="76200" y="3778059"/>
                  </a:lnTo>
                  <a:lnTo>
                    <a:pt x="268249" y="3778059"/>
                  </a:lnTo>
                  <a:lnTo>
                    <a:pt x="268249" y="3752659"/>
                  </a:lnTo>
                  <a:close/>
                </a:path>
                <a:path w="5224780" h="3803650">
                  <a:moveTo>
                    <a:pt x="5224602" y="44259"/>
                  </a:moveTo>
                  <a:lnTo>
                    <a:pt x="5224119" y="18859"/>
                  </a:lnTo>
                  <a:lnTo>
                    <a:pt x="4885106" y="25400"/>
                  </a:lnTo>
                  <a:lnTo>
                    <a:pt x="4884610" y="0"/>
                  </a:lnTo>
                  <a:lnTo>
                    <a:pt x="4809160" y="39560"/>
                  </a:lnTo>
                  <a:lnTo>
                    <a:pt x="4886083" y="76187"/>
                  </a:lnTo>
                  <a:lnTo>
                    <a:pt x="4885588" y="51028"/>
                  </a:lnTo>
                  <a:lnTo>
                    <a:pt x="4885588" y="50787"/>
                  </a:lnTo>
                  <a:lnTo>
                    <a:pt x="5224602" y="4425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5978" y="3328549"/>
              <a:ext cx="3428365" cy="1718945"/>
            </a:xfrm>
            <a:custGeom>
              <a:avLst/>
              <a:gdLst/>
              <a:ahLst/>
              <a:cxnLst/>
              <a:rect l="l" t="t" r="r" b="b"/>
              <a:pathLst>
                <a:path w="3428365" h="1718945">
                  <a:moveTo>
                    <a:pt x="3428098" y="0"/>
                  </a:moveTo>
                  <a:lnTo>
                    <a:pt x="0" y="0"/>
                  </a:lnTo>
                  <a:lnTo>
                    <a:pt x="0" y="1718337"/>
                  </a:lnTo>
                  <a:lnTo>
                    <a:pt x="3428098" y="1718337"/>
                  </a:lnTo>
                  <a:lnTo>
                    <a:pt x="34280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5751" y="3703319"/>
              <a:ext cx="960120" cy="96011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292785" y="3396707"/>
            <a:ext cx="1189355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98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2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/app1/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077714" y="2455828"/>
            <a:ext cx="4253230" cy="3270885"/>
            <a:chOff x="6077714" y="2455828"/>
            <a:chExt cx="4253230" cy="3270885"/>
          </a:xfrm>
        </p:grpSpPr>
        <p:sp>
          <p:nvSpPr>
            <p:cNvPr id="27" name="object 27"/>
            <p:cNvSpPr/>
            <p:nvPr/>
          </p:nvSpPr>
          <p:spPr>
            <a:xfrm>
              <a:off x="6077714" y="4661959"/>
              <a:ext cx="1115060" cy="1064895"/>
            </a:xfrm>
            <a:custGeom>
              <a:avLst/>
              <a:gdLst/>
              <a:ahLst/>
              <a:cxnLst/>
              <a:rect l="l" t="t" r="r" b="b"/>
              <a:pathLst>
                <a:path w="1115059" h="1064895">
                  <a:moveTo>
                    <a:pt x="1089613" y="532150"/>
                  </a:moveTo>
                  <a:lnTo>
                    <a:pt x="1089613" y="1064301"/>
                  </a:lnTo>
                  <a:lnTo>
                    <a:pt x="1115013" y="1064301"/>
                  </a:lnTo>
                  <a:lnTo>
                    <a:pt x="1115013" y="544850"/>
                  </a:lnTo>
                  <a:lnTo>
                    <a:pt x="1102313" y="544850"/>
                  </a:lnTo>
                  <a:lnTo>
                    <a:pt x="1089613" y="532150"/>
                  </a:lnTo>
                  <a:close/>
                </a:path>
                <a:path w="1115059" h="1064895">
                  <a:moveTo>
                    <a:pt x="50800" y="63500"/>
                  </a:moveTo>
                  <a:lnTo>
                    <a:pt x="25400" y="63500"/>
                  </a:lnTo>
                  <a:lnTo>
                    <a:pt x="25400" y="539164"/>
                  </a:lnTo>
                  <a:lnTo>
                    <a:pt x="31085" y="544850"/>
                  </a:lnTo>
                  <a:lnTo>
                    <a:pt x="1089613" y="544850"/>
                  </a:lnTo>
                  <a:lnTo>
                    <a:pt x="1089613" y="532150"/>
                  </a:lnTo>
                  <a:lnTo>
                    <a:pt x="50800" y="532150"/>
                  </a:lnTo>
                  <a:lnTo>
                    <a:pt x="38100" y="519450"/>
                  </a:lnTo>
                  <a:lnTo>
                    <a:pt x="50800" y="519450"/>
                  </a:lnTo>
                  <a:lnTo>
                    <a:pt x="50800" y="63500"/>
                  </a:lnTo>
                  <a:close/>
                </a:path>
                <a:path w="1115059" h="1064895">
                  <a:moveTo>
                    <a:pt x="1109327" y="519450"/>
                  </a:moveTo>
                  <a:lnTo>
                    <a:pt x="50800" y="519450"/>
                  </a:lnTo>
                  <a:lnTo>
                    <a:pt x="50800" y="532150"/>
                  </a:lnTo>
                  <a:lnTo>
                    <a:pt x="1089613" y="532150"/>
                  </a:lnTo>
                  <a:lnTo>
                    <a:pt x="1102313" y="544850"/>
                  </a:lnTo>
                  <a:lnTo>
                    <a:pt x="1115013" y="544850"/>
                  </a:lnTo>
                  <a:lnTo>
                    <a:pt x="1115013" y="525137"/>
                  </a:lnTo>
                  <a:lnTo>
                    <a:pt x="1109327" y="519450"/>
                  </a:lnTo>
                  <a:close/>
                </a:path>
                <a:path w="1115059" h="1064895">
                  <a:moveTo>
                    <a:pt x="50800" y="519450"/>
                  </a:moveTo>
                  <a:lnTo>
                    <a:pt x="38100" y="519450"/>
                  </a:lnTo>
                  <a:lnTo>
                    <a:pt x="50800" y="532150"/>
                  </a:lnTo>
                  <a:lnTo>
                    <a:pt x="50800" y="519450"/>
                  </a:lnTo>
                  <a:close/>
                </a:path>
                <a:path w="1115059" h="1064895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1115059" h="1064895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85979" y="2455836"/>
              <a:ext cx="3744595" cy="1737995"/>
            </a:xfrm>
            <a:custGeom>
              <a:avLst/>
              <a:gdLst/>
              <a:ahLst/>
              <a:cxnLst/>
              <a:rect l="l" t="t" r="r" b="b"/>
              <a:pathLst>
                <a:path w="3744595" h="1737995">
                  <a:moveTo>
                    <a:pt x="706805" y="1150429"/>
                  </a:moveTo>
                  <a:lnTo>
                    <a:pt x="623798" y="1169606"/>
                  </a:lnTo>
                  <a:lnTo>
                    <a:pt x="639978" y="1189177"/>
                  </a:lnTo>
                  <a:lnTo>
                    <a:pt x="0" y="1718081"/>
                  </a:lnTo>
                  <a:lnTo>
                    <a:pt x="16179" y="1737652"/>
                  </a:lnTo>
                  <a:lnTo>
                    <a:pt x="656158" y="1208760"/>
                  </a:lnTo>
                  <a:lnTo>
                    <a:pt x="672338" y="1228344"/>
                  </a:lnTo>
                  <a:lnTo>
                    <a:pt x="693242" y="1181087"/>
                  </a:lnTo>
                  <a:lnTo>
                    <a:pt x="706805" y="1150429"/>
                  </a:lnTo>
                  <a:close/>
                </a:path>
                <a:path w="3744595" h="1737995">
                  <a:moveTo>
                    <a:pt x="3744353" y="38100"/>
                  </a:moveTo>
                  <a:lnTo>
                    <a:pt x="3718953" y="25400"/>
                  </a:lnTo>
                  <a:lnTo>
                    <a:pt x="3668153" y="0"/>
                  </a:lnTo>
                  <a:lnTo>
                    <a:pt x="3668153" y="25400"/>
                  </a:lnTo>
                  <a:lnTo>
                    <a:pt x="2533777" y="25400"/>
                  </a:lnTo>
                  <a:lnTo>
                    <a:pt x="2528087" y="31076"/>
                  </a:lnTo>
                  <a:lnTo>
                    <a:pt x="2528087" y="1137729"/>
                  </a:lnTo>
                  <a:lnTo>
                    <a:pt x="1896021" y="1137729"/>
                  </a:lnTo>
                  <a:lnTo>
                    <a:pt x="1896021" y="1163129"/>
                  </a:lnTo>
                  <a:lnTo>
                    <a:pt x="2547810" y="1163129"/>
                  </a:lnTo>
                  <a:lnTo>
                    <a:pt x="2553487" y="1157439"/>
                  </a:lnTo>
                  <a:lnTo>
                    <a:pt x="2553487" y="1150429"/>
                  </a:lnTo>
                  <a:lnTo>
                    <a:pt x="2553487" y="1137729"/>
                  </a:lnTo>
                  <a:lnTo>
                    <a:pt x="2553487" y="50800"/>
                  </a:lnTo>
                  <a:lnTo>
                    <a:pt x="3668153" y="50800"/>
                  </a:lnTo>
                  <a:lnTo>
                    <a:pt x="3668153" y="76200"/>
                  </a:lnTo>
                  <a:lnTo>
                    <a:pt x="3718953" y="50800"/>
                  </a:lnTo>
                  <a:lnTo>
                    <a:pt x="3744353" y="3810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49488" y="6745732"/>
            <a:ext cx="20262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Ingress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04989" y="4715764"/>
            <a:ext cx="1701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Ingress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30337" y="1649561"/>
            <a:ext cx="34283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Times New Roman"/>
              <a:cs typeface="Times New Roman"/>
            </a:endParaRPr>
          </a:p>
          <a:p>
            <a:pPr marL="1097915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App1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347959" y="3551582"/>
            <a:ext cx="3432175" cy="1718945"/>
            <a:chOff x="10347959" y="3551582"/>
            <a:chExt cx="3432175" cy="1718945"/>
          </a:xfrm>
        </p:grpSpPr>
        <p:sp>
          <p:nvSpPr>
            <p:cNvPr id="33" name="object 33"/>
            <p:cNvSpPr/>
            <p:nvPr/>
          </p:nvSpPr>
          <p:spPr>
            <a:xfrm>
              <a:off x="10349741" y="3551582"/>
              <a:ext cx="3428365" cy="1718945"/>
            </a:xfrm>
            <a:custGeom>
              <a:avLst/>
              <a:gdLst/>
              <a:ahLst/>
              <a:cxnLst/>
              <a:rect l="l" t="t" r="r" b="b"/>
              <a:pathLst>
                <a:path w="3428365" h="1718945">
                  <a:moveTo>
                    <a:pt x="3428094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428094" y="1718336"/>
                  </a:lnTo>
                  <a:lnTo>
                    <a:pt x="34280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7959" y="3916679"/>
              <a:ext cx="960120" cy="9601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88495" y="3904487"/>
              <a:ext cx="963168" cy="9631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6839" y="3864863"/>
              <a:ext cx="963167" cy="96316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284807" y="4503170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494708" y="4509705"/>
              <a:ext cx="415925" cy="76200"/>
            </a:xfrm>
            <a:custGeom>
              <a:avLst/>
              <a:gdLst/>
              <a:ahLst/>
              <a:cxnLst/>
              <a:rect l="l" t="t" r="r" b="b"/>
              <a:pathLst>
                <a:path w="415925" h="76200">
                  <a:moveTo>
                    <a:pt x="75453" y="0"/>
                  </a:moveTo>
                  <a:lnTo>
                    <a:pt x="0" y="39560"/>
                  </a:lnTo>
                  <a:lnTo>
                    <a:pt x="76920" y="76186"/>
                  </a:lnTo>
                  <a:lnTo>
                    <a:pt x="76435" y="51036"/>
                  </a:lnTo>
                  <a:lnTo>
                    <a:pt x="63733" y="51036"/>
                  </a:lnTo>
                  <a:lnTo>
                    <a:pt x="63244" y="25640"/>
                  </a:lnTo>
                  <a:lnTo>
                    <a:pt x="75942" y="25395"/>
                  </a:lnTo>
                  <a:lnTo>
                    <a:pt x="75453" y="0"/>
                  </a:lnTo>
                  <a:close/>
                </a:path>
                <a:path w="415925" h="76200">
                  <a:moveTo>
                    <a:pt x="75942" y="25395"/>
                  </a:moveTo>
                  <a:lnTo>
                    <a:pt x="63244" y="25640"/>
                  </a:lnTo>
                  <a:lnTo>
                    <a:pt x="63733" y="51036"/>
                  </a:lnTo>
                  <a:lnTo>
                    <a:pt x="76431" y="50791"/>
                  </a:lnTo>
                  <a:lnTo>
                    <a:pt x="75942" y="25395"/>
                  </a:lnTo>
                  <a:close/>
                </a:path>
                <a:path w="415925" h="76200">
                  <a:moveTo>
                    <a:pt x="76431" y="50791"/>
                  </a:moveTo>
                  <a:lnTo>
                    <a:pt x="63733" y="51036"/>
                  </a:lnTo>
                  <a:lnTo>
                    <a:pt x="76435" y="51036"/>
                  </a:lnTo>
                  <a:lnTo>
                    <a:pt x="76431" y="50791"/>
                  </a:lnTo>
                  <a:close/>
                </a:path>
                <a:path w="415925" h="76200">
                  <a:moveTo>
                    <a:pt x="414955" y="18867"/>
                  </a:moveTo>
                  <a:lnTo>
                    <a:pt x="75942" y="25395"/>
                  </a:lnTo>
                  <a:lnTo>
                    <a:pt x="76431" y="50791"/>
                  </a:lnTo>
                  <a:lnTo>
                    <a:pt x="415438" y="44262"/>
                  </a:lnTo>
                  <a:lnTo>
                    <a:pt x="414955" y="1886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349741" y="3551582"/>
            <a:ext cx="342836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Times New Roman"/>
              <a:cs typeface="Times New Roman"/>
            </a:endParaRPr>
          </a:p>
          <a:p>
            <a:pPr marL="1097915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329671" y="5486413"/>
            <a:ext cx="3429000" cy="1718945"/>
            <a:chOff x="10329671" y="5486413"/>
            <a:chExt cx="3429000" cy="1718945"/>
          </a:xfrm>
        </p:grpSpPr>
        <p:sp>
          <p:nvSpPr>
            <p:cNvPr id="41" name="object 41"/>
            <p:cNvSpPr/>
            <p:nvPr/>
          </p:nvSpPr>
          <p:spPr>
            <a:xfrm>
              <a:off x="10330337" y="5486413"/>
              <a:ext cx="3428365" cy="1718945"/>
            </a:xfrm>
            <a:custGeom>
              <a:avLst/>
              <a:gdLst/>
              <a:ahLst/>
              <a:cxnLst/>
              <a:rect l="l" t="t" r="r" b="b"/>
              <a:pathLst>
                <a:path w="3428365" h="1718945">
                  <a:moveTo>
                    <a:pt x="3428093" y="0"/>
                  </a:moveTo>
                  <a:lnTo>
                    <a:pt x="0" y="0"/>
                  </a:lnTo>
                  <a:lnTo>
                    <a:pt x="0" y="1718337"/>
                  </a:lnTo>
                  <a:lnTo>
                    <a:pt x="3428093" y="1718337"/>
                  </a:lnTo>
                  <a:lnTo>
                    <a:pt x="342809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9671" y="5852159"/>
              <a:ext cx="960120" cy="95707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70207" y="5839967"/>
              <a:ext cx="963168" cy="9631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98551" y="5800343"/>
              <a:ext cx="960119" cy="9631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65401" y="6438002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475302" y="6444536"/>
              <a:ext cx="415925" cy="76200"/>
            </a:xfrm>
            <a:custGeom>
              <a:avLst/>
              <a:gdLst/>
              <a:ahLst/>
              <a:cxnLst/>
              <a:rect l="l" t="t" r="r" b="b"/>
              <a:pathLst>
                <a:path w="415925" h="76200">
                  <a:moveTo>
                    <a:pt x="75453" y="0"/>
                  </a:moveTo>
                  <a:lnTo>
                    <a:pt x="0" y="39560"/>
                  </a:lnTo>
                  <a:lnTo>
                    <a:pt x="76920" y="76186"/>
                  </a:lnTo>
                  <a:lnTo>
                    <a:pt x="76435" y="51036"/>
                  </a:lnTo>
                  <a:lnTo>
                    <a:pt x="63733" y="51036"/>
                  </a:lnTo>
                  <a:lnTo>
                    <a:pt x="63244" y="25640"/>
                  </a:lnTo>
                  <a:lnTo>
                    <a:pt x="75942" y="25395"/>
                  </a:lnTo>
                  <a:lnTo>
                    <a:pt x="75453" y="0"/>
                  </a:lnTo>
                  <a:close/>
                </a:path>
                <a:path w="415925" h="76200">
                  <a:moveTo>
                    <a:pt x="75942" y="25395"/>
                  </a:moveTo>
                  <a:lnTo>
                    <a:pt x="63244" y="25640"/>
                  </a:lnTo>
                  <a:lnTo>
                    <a:pt x="63733" y="51036"/>
                  </a:lnTo>
                  <a:lnTo>
                    <a:pt x="76431" y="50791"/>
                  </a:lnTo>
                  <a:lnTo>
                    <a:pt x="75942" y="25395"/>
                  </a:lnTo>
                  <a:close/>
                </a:path>
                <a:path w="415925" h="76200">
                  <a:moveTo>
                    <a:pt x="76431" y="50791"/>
                  </a:moveTo>
                  <a:lnTo>
                    <a:pt x="63733" y="51036"/>
                  </a:lnTo>
                  <a:lnTo>
                    <a:pt x="76435" y="51036"/>
                  </a:lnTo>
                  <a:lnTo>
                    <a:pt x="76431" y="50791"/>
                  </a:lnTo>
                  <a:close/>
                </a:path>
                <a:path w="415925" h="76200">
                  <a:moveTo>
                    <a:pt x="414955" y="18867"/>
                  </a:moveTo>
                  <a:lnTo>
                    <a:pt x="75942" y="25395"/>
                  </a:lnTo>
                  <a:lnTo>
                    <a:pt x="76431" y="50791"/>
                  </a:lnTo>
                  <a:lnTo>
                    <a:pt x="415438" y="44262"/>
                  </a:lnTo>
                  <a:lnTo>
                    <a:pt x="414955" y="1886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1380989" y="6882892"/>
            <a:ext cx="13252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92785" y="3892355"/>
            <a:ext cx="1189355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794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22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/app2/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92785" y="4375895"/>
            <a:ext cx="1189355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56031" y="1274063"/>
            <a:ext cx="10093960" cy="5455920"/>
            <a:chOff x="256031" y="1274063"/>
            <a:chExt cx="10093960" cy="5455920"/>
          </a:xfrm>
        </p:grpSpPr>
        <p:sp>
          <p:nvSpPr>
            <p:cNvPr id="51" name="object 51"/>
            <p:cNvSpPr/>
            <p:nvPr/>
          </p:nvSpPr>
          <p:spPr>
            <a:xfrm>
              <a:off x="6587744" y="4072927"/>
              <a:ext cx="3762375" cy="2296160"/>
            </a:xfrm>
            <a:custGeom>
              <a:avLst/>
              <a:gdLst/>
              <a:ahLst/>
              <a:cxnLst/>
              <a:rect l="l" t="t" r="r" b="b"/>
              <a:pathLst>
                <a:path w="3762375" h="2296160">
                  <a:moveTo>
                    <a:pt x="705040" y="28981"/>
                  </a:moveTo>
                  <a:lnTo>
                    <a:pt x="690575" y="23749"/>
                  </a:lnTo>
                  <a:lnTo>
                    <a:pt x="624928" y="0"/>
                  </a:lnTo>
                  <a:lnTo>
                    <a:pt x="627875" y="25234"/>
                  </a:lnTo>
                  <a:lnTo>
                    <a:pt x="4851" y="98158"/>
                  </a:lnTo>
                  <a:lnTo>
                    <a:pt x="6324" y="110782"/>
                  </a:lnTo>
                  <a:lnTo>
                    <a:pt x="0" y="121780"/>
                  </a:lnTo>
                  <a:lnTo>
                    <a:pt x="632650" y="485546"/>
                  </a:lnTo>
                  <a:lnTo>
                    <a:pt x="619988" y="507568"/>
                  </a:lnTo>
                  <a:lnTo>
                    <a:pt x="705040" y="512521"/>
                  </a:lnTo>
                  <a:lnTo>
                    <a:pt x="691349" y="491883"/>
                  </a:lnTo>
                  <a:lnTo>
                    <a:pt x="657974" y="441515"/>
                  </a:lnTo>
                  <a:lnTo>
                    <a:pt x="645312" y="463537"/>
                  </a:lnTo>
                  <a:lnTo>
                    <a:pt x="45974" y="118935"/>
                  </a:lnTo>
                  <a:lnTo>
                    <a:pt x="630834" y="50457"/>
                  </a:lnTo>
                  <a:lnTo>
                    <a:pt x="633780" y="75679"/>
                  </a:lnTo>
                  <a:lnTo>
                    <a:pt x="705040" y="28981"/>
                  </a:lnTo>
                  <a:close/>
                </a:path>
                <a:path w="3762375" h="2296160">
                  <a:moveTo>
                    <a:pt x="3742588" y="2257856"/>
                  </a:moveTo>
                  <a:lnTo>
                    <a:pt x="3717188" y="2245156"/>
                  </a:lnTo>
                  <a:lnTo>
                    <a:pt x="3666388" y="2219756"/>
                  </a:lnTo>
                  <a:lnTo>
                    <a:pt x="3666388" y="2245156"/>
                  </a:lnTo>
                  <a:lnTo>
                    <a:pt x="2564422" y="2245156"/>
                  </a:lnTo>
                  <a:lnTo>
                    <a:pt x="2564422" y="525221"/>
                  </a:lnTo>
                  <a:lnTo>
                    <a:pt x="2564422" y="512521"/>
                  </a:lnTo>
                  <a:lnTo>
                    <a:pt x="2564422" y="505510"/>
                  </a:lnTo>
                  <a:lnTo>
                    <a:pt x="2558732" y="499821"/>
                  </a:lnTo>
                  <a:lnTo>
                    <a:pt x="1894255" y="499821"/>
                  </a:lnTo>
                  <a:lnTo>
                    <a:pt x="1894255" y="525221"/>
                  </a:lnTo>
                  <a:lnTo>
                    <a:pt x="2539022" y="525221"/>
                  </a:lnTo>
                  <a:lnTo>
                    <a:pt x="2539022" y="2264867"/>
                  </a:lnTo>
                  <a:lnTo>
                    <a:pt x="2544711" y="2270556"/>
                  </a:lnTo>
                  <a:lnTo>
                    <a:pt x="3666388" y="2270556"/>
                  </a:lnTo>
                  <a:lnTo>
                    <a:pt x="3666388" y="2295956"/>
                  </a:lnTo>
                  <a:lnTo>
                    <a:pt x="3717188" y="2270556"/>
                  </a:lnTo>
                  <a:lnTo>
                    <a:pt x="3742588" y="2257856"/>
                  </a:lnTo>
                  <a:close/>
                </a:path>
                <a:path w="3762375" h="2296160">
                  <a:moveTo>
                    <a:pt x="3761994" y="323024"/>
                  </a:moveTo>
                  <a:lnTo>
                    <a:pt x="3736594" y="310324"/>
                  </a:lnTo>
                  <a:lnTo>
                    <a:pt x="3685794" y="284924"/>
                  </a:lnTo>
                  <a:lnTo>
                    <a:pt x="3685794" y="310324"/>
                  </a:lnTo>
                  <a:lnTo>
                    <a:pt x="2599525" y="310324"/>
                  </a:lnTo>
                  <a:lnTo>
                    <a:pt x="2599525" y="41681"/>
                  </a:lnTo>
                  <a:lnTo>
                    <a:pt x="2599525" y="28981"/>
                  </a:lnTo>
                  <a:lnTo>
                    <a:pt x="2599525" y="21971"/>
                  </a:lnTo>
                  <a:lnTo>
                    <a:pt x="2593848" y="16281"/>
                  </a:lnTo>
                  <a:lnTo>
                    <a:pt x="1894255" y="16281"/>
                  </a:lnTo>
                  <a:lnTo>
                    <a:pt x="1894255" y="41681"/>
                  </a:lnTo>
                  <a:lnTo>
                    <a:pt x="2574125" y="41681"/>
                  </a:lnTo>
                  <a:lnTo>
                    <a:pt x="2574125" y="330047"/>
                  </a:lnTo>
                  <a:lnTo>
                    <a:pt x="2579814" y="335724"/>
                  </a:lnTo>
                  <a:lnTo>
                    <a:pt x="3685794" y="335724"/>
                  </a:lnTo>
                  <a:lnTo>
                    <a:pt x="3685794" y="361124"/>
                  </a:lnTo>
                  <a:lnTo>
                    <a:pt x="3736594" y="335724"/>
                  </a:lnTo>
                  <a:lnTo>
                    <a:pt x="3761994" y="323024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6511" y="1414271"/>
              <a:ext cx="554736" cy="5516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3704" y="1274063"/>
              <a:ext cx="399288" cy="3992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614971" y="4145291"/>
              <a:ext cx="2023110" cy="76200"/>
            </a:xfrm>
            <a:custGeom>
              <a:avLst/>
              <a:gdLst/>
              <a:ahLst/>
              <a:cxnLst/>
              <a:rect l="l" t="t" r="r" b="b"/>
              <a:pathLst>
                <a:path w="2023110" h="76200">
                  <a:moveTo>
                    <a:pt x="1946326" y="50799"/>
                  </a:moveTo>
                  <a:lnTo>
                    <a:pt x="1946224" y="76198"/>
                  </a:lnTo>
                  <a:lnTo>
                    <a:pt x="1997437" y="50850"/>
                  </a:lnTo>
                  <a:lnTo>
                    <a:pt x="1959027" y="50850"/>
                  </a:lnTo>
                  <a:lnTo>
                    <a:pt x="1946326" y="50799"/>
                  </a:lnTo>
                  <a:close/>
                </a:path>
                <a:path w="2023110" h="76200">
                  <a:moveTo>
                    <a:pt x="1946429" y="25399"/>
                  </a:moveTo>
                  <a:lnTo>
                    <a:pt x="1946326" y="50799"/>
                  </a:lnTo>
                  <a:lnTo>
                    <a:pt x="1959027" y="50850"/>
                  </a:lnTo>
                  <a:lnTo>
                    <a:pt x="1959128" y="25450"/>
                  </a:lnTo>
                  <a:lnTo>
                    <a:pt x="1946429" y="25399"/>
                  </a:lnTo>
                  <a:close/>
                </a:path>
                <a:path w="2023110" h="76200">
                  <a:moveTo>
                    <a:pt x="1946531" y="0"/>
                  </a:moveTo>
                  <a:lnTo>
                    <a:pt x="1946429" y="25399"/>
                  </a:lnTo>
                  <a:lnTo>
                    <a:pt x="1959128" y="25450"/>
                  </a:lnTo>
                  <a:lnTo>
                    <a:pt x="1959027" y="50850"/>
                  </a:lnTo>
                  <a:lnTo>
                    <a:pt x="1997437" y="50850"/>
                  </a:lnTo>
                  <a:lnTo>
                    <a:pt x="2022577" y="38407"/>
                  </a:lnTo>
                  <a:lnTo>
                    <a:pt x="1946531" y="0"/>
                  </a:lnTo>
                  <a:close/>
                </a:path>
                <a:path w="2023110" h="76200">
                  <a:moveTo>
                    <a:pt x="102" y="17537"/>
                  </a:moveTo>
                  <a:lnTo>
                    <a:pt x="0" y="42937"/>
                  </a:lnTo>
                  <a:lnTo>
                    <a:pt x="1946326" y="50799"/>
                  </a:lnTo>
                  <a:lnTo>
                    <a:pt x="1946429" y="25399"/>
                  </a:lnTo>
                  <a:lnTo>
                    <a:pt x="102" y="17537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9567" y="3688080"/>
              <a:ext cx="978407" cy="9753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6135" y="5766816"/>
              <a:ext cx="1048512" cy="9631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0519" y="5797296"/>
              <a:ext cx="917448" cy="9174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031" y="3730752"/>
              <a:ext cx="917447" cy="91744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4377" y="6763004"/>
            <a:ext cx="1250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514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13631" y="6723380"/>
            <a:ext cx="6686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 </a:t>
            </a:r>
            <a:r>
              <a:rPr sz="1800" spc="-10" dirty="0"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265034" y="2887266"/>
            <a:ext cx="7793990" cy="3403600"/>
            <a:chOff x="1265034" y="2887266"/>
            <a:chExt cx="7793990" cy="3403600"/>
          </a:xfrm>
        </p:grpSpPr>
        <p:sp>
          <p:nvSpPr>
            <p:cNvPr id="62" name="object 62"/>
            <p:cNvSpPr/>
            <p:nvPr/>
          </p:nvSpPr>
          <p:spPr>
            <a:xfrm>
              <a:off x="1265034" y="6209830"/>
              <a:ext cx="4201160" cy="81280"/>
            </a:xfrm>
            <a:custGeom>
              <a:avLst/>
              <a:gdLst/>
              <a:ahLst/>
              <a:cxnLst/>
              <a:rect l="l" t="t" r="r" b="b"/>
              <a:pathLst>
                <a:path w="4201160" h="81279">
                  <a:moveTo>
                    <a:pt x="2871266" y="37922"/>
                  </a:moveTo>
                  <a:lnTo>
                    <a:pt x="2846019" y="25374"/>
                  </a:lnTo>
                  <a:lnTo>
                    <a:pt x="2794978" y="0"/>
                  </a:lnTo>
                  <a:lnTo>
                    <a:pt x="2795028" y="25400"/>
                  </a:lnTo>
                  <a:lnTo>
                    <a:pt x="0" y="32042"/>
                  </a:lnTo>
                  <a:lnTo>
                    <a:pt x="50" y="57442"/>
                  </a:lnTo>
                  <a:lnTo>
                    <a:pt x="2795092" y="50800"/>
                  </a:lnTo>
                  <a:lnTo>
                    <a:pt x="2795155" y="76200"/>
                  </a:lnTo>
                  <a:lnTo>
                    <a:pt x="2871266" y="37922"/>
                  </a:lnTo>
                  <a:close/>
                </a:path>
                <a:path w="4201160" h="81279">
                  <a:moveTo>
                    <a:pt x="4177182" y="55918"/>
                  </a:moveTo>
                  <a:lnTo>
                    <a:pt x="4137152" y="55918"/>
                  </a:lnTo>
                  <a:lnTo>
                    <a:pt x="4124452" y="55918"/>
                  </a:lnTo>
                  <a:lnTo>
                    <a:pt x="4123842" y="81000"/>
                  </a:lnTo>
                  <a:lnTo>
                    <a:pt x="4177182" y="55918"/>
                  </a:lnTo>
                  <a:close/>
                </a:path>
                <a:path w="4201160" h="81279">
                  <a:moveTo>
                    <a:pt x="4200944" y="44742"/>
                  </a:moveTo>
                  <a:lnTo>
                    <a:pt x="4125671" y="4826"/>
                  </a:lnTo>
                  <a:lnTo>
                    <a:pt x="4125061" y="30213"/>
                  </a:lnTo>
                  <a:lnTo>
                    <a:pt x="3993477" y="27051"/>
                  </a:lnTo>
                  <a:lnTo>
                    <a:pt x="3993477" y="26746"/>
                  </a:lnTo>
                  <a:lnTo>
                    <a:pt x="3994086" y="1663"/>
                  </a:lnTo>
                  <a:lnTo>
                    <a:pt x="3916984" y="37922"/>
                  </a:lnTo>
                  <a:lnTo>
                    <a:pt x="3992257" y="77838"/>
                  </a:lnTo>
                  <a:lnTo>
                    <a:pt x="3992867" y="52451"/>
                  </a:lnTo>
                  <a:lnTo>
                    <a:pt x="4124452" y="55613"/>
                  </a:lnTo>
                  <a:lnTo>
                    <a:pt x="4137152" y="55613"/>
                  </a:lnTo>
                  <a:lnTo>
                    <a:pt x="4177830" y="55613"/>
                  </a:lnTo>
                  <a:lnTo>
                    <a:pt x="4200944" y="4474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68118" y="2925366"/>
              <a:ext cx="6752590" cy="2399030"/>
            </a:xfrm>
            <a:custGeom>
              <a:avLst/>
              <a:gdLst/>
              <a:ahLst/>
              <a:cxnLst/>
              <a:rect l="l" t="t" r="r" b="b"/>
              <a:pathLst>
                <a:path w="6752590" h="2399029">
                  <a:moveTo>
                    <a:pt x="0" y="189742"/>
                  </a:moveTo>
                  <a:lnTo>
                    <a:pt x="6777" y="139301"/>
                  </a:lnTo>
                  <a:lnTo>
                    <a:pt x="25905" y="93975"/>
                  </a:lnTo>
                  <a:lnTo>
                    <a:pt x="55574" y="55574"/>
                  </a:lnTo>
                  <a:lnTo>
                    <a:pt x="93975" y="25905"/>
                  </a:lnTo>
                  <a:lnTo>
                    <a:pt x="139301" y="6777"/>
                  </a:lnTo>
                  <a:lnTo>
                    <a:pt x="189742" y="0"/>
                  </a:lnTo>
                  <a:lnTo>
                    <a:pt x="6562571" y="0"/>
                  </a:lnTo>
                  <a:lnTo>
                    <a:pt x="6613012" y="6777"/>
                  </a:lnTo>
                  <a:lnTo>
                    <a:pt x="6658337" y="25905"/>
                  </a:lnTo>
                  <a:lnTo>
                    <a:pt x="6696739" y="55574"/>
                  </a:lnTo>
                  <a:lnTo>
                    <a:pt x="6726408" y="93975"/>
                  </a:lnTo>
                  <a:lnTo>
                    <a:pt x="6745536" y="139301"/>
                  </a:lnTo>
                  <a:lnTo>
                    <a:pt x="6752314" y="189742"/>
                  </a:lnTo>
                  <a:lnTo>
                    <a:pt x="6752314" y="2209020"/>
                  </a:lnTo>
                  <a:lnTo>
                    <a:pt x="6745536" y="2259461"/>
                  </a:lnTo>
                  <a:lnTo>
                    <a:pt x="6726408" y="2304786"/>
                  </a:lnTo>
                  <a:lnTo>
                    <a:pt x="6696739" y="2343188"/>
                  </a:lnTo>
                  <a:lnTo>
                    <a:pt x="6658337" y="2372857"/>
                  </a:lnTo>
                  <a:lnTo>
                    <a:pt x="6613012" y="2391985"/>
                  </a:lnTo>
                  <a:lnTo>
                    <a:pt x="6562571" y="2398763"/>
                  </a:lnTo>
                  <a:lnTo>
                    <a:pt x="189742" y="2398763"/>
                  </a:lnTo>
                  <a:lnTo>
                    <a:pt x="139301" y="2391985"/>
                  </a:lnTo>
                  <a:lnTo>
                    <a:pt x="93975" y="2372857"/>
                  </a:lnTo>
                  <a:lnTo>
                    <a:pt x="55574" y="2343188"/>
                  </a:lnTo>
                  <a:lnTo>
                    <a:pt x="25905" y="2304786"/>
                  </a:lnTo>
                  <a:lnTo>
                    <a:pt x="6777" y="2259461"/>
                  </a:lnTo>
                  <a:lnTo>
                    <a:pt x="0" y="2209020"/>
                  </a:lnTo>
                  <a:lnTo>
                    <a:pt x="0" y="189742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2013" y="3516884"/>
            <a:ext cx="5036185" cy="35814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97180" marR="288925" algn="ctr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marL="12700" marR="5080" algn="ctr">
              <a:lnSpc>
                <a:spcPct val="110000"/>
              </a:lnSpc>
              <a:spcBef>
                <a:spcPts val="305"/>
              </a:spcBef>
              <a:tabLst>
                <a:tab pos="3165475" algn="l"/>
              </a:tabLst>
            </a:pP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 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SSL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952" rIns="0" bIns="0" rtlCol="0">
            <a:spAutoFit/>
          </a:bodyPr>
          <a:lstStyle/>
          <a:p>
            <a:pPr marL="4532630">
              <a:lnSpc>
                <a:spcPct val="100000"/>
              </a:lnSpc>
              <a:spcBef>
                <a:spcPts val="100"/>
              </a:spcBef>
            </a:pPr>
            <a:r>
              <a:rPr dirty="0"/>
              <a:t>ALB</a:t>
            </a:r>
            <a:r>
              <a:rPr spc="-45" dirty="0"/>
              <a:t> </a:t>
            </a:r>
            <a:r>
              <a:rPr dirty="0"/>
              <a:t>Ingress</a:t>
            </a:r>
            <a:r>
              <a:rPr spc="-35" dirty="0"/>
              <a:t> </a:t>
            </a:r>
            <a:r>
              <a:rPr spc="-25" dirty="0"/>
              <a:t>SSL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853" y="958123"/>
            <a:ext cx="10500360" cy="5144135"/>
            <a:chOff x="98853" y="958123"/>
            <a:chExt cx="10500360" cy="5144135"/>
          </a:xfrm>
        </p:grpSpPr>
        <p:sp>
          <p:nvSpPr>
            <p:cNvPr id="4" name="object 4"/>
            <p:cNvSpPr/>
            <p:nvPr/>
          </p:nvSpPr>
          <p:spPr>
            <a:xfrm>
              <a:off x="98853" y="958123"/>
              <a:ext cx="5466715" cy="1752600"/>
            </a:xfrm>
            <a:custGeom>
              <a:avLst/>
              <a:gdLst/>
              <a:ahLst/>
              <a:cxnLst/>
              <a:rect l="l" t="t" r="r" b="b"/>
              <a:pathLst>
                <a:path w="5466715" h="1752600">
                  <a:moveTo>
                    <a:pt x="2733314" y="0"/>
                  </a:moveTo>
                  <a:lnTo>
                    <a:pt x="2663848" y="277"/>
                  </a:lnTo>
                  <a:lnTo>
                    <a:pt x="2594808" y="1105"/>
                  </a:lnTo>
                  <a:lnTo>
                    <a:pt x="2526216" y="2477"/>
                  </a:lnTo>
                  <a:lnTo>
                    <a:pt x="2458090" y="4386"/>
                  </a:lnTo>
                  <a:lnTo>
                    <a:pt x="2390453" y="6826"/>
                  </a:lnTo>
                  <a:lnTo>
                    <a:pt x="2323324" y="9790"/>
                  </a:lnTo>
                  <a:lnTo>
                    <a:pt x="2256723" y="13271"/>
                  </a:lnTo>
                  <a:lnTo>
                    <a:pt x="2190672" y="17264"/>
                  </a:lnTo>
                  <a:lnTo>
                    <a:pt x="2125191" y="21761"/>
                  </a:lnTo>
                  <a:lnTo>
                    <a:pt x="2060301" y="26756"/>
                  </a:lnTo>
                  <a:lnTo>
                    <a:pt x="1996021" y="32243"/>
                  </a:lnTo>
                  <a:lnTo>
                    <a:pt x="1932372" y="38214"/>
                  </a:lnTo>
                  <a:lnTo>
                    <a:pt x="1869375" y="44663"/>
                  </a:lnTo>
                  <a:lnTo>
                    <a:pt x="1807051" y="51584"/>
                  </a:lnTo>
                  <a:lnTo>
                    <a:pt x="1745419" y="58971"/>
                  </a:lnTo>
                  <a:lnTo>
                    <a:pt x="1684500" y="66815"/>
                  </a:lnTo>
                  <a:lnTo>
                    <a:pt x="1624316" y="75112"/>
                  </a:lnTo>
                  <a:lnTo>
                    <a:pt x="1564885" y="83854"/>
                  </a:lnTo>
                  <a:lnTo>
                    <a:pt x="1506229" y="93035"/>
                  </a:lnTo>
                  <a:lnTo>
                    <a:pt x="1448369" y="102648"/>
                  </a:lnTo>
                  <a:lnTo>
                    <a:pt x="1391324" y="112686"/>
                  </a:lnTo>
                  <a:lnTo>
                    <a:pt x="1335116" y="123144"/>
                  </a:lnTo>
                  <a:lnTo>
                    <a:pt x="1279764" y="134015"/>
                  </a:lnTo>
                  <a:lnTo>
                    <a:pt x="1225289" y="145291"/>
                  </a:lnTo>
                  <a:lnTo>
                    <a:pt x="1171713" y="156966"/>
                  </a:lnTo>
                  <a:lnTo>
                    <a:pt x="1119054" y="169035"/>
                  </a:lnTo>
                  <a:lnTo>
                    <a:pt x="1067334" y="181490"/>
                  </a:lnTo>
                  <a:lnTo>
                    <a:pt x="1016573" y="194324"/>
                  </a:lnTo>
                  <a:lnTo>
                    <a:pt x="966792" y="207532"/>
                  </a:lnTo>
                  <a:lnTo>
                    <a:pt x="918011" y="221106"/>
                  </a:lnTo>
                  <a:lnTo>
                    <a:pt x="870251" y="235040"/>
                  </a:lnTo>
                  <a:lnTo>
                    <a:pt x="823532" y="249327"/>
                  </a:lnTo>
                  <a:lnTo>
                    <a:pt x="777874" y="263962"/>
                  </a:lnTo>
                  <a:lnTo>
                    <a:pt x="733299" y="278937"/>
                  </a:lnTo>
                  <a:lnTo>
                    <a:pt x="689826" y="294245"/>
                  </a:lnTo>
                  <a:lnTo>
                    <a:pt x="647476" y="309880"/>
                  </a:lnTo>
                  <a:lnTo>
                    <a:pt x="606270" y="325837"/>
                  </a:lnTo>
                  <a:lnTo>
                    <a:pt x="566228" y="342107"/>
                  </a:lnTo>
                  <a:lnTo>
                    <a:pt x="527371" y="358684"/>
                  </a:lnTo>
                  <a:lnTo>
                    <a:pt x="489718" y="375563"/>
                  </a:lnTo>
                  <a:lnTo>
                    <a:pt x="453292" y="392735"/>
                  </a:lnTo>
                  <a:lnTo>
                    <a:pt x="418111" y="410196"/>
                  </a:lnTo>
                  <a:lnTo>
                    <a:pt x="384197" y="427937"/>
                  </a:lnTo>
                  <a:lnTo>
                    <a:pt x="320250" y="464238"/>
                  </a:lnTo>
                  <a:lnTo>
                    <a:pt x="261616" y="501584"/>
                  </a:lnTo>
                  <a:lnTo>
                    <a:pt x="208457" y="539924"/>
                  </a:lnTo>
                  <a:lnTo>
                    <a:pt x="160939" y="579204"/>
                  </a:lnTo>
                  <a:lnTo>
                    <a:pt x="119224" y="619373"/>
                  </a:lnTo>
                  <a:lnTo>
                    <a:pt x="83477" y="660377"/>
                  </a:lnTo>
                  <a:lnTo>
                    <a:pt x="53863" y="702165"/>
                  </a:lnTo>
                  <a:lnTo>
                    <a:pt x="30543" y="744683"/>
                  </a:lnTo>
                  <a:lnTo>
                    <a:pt x="13684" y="787879"/>
                  </a:lnTo>
                  <a:lnTo>
                    <a:pt x="3448" y="831700"/>
                  </a:lnTo>
                  <a:lnTo>
                    <a:pt x="0" y="876095"/>
                  </a:lnTo>
                  <a:lnTo>
                    <a:pt x="865" y="898361"/>
                  </a:lnTo>
                  <a:lnTo>
                    <a:pt x="7728" y="942475"/>
                  </a:lnTo>
                  <a:lnTo>
                    <a:pt x="21296" y="985991"/>
                  </a:lnTo>
                  <a:lnTo>
                    <a:pt x="41406" y="1028854"/>
                  </a:lnTo>
                  <a:lnTo>
                    <a:pt x="67893" y="1071014"/>
                  </a:lnTo>
                  <a:lnTo>
                    <a:pt x="100595" y="1112416"/>
                  </a:lnTo>
                  <a:lnTo>
                    <a:pt x="139346" y="1153009"/>
                  </a:lnTo>
                  <a:lnTo>
                    <a:pt x="183983" y="1192740"/>
                  </a:lnTo>
                  <a:lnTo>
                    <a:pt x="234342" y="1231557"/>
                  </a:lnTo>
                  <a:lnTo>
                    <a:pt x="290259" y="1269407"/>
                  </a:lnTo>
                  <a:lnTo>
                    <a:pt x="351570" y="1306237"/>
                  </a:lnTo>
                  <a:lnTo>
                    <a:pt x="418111" y="1341995"/>
                  </a:lnTo>
                  <a:lnTo>
                    <a:pt x="453292" y="1359455"/>
                  </a:lnTo>
                  <a:lnTo>
                    <a:pt x="489718" y="1376628"/>
                  </a:lnTo>
                  <a:lnTo>
                    <a:pt x="527371" y="1393506"/>
                  </a:lnTo>
                  <a:lnTo>
                    <a:pt x="566228" y="1410084"/>
                  </a:lnTo>
                  <a:lnTo>
                    <a:pt x="606270" y="1426354"/>
                  </a:lnTo>
                  <a:lnTo>
                    <a:pt x="647476" y="1442310"/>
                  </a:lnTo>
                  <a:lnTo>
                    <a:pt x="689826" y="1457946"/>
                  </a:lnTo>
                  <a:lnTo>
                    <a:pt x="733299" y="1473254"/>
                  </a:lnTo>
                  <a:lnTo>
                    <a:pt x="777874" y="1488229"/>
                  </a:lnTo>
                  <a:lnTo>
                    <a:pt x="823532" y="1502863"/>
                  </a:lnTo>
                  <a:lnTo>
                    <a:pt x="870251" y="1517151"/>
                  </a:lnTo>
                  <a:lnTo>
                    <a:pt x="918011" y="1531085"/>
                  </a:lnTo>
                  <a:lnTo>
                    <a:pt x="966792" y="1544659"/>
                  </a:lnTo>
                  <a:lnTo>
                    <a:pt x="1016573" y="1557867"/>
                  </a:lnTo>
                  <a:lnTo>
                    <a:pt x="1067334" y="1570701"/>
                  </a:lnTo>
                  <a:lnTo>
                    <a:pt x="1119054" y="1583156"/>
                  </a:lnTo>
                  <a:lnTo>
                    <a:pt x="1171713" y="1595224"/>
                  </a:lnTo>
                  <a:lnTo>
                    <a:pt x="1225289" y="1606900"/>
                  </a:lnTo>
                  <a:lnTo>
                    <a:pt x="1279764" y="1618176"/>
                  </a:lnTo>
                  <a:lnTo>
                    <a:pt x="1335116" y="1629047"/>
                  </a:lnTo>
                  <a:lnTo>
                    <a:pt x="1391324" y="1639505"/>
                  </a:lnTo>
                  <a:lnTo>
                    <a:pt x="1448369" y="1649543"/>
                  </a:lnTo>
                  <a:lnTo>
                    <a:pt x="1506229" y="1659156"/>
                  </a:lnTo>
                  <a:lnTo>
                    <a:pt x="1564885" y="1668337"/>
                  </a:lnTo>
                  <a:lnTo>
                    <a:pt x="1624316" y="1677079"/>
                  </a:lnTo>
                  <a:lnTo>
                    <a:pt x="1684500" y="1685376"/>
                  </a:lnTo>
                  <a:lnTo>
                    <a:pt x="1745419" y="1693221"/>
                  </a:lnTo>
                  <a:lnTo>
                    <a:pt x="1807051" y="1700607"/>
                  </a:lnTo>
                  <a:lnTo>
                    <a:pt x="1869375" y="1707528"/>
                  </a:lnTo>
                  <a:lnTo>
                    <a:pt x="1932372" y="1713977"/>
                  </a:lnTo>
                  <a:lnTo>
                    <a:pt x="1996021" y="1719949"/>
                  </a:lnTo>
                  <a:lnTo>
                    <a:pt x="2060301" y="1725435"/>
                  </a:lnTo>
                  <a:lnTo>
                    <a:pt x="2125191" y="1730430"/>
                  </a:lnTo>
                  <a:lnTo>
                    <a:pt x="2190672" y="1734927"/>
                  </a:lnTo>
                  <a:lnTo>
                    <a:pt x="2256723" y="1738920"/>
                  </a:lnTo>
                  <a:lnTo>
                    <a:pt x="2323324" y="1742402"/>
                  </a:lnTo>
                  <a:lnTo>
                    <a:pt x="2390453" y="1745366"/>
                  </a:lnTo>
                  <a:lnTo>
                    <a:pt x="2458090" y="1747806"/>
                  </a:lnTo>
                  <a:lnTo>
                    <a:pt x="2526216" y="1749715"/>
                  </a:lnTo>
                  <a:lnTo>
                    <a:pt x="2594808" y="1751087"/>
                  </a:lnTo>
                  <a:lnTo>
                    <a:pt x="2663848" y="1751914"/>
                  </a:lnTo>
                  <a:lnTo>
                    <a:pt x="2733314" y="1752192"/>
                  </a:lnTo>
                  <a:lnTo>
                    <a:pt x="2802780" y="1751914"/>
                  </a:lnTo>
                  <a:lnTo>
                    <a:pt x="2871819" y="1751087"/>
                  </a:lnTo>
                  <a:lnTo>
                    <a:pt x="2940412" y="1749715"/>
                  </a:lnTo>
                  <a:lnTo>
                    <a:pt x="3008537" y="1747806"/>
                  </a:lnTo>
                  <a:lnTo>
                    <a:pt x="3076175" y="1745366"/>
                  </a:lnTo>
                  <a:lnTo>
                    <a:pt x="3143304" y="1742402"/>
                  </a:lnTo>
                  <a:lnTo>
                    <a:pt x="3209904" y="1738920"/>
                  </a:lnTo>
                  <a:lnTo>
                    <a:pt x="3275955" y="1734927"/>
                  </a:lnTo>
                  <a:lnTo>
                    <a:pt x="3341436" y="1730430"/>
                  </a:lnTo>
                  <a:lnTo>
                    <a:pt x="3406327" y="1725435"/>
                  </a:lnTo>
                  <a:lnTo>
                    <a:pt x="3470607" y="1719949"/>
                  </a:lnTo>
                  <a:lnTo>
                    <a:pt x="3534256" y="1713977"/>
                  </a:lnTo>
                  <a:lnTo>
                    <a:pt x="3597253" y="1707528"/>
                  </a:lnTo>
                  <a:lnTo>
                    <a:pt x="3659577" y="1700607"/>
                  </a:lnTo>
                  <a:lnTo>
                    <a:pt x="3721209" y="1693221"/>
                  </a:lnTo>
                  <a:lnTo>
                    <a:pt x="3782127" y="1685376"/>
                  </a:lnTo>
                  <a:lnTo>
                    <a:pt x="3842312" y="1677079"/>
                  </a:lnTo>
                  <a:lnTo>
                    <a:pt x="3901742" y="1668337"/>
                  </a:lnTo>
                  <a:lnTo>
                    <a:pt x="3960398" y="1659156"/>
                  </a:lnTo>
                  <a:lnTo>
                    <a:pt x="4018259" y="1649543"/>
                  </a:lnTo>
                  <a:lnTo>
                    <a:pt x="4075303" y="1639505"/>
                  </a:lnTo>
                  <a:lnTo>
                    <a:pt x="4131512" y="1629047"/>
                  </a:lnTo>
                  <a:lnTo>
                    <a:pt x="4186864" y="1618176"/>
                  </a:lnTo>
                  <a:lnTo>
                    <a:pt x="4241338" y="1606900"/>
                  </a:lnTo>
                  <a:lnTo>
                    <a:pt x="4294915" y="1595224"/>
                  </a:lnTo>
                  <a:lnTo>
                    <a:pt x="4347574" y="1583156"/>
                  </a:lnTo>
                  <a:lnTo>
                    <a:pt x="4399294" y="1570701"/>
                  </a:lnTo>
                  <a:lnTo>
                    <a:pt x="4450054" y="1557867"/>
                  </a:lnTo>
                  <a:lnTo>
                    <a:pt x="4499836" y="1544659"/>
                  </a:lnTo>
                  <a:lnTo>
                    <a:pt x="4548617" y="1531085"/>
                  </a:lnTo>
                  <a:lnTo>
                    <a:pt x="4596377" y="1517151"/>
                  </a:lnTo>
                  <a:lnTo>
                    <a:pt x="4643096" y="1502863"/>
                  </a:lnTo>
                  <a:lnTo>
                    <a:pt x="4688754" y="1488229"/>
                  </a:lnTo>
                  <a:lnTo>
                    <a:pt x="4733329" y="1473254"/>
                  </a:lnTo>
                  <a:lnTo>
                    <a:pt x="4776802" y="1457946"/>
                  </a:lnTo>
                  <a:lnTo>
                    <a:pt x="4819152" y="1442310"/>
                  </a:lnTo>
                  <a:lnTo>
                    <a:pt x="4860358" y="1426354"/>
                  </a:lnTo>
                  <a:lnTo>
                    <a:pt x="4900400" y="1410084"/>
                  </a:lnTo>
                  <a:lnTo>
                    <a:pt x="4939257" y="1393506"/>
                  </a:lnTo>
                  <a:lnTo>
                    <a:pt x="4976909" y="1376628"/>
                  </a:lnTo>
                  <a:lnTo>
                    <a:pt x="5013336" y="1359455"/>
                  </a:lnTo>
                  <a:lnTo>
                    <a:pt x="5048517" y="1341995"/>
                  </a:lnTo>
                  <a:lnTo>
                    <a:pt x="5082431" y="1324253"/>
                  </a:lnTo>
                  <a:lnTo>
                    <a:pt x="5146377" y="1287952"/>
                  </a:lnTo>
                  <a:lnTo>
                    <a:pt x="5205012" y="1250606"/>
                  </a:lnTo>
                  <a:lnTo>
                    <a:pt x="5258170" y="1212266"/>
                  </a:lnTo>
                  <a:lnTo>
                    <a:pt x="5305689" y="1172986"/>
                  </a:lnTo>
                  <a:lnTo>
                    <a:pt x="5347403" y="1132817"/>
                  </a:lnTo>
                  <a:lnTo>
                    <a:pt x="5383150" y="1091813"/>
                  </a:lnTo>
                  <a:lnTo>
                    <a:pt x="5412765" y="1050025"/>
                  </a:lnTo>
                  <a:lnTo>
                    <a:pt x="5436084" y="1007507"/>
                  </a:lnTo>
                  <a:lnTo>
                    <a:pt x="5452944" y="964311"/>
                  </a:lnTo>
                  <a:lnTo>
                    <a:pt x="5463180" y="920490"/>
                  </a:lnTo>
                  <a:lnTo>
                    <a:pt x="5466628" y="876095"/>
                  </a:lnTo>
                  <a:lnTo>
                    <a:pt x="5465763" y="853829"/>
                  </a:lnTo>
                  <a:lnTo>
                    <a:pt x="5458900" y="809715"/>
                  </a:lnTo>
                  <a:lnTo>
                    <a:pt x="5445332" y="766199"/>
                  </a:lnTo>
                  <a:lnTo>
                    <a:pt x="5425222" y="723336"/>
                  </a:lnTo>
                  <a:lnTo>
                    <a:pt x="5398734" y="681176"/>
                  </a:lnTo>
                  <a:lnTo>
                    <a:pt x="5366033" y="639774"/>
                  </a:lnTo>
                  <a:lnTo>
                    <a:pt x="5327282" y="599181"/>
                  </a:lnTo>
                  <a:lnTo>
                    <a:pt x="5282645" y="559450"/>
                  </a:lnTo>
                  <a:lnTo>
                    <a:pt x="5232286" y="520633"/>
                  </a:lnTo>
                  <a:lnTo>
                    <a:pt x="5176369" y="482784"/>
                  </a:lnTo>
                  <a:lnTo>
                    <a:pt x="5115058" y="445954"/>
                  </a:lnTo>
                  <a:lnTo>
                    <a:pt x="5048517" y="410196"/>
                  </a:lnTo>
                  <a:lnTo>
                    <a:pt x="5013336" y="392735"/>
                  </a:lnTo>
                  <a:lnTo>
                    <a:pt x="4976909" y="375563"/>
                  </a:lnTo>
                  <a:lnTo>
                    <a:pt x="4939257" y="358684"/>
                  </a:lnTo>
                  <a:lnTo>
                    <a:pt x="4900400" y="342107"/>
                  </a:lnTo>
                  <a:lnTo>
                    <a:pt x="4860358" y="325837"/>
                  </a:lnTo>
                  <a:lnTo>
                    <a:pt x="4819152" y="309880"/>
                  </a:lnTo>
                  <a:lnTo>
                    <a:pt x="4776802" y="294245"/>
                  </a:lnTo>
                  <a:lnTo>
                    <a:pt x="4733329" y="278937"/>
                  </a:lnTo>
                  <a:lnTo>
                    <a:pt x="4688754" y="263962"/>
                  </a:lnTo>
                  <a:lnTo>
                    <a:pt x="4643096" y="249327"/>
                  </a:lnTo>
                  <a:lnTo>
                    <a:pt x="4596377" y="235040"/>
                  </a:lnTo>
                  <a:lnTo>
                    <a:pt x="4548617" y="221106"/>
                  </a:lnTo>
                  <a:lnTo>
                    <a:pt x="4499836" y="207532"/>
                  </a:lnTo>
                  <a:lnTo>
                    <a:pt x="4450054" y="194324"/>
                  </a:lnTo>
                  <a:lnTo>
                    <a:pt x="4399294" y="181490"/>
                  </a:lnTo>
                  <a:lnTo>
                    <a:pt x="4347574" y="169035"/>
                  </a:lnTo>
                  <a:lnTo>
                    <a:pt x="4294915" y="156966"/>
                  </a:lnTo>
                  <a:lnTo>
                    <a:pt x="4241338" y="145291"/>
                  </a:lnTo>
                  <a:lnTo>
                    <a:pt x="4186864" y="134015"/>
                  </a:lnTo>
                  <a:lnTo>
                    <a:pt x="4131512" y="123144"/>
                  </a:lnTo>
                  <a:lnTo>
                    <a:pt x="4075303" y="112686"/>
                  </a:lnTo>
                  <a:lnTo>
                    <a:pt x="4018259" y="102648"/>
                  </a:lnTo>
                  <a:lnTo>
                    <a:pt x="3960398" y="93035"/>
                  </a:lnTo>
                  <a:lnTo>
                    <a:pt x="3901742" y="83854"/>
                  </a:lnTo>
                  <a:lnTo>
                    <a:pt x="3842312" y="75112"/>
                  </a:lnTo>
                  <a:lnTo>
                    <a:pt x="3782127" y="66815"/>
                  </a:lnTo>
                  <a:lnTo>
                    <a:pt x="3721209" y="58971"/>
                  </a:lnTo>
                  <a:lnTo>
                    <a:pt x="3659577" y="51584"/>
                  </a:lnTo>
                  <a:lnTo>
                    <a:pt x="3597253" y="44663"/>
                  </a:lnTo>
                  <a:lnTo>
                    <a:pt x="3534256" y="38214"/>
                  </a:lnTo>
                  <a:lnTo>
                    <a:pt x="3470607" y="32243"/>
                  </a:lnTo>
                  <a:lnTo>
                    <a:pt x="3406327" y="26756"/>
                  </a:lnTo>
                  <a:lnTo>
                    <a:pt x="3341436" y="21761"/>
                  </a:lnTo>
                  <a:lnTo>
                    <a:pt x="3275955" y="17264"/>
                  </a:lnTo>
                  <a:lnTo>
                    <a:pt x="3209904" y="13271"/>
                  </a:lnTo>
                  <a:lnTo>
                    <a:pt x="3143304" y="9790"/>
                  </a:lnTo>
                  <a:lnTo>
                    <a:pt x="3076175" y="6826"/>
                  </a:lnTo>
                  <a:lnTo>
                    <a:pt x="3008537" y="4386"/>
                  </a:lnTo>
                  <a:lnTo>
                    <a:pt x="2940412" y="2477"/>
                  </a:lnTo>
                  <a:lnTo>
                    <a:pt x="2871819" y="1105"/>
                  </a:lnTo>
                  <a:lnTo>
                    <a:pt x="2802780" y="277"/>
                  </a:lnTo>
                  <a:lnTo>
                    <a:pt x="27333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31140" y="2641800"/>
              <a:ext cx="5466715" cy="1752600"/>
            </a:xfrm>
            <a:custGeom>
              <a:avLst/>
              <a:gdLst/>
              <a:ahLst/>
              <a:cxnLst/>
              <a:rect l="l" t="t" r="r" b="b"/>
              <a:pathLst>
                <a:path w="5466715" h="1752600">
                  <a:moveTo>
                    <a:pt x="2733314" y="0"/>
                  </a:moveTo>
                  <a:lnTo>
                    <a:pt x="2663848" y="277"/>
                  </a:lnTo>
                  <a:lnTo>
                    <a:pt x="2594808" y="1105"/>
                  </a:lnTo>
                  <a:lnTo>
                    <a:pt x="2526216" y="2477"/>
                  </a:lnTo>
                  <a:lnTo>
                    <a:pt x="2458090" y="4386"/>
                  </a:lnTo>
                  <a:lnTo>
                    <a:pt x="2390453" y="6826"/>
                  </a:lnTo>
                  <a:lnTo>
                    <a:pt x="2323324" y="9790"/>
                  </a:lnTo>
                  <a:lnTo>
                    <a:pt x="2256723" y="13271"/>
                  </a:lnTo>
                  <a:lnTo>
                    <a:pt x="2190672" y="17264"/>
                  </a:lnTo>
                  <a:lnTo>
                    <a:pt x="2125191" y="21761"/>
                  </a:lnTo>
                  <a:lnTo>
                    <a:pt x="2060301" y="26756"/>
                  </a:lnTo>
                  <a:lnTo>
                    <a:pt x="1996021" y="32243"/>
                  </a:lnTo>
                  <a:lnTo>
                    <a:pt x="1932372" y="38214"/>
                  </a:lnTo>
                  <a:lnTo>
                    <a:pt x="1869375" y="44664"/>
                  </a:lnTo>
                  <a:lnTo>
                    <a:pt x="1807051" y="51585"/>
                  </a:lnTo>
                  <a:lnTo>
                    <a:pt x="1745419" y="58971"/>
                  </a:lnTo>
                  <a:lnTo>
                    <a:pt x="1684500" y="66816"/>
                  </a:lnTo>
                  <a:lnTo>
                    <a:pt x="1624316" y="75112"/>
                  </a:lnTo>
                  <a:lnTo>
                    <a:pt x="1564885" y="83854"/>
                  </a:lnTo>
                  <a:lnTo>
                    <a:pt x="1506229" y="93035"/>
                  </a:lnTo>
                  <a:lnTo>
                    <a:pt x="1448369" y="102648"/>
                  </a:lnTo>
                  <a:lnTo>
                    <a:pt x="1391324" y="112687"/>
                  </a:lnTo>
                  <a:lnTo>
                    <a:pt x="1335116" y="123145"/>
                  </a:lnTo>
                  <a:lnTo>
                    <a:pt x="1279764" y="134015"/>
                  </a:lnTo>
                  <a:lnTo>
                    <a:pt x="1225289" y="145291"/>
                  </a:lnTo>
                  <a:lnTo>
                    <a:pt x="1171713" y="156967"/>
                  </a:lnTo>
                  <a:lnTo>
                    <a:pt x="1119054" y="169035"/>
                  </a:lnTo>
                  <a:lnTo>
                    <a:pt x="1067334" y="181490"/>
                  </a:lnTo>
                  <a:lnTo>
                    <a:pt x="1016573" y="194325"/>
                  </a:lnTo>
                  <a:lnTo>
                    <a:pt x="966792" y="207532"/>
                  </a:lnTo>
                  <a:lnTo>
                    <a:pt x="918011" y="221106"/>
                  </a:lnTo>
                  <a:lnTo>
                    <a:pt x="870251" y="235041"/>
                  </a:lnTo>
                  <a:lnTo>
                    <a:pt x="823532" y="249328"/>
                  </a:lnTo>
                  <a:lnTo>
                    <a:pt x="777874" y="263963"/>
                  </a:lnTo>
                  <a:lnTo>
                    <a:pt x="733299" y="278937"/>
                  </a:lnTo>
                  <a:lnTo>
                    <a:pt x="689826" y="294246"/>
                  </a:lnTo>
                  <a:lnTo>
                    <a:pt x="647476" y="309881"/>
                  </a:lnTo>
                  <a:lnTo>
                    <a:pt x="606270" y="325837"/>
                  </a:lnTo>
                  <a:lnTo>
                    <a:pt x="566228" y="342107"/>
                  </a:lnTo>
                  <a:lnTo>
                    <a:pt x="527371" y="358685"/>
                  </a:lnTo>
                  <a:lnTo>
                    <a:pt x="489718" y="375563"/>
                  </a:lnTo>
                  <a:lnTo>
                    <a:pt x="453292" y="392736"/>
                  </a:lnTo>
                  <a:lnTo>
                    <a:pt x="418111" y="410197"/>
                  </a:lnTo>
                  <a:lnTo>
                    <a:pt x="384197" y="427938"/>
                  </a:lnTo>
                  <a:lnTo>
                    <a:pt x="320250" y="464239"/>
                  </a:lnTo>
                  <a:lnTo>
                    <a:pt x="261616" y="501585"/>
                  </a:lnTo>
                  <a:lnTo>
                    <a:pt x="208457" y="539925"/>
                  </a:lnTo>
                  <a:lnTo>
                    <a:pt x="160939" y="579205"/>
                  </a:lnTo>
                  <a:lnTo>
                    <a:pt x="119224" y="619374"/>
                  </a:lnTo>
                  <a:lnTo>
                    <a:pt x="83477" y="660378"/>
                  </a:lnTo>
                  <a:lnTo>
                    <a:pt x="53863" y="702166"/>
                  </a:lnTo>
                  <a:lnTo>
                    <a:pt x="30543" y="744684"/>
                  </a:lnTo>
                  <a:lnTo>
                    <a:pt x="13684" y="787880"/>
                  </a:lnTo>
                  <a:lnTo>
                    <a:pt x="3448" y="831702"/>
                  </a:lnTo>
                  <a:lnTo>
                    <a:pt x="0" y="876096"/>
                  </a:lnTo>
                  <a:lnTo>
                    <a:pt x="865" y="898362"/>
                  </a:lnTo>
                  <a:lnTo>
                    <a:pt x="7728" y="942477"/>
                  </a:lnTo>
                  <a:lnTo>
                    <a:pt x="21296" y="985992"/>
                  </a:lnTo>
                  <a:lnTo>
                    <a:pt x="41406" y="1028856"/>
                  </a:lnTo>
                  <a:lnTo>
                    <a:pt x="67893" y="1071015"/>
                  </a:lnTo>
                  <a:lnTo>
                    <a:pt x="100595" y="1112418"/>
                  </a:lnTo>
                  <a:lnTo>
                    <a:pt x="139346" y="1153011"/>
                  </a:lnTo>
                  <a:lnTo>
                    <a:pt x="183983" y="1192742"/>
                  </a:lnTo>
                  <a:lnTo>
                    <a:pt x="234342" y="1231558"/>
                  </a:lnTo>
                  <a:lnTo>
                    <a:pt x="290259" y="1269408"/>
                  </a:lnTo>
                  <a:lnTo>
                    <a:pt x="351570" y="1306238"/>
                  </a:lnTo>
                  <a:lnTo>
                    <a:pt x="418111" y="1341996"/>
                  </a:lnTo>
                  <a:lnTo>
                    <a:pt x="453292" y="1359456"/>
                  </a:lnTo>
                  <a:lnTo>
                    <a:pt x="489718" y="1376629"/>
                  </a:lnTo>
                  <a:lnTo>
                    <a:pt x="527371" y="1393508"/>
                  </a:lnTo>
                  <a:lnTo>
                    <a:pt x="566228" y="1410085"/>
                  </a:lnTo>
                  <a:lnTo>
                    <a:pt x="606270" y="1426355"/>
                  </a:lnTo>
                  <a:lnTo>
                    <a:pt x="647476" y="1442311"/>
                  </a:lnTo>
                  <a:lnTo>
                    <a:pt x="689826" y="1457947"/>
                  </a:lnTo>
                  <a:lnTo>
                    <a:pt x="733299" y="1473255"/>
                  </a:lnTo>
                  <a:lnTo>
                    <a:pt x="777874" y="1488230"/>
                  </a:lnTo>
                  <a:lnTo>
                    <a:pt x="823532" y="1502864"/>
                  </a:lnTo>
                  <a:lnTo>
                    <a:pt x="870251" y="1517152"/>
                  </a:lnTo>
                  <a:lnTo>
                    <a:pt x="918011" y="1531086"/>
                  </a:lnTo>
                  <a:lnTo>
                    <a:pt x="966792" y="1544660"/>
                  </a:lnTo>
                  <a:lnTo>
                    <a:pt x="1016573" y="1557868"/>
                  </a:lnTo>
                  <a:lnTo>
                    <a:pt x="1067334" y="1570702"/>
                  </a:lnTo>
                  <a:lnTo>
                    <a:pt x="1119054" y="1583157"/>
                  </a:lnTo>
                  <a:lnTo>
                    <a:pt x="1171713" y="1595226"/>
                  </a:lnTo>
                  <a:lnTo>
                    <a:pt x="1225289" y="1606901"/>
                  </a:lnTo>
                  <a:lnTo>
                    <a:pt x="1279764" y="1618178"/>
                  </a:lnTo>
                  <a:lnTo>
                    <a:pt x="1335116" y="1629048"/>
                  </a:lnTo>
                  <a:lnTo>
                    <a:pt x="1391324" y="1639506"/>
                  </a:lnTo>
                  <a:lnTo>
                    <a:pt x="1448369" y="1649545"/>
                  </a:lnTo>
                  <a:lnTo>
                    <a:pt x="1506229" y="1659158"/>
                  </a:lnTo>
                  <a:lnTo>
                    <a:pt x="1564885" y="1668338"/>
                  </a:lnTo>
                  <a:lnTo>
                    <a:pt x="1624316" y="1677080"/>
                  </a:lnTo>
                  <a:lnTo>
                    <a:pt x="1684500" y="1685377"/>
                  </a:lnTo>
                  <a:lnTo>
                    <a:pt x="1745419" y="1693222"/>
                  </a:lnTo>
                  <a:lnTo>
                    <a:pt x="1807051" y="1700608"/>
                  </a:lnTo>
                  <a:lnTo>
                    <a:pt x="1869375" y="1707529"/>
                  </a:lnTo>
                  <a:lnTo>
                    <a:pt x="1932372" y="1713979"/>
                  </a:lnTo>
                  <a:lnTo>
                    <a:pt x="1996021" y="1719950"/>
                  </a:lnTo>
                  <a:lnTo>
                    <a:pt x="2060301" y="1725436"/>
                  </a:lnTo>
                  <a:lnTo>
                    <a:pt x="2125191" y="1730431"/>
                  </a:lnTo>
                  <a:lnTo>
                    <a:pt x="2190672" y="1734929"/>
                  </a:lnTo>
                  <a:lnTo>
                    <a:pt x="2256723" y="1738921"/>
                  </a:lnTo>
                  <a:lnTo>
                    <a:pt x="2323324" y="1742403"/>
                  </a:lnTo>
                  <a:lnTo>
                    <a:pt x="2390453" y="1745367"/>
                  </a:lnTo>
                  <a:lnTo>
                    <a:pt x="2458090" y="1747807"/>
                  </a:lnTo>
                  <a:lnTo>
                    <a:pt x="2526216" y="1749716"/>
                  </a:lnTo>
                  <a:lnTo>
                    <a:pt x="2594808" y="1751088"/>
                  </a:lnTo>
                  <a:lnTo>
                    <a:pt x="2663848" y="1751916"/>
                  </a:lnTo>
                  <a:lnTo>
                    <a:pt x="2733314" y="1752193"/>
                  </a:lnTo>
                  <a:lnTo>
                    <a:pt x="2802780" y="1751916"/>
                  </a:lnTo>
                  <a:lnTo>
                    <a:pt x="2871819" y="1751088"/>
                  </a:lnTo>
                  <a:lnTo>
                    <a:pt x="2940412" y="1749716"/>
                  </a:lnTo>
                  <a:lnTo>
                    <a:pt x="3008537" y="1747807"/>
                  </a:lnTo>
                  <a:lnTo>
                    <a:pt x="3076175" y="1745367"/>
                  </a:lnTo>
                  <a:lnTo>
                    <a:pt x="3143304" y="1742403"/>
                  </a:lnTo>
                  <a:lnTo>
                    <a:pt x="3209904" y="1738921"/>
                  </a:lnTo>
                  <a:lnTo>
                    <a:pt x="3275955" y="1734929"/>
                  </a:lnTo>
                  <a:lnTo>
                    <a:pt x="3341436" y="1730431"/>
                  </a:lnTo>
                  <a:lnTo>
                    <a:pt x="3406327" y="1725436"/>
                  </a:lnTo>
                  <a:lnTo>
                    <a:pt x="3470607" y="1719950"/>
                  </a:lnTo>
                  <a:lnTo>
                    <a:pt x="3534256" y="1713979"/>
                  </a:lnTo>
                  <a:lnTo>
                    <a:pt x="3597253" y="1707529"/>
                  </a:lnTo>
                  <a:lnTo>
                    <a:pt x="3659577" y="1700608"/>
                  </a:lnTo>
                  <a:lnTo>
                    <a:pt x="3721209" y="1693222"/>
                  </a:lnTo>
                  <a:lnTo>
                    <a:pt x="3782127" y="1685377"/>
                  </a:lnTo>
                  <a:lnTo>
                    <a:pt x="3842312" y="1677080"/>
                  </a:lnTo>
                  <a:lnTo>
                    <a:pt x="3901742" y="1668338"/>
                  </a:lnTo>
                  <a:lnTo>
                    <a:pt x="3960398" y="1659158"/>
                  </a:lnTo>
                  <a:lnTo>
                    <a:pt x="4018259" y="1649545"/>
                  </a:lnTo>
                  <a:lnTo>
                    <a:pt x="4075303" y="1639506"/>
                  </a:lnTo>
                  <a:lnTo>
                    <a:pt x="4131512" y="1629048"/>
                  </a:lnTo>
                  <a:lnTo>
                    <a:pt x="4186864" y="1618178"/>
                  </a:lnTo>
                  <a:lnTo>
                    <a:pt x="4241338" y="1606901"/>
                  </a:lnTo>
                  <a:lnTo>
                    <a:pt x="4294915" y="1595226"/>
                  </a:lnTo>
                  <a:lnTo>
                    <a:pt x="4347574" y="1583157"/>
                  </a:lnTo>
                  <a:lnTo>
                    <a:pt x="4399294" y="1570702"/>
                  </a:lnTo>
                  <a:lnTo>
                    <a:pt x="4450055" y="1557868"/>
                  </a:lnTo>
                  <a:lnTo>
                    <a:pt x="4499836" y="1544660"/>
                  </a:lnTo>
                  <a:lnTo>
                    <a:pt x="4548617" y="1531086"/>
                  </a:lnTo>
                  <a:lnTo>
                    <a:pt x="4596377" y="1517152"/>
                  </a:lnTo>
                  <a:lnTo>
                    <a:pt x="4643096" y="1502864"/>
                  </a:lnTo>
                  <a:lnTo>
                    <a:pt x="4688754" y="1488230"/>
                  </a:lnTo>
                  <a:lnTo>
                    <a:pt x="4733329" y="1473255"/>
                  </a:lnTo>
                  <a:lnTo>
                    <a:pt x="4776802" y="1457947"/>
                  </a:lnTo>
                  <a:lnTo>
                    <a:pt x="4819152" y="1442311"/>
                  </a:lnTo>
                  <a:lnTo>
                    <a:pt x="4860358" y="1426355"/>
                  </a:lnTo>
                  <a:lnTo>
                    <a:pt x="4900400" y="1410085"/>
                  </a:lnTo>
                  <a:lnTo>
                    <a:pt x="4939257" y="1393508"/>
                  </a:lnTo>
                  <a:lnTo>
                    <a:pt x="4976909" y="1376629"/>
                  </a:lnTo>
                  <a:lnTo>
                    <a:pt x="5013336" y="1359456"/>
                  </a:lnTo>
                  <a:lnTo>
                    <a:pt x="5048517" y="1341996"/>
                  </a:lnTo>
                  <a:lnTo>
                    <a:pt x="5082431" y="1324254"/>
                  </a:lnTo>
                  <a:lnTo>
                    <a:pt x="5146378" y="1287954"/>
                  </a:lnTo>
                  <a:lnTo>
                    <a:pt x="5205012" y="1250607"/>
                  </a:lnTo>
                  <a:lnTo>
                    <a:pt x="5258170" y="1212268"/>
                  </a:lnTo>
                  <a:lnTo>
                    <a:pt x="5305689" y="1172987"/>
                  </a:lnTo>
                  <a:lnTo>
                    <a:pt x="5347403" y="1132819"/>
                  </a:lnTo>
                  <a:lnTo>
                    <a:pt x="5383150" y="1091814"/>
                  </a:lnTo>
                  <a:lnTo>
                    <a:pt x="5412765" y="1050027"/>
                  </a:lnTo>
                  <a:lnTo>
                    <a:pt x="5436084" y="1007509"/>
                  </a:lnTo>
                  <a:lnTo>
                    <a:pt x="5452944" y="964312"/>
                  </a:lnTo>
                  <a:lnTo>
                    <a:pt x="5463180" y="920491"/>
                  </a:lnTo>
                  <a:lnTo>
                    <a:pt x="5466628" y="876096"/>
                  </a:lnTo>
                  <a:lnTo>
                    <a:pt x="5465763" y="853831"/>
                  </a:lnTo>
                  <a:lnTo>
                    <a:pt x="5458900" y="809716"/>
                  </a:lnTo>
                  <a:lnTo>
                    <a:pt x="5445332" y="766201"/>
                  </a:lnTo>
                  <a:lnTo>
                    <a:pt x="5425222" y="723337"/>
                  </a:lnTo>
                  <a:lnTo>
                    <a:pt x="5398734" y="681178"/>
                  </a:lnTo>
                  <a:lnTo>
                    <a:pt x="5366033" y="639775"/>
                  </a:lnTo>
                  <a:lnTo>
                    <a:pt x="5327282" y="599182"/>
                  </a:lnTo>
                  <a:lnTo>
                    <a:pt x="5282645" y="559451"/>
                  </a:lnTo>
                  <a:lnTo>
                    <a:pt x="5232286" y="520634"/>
                  </a:lnTo>
                  <a:lnTo>
                    <a:pt x="5176369" y="482785"/>
                  </a:lnTo>
                  <a:lnTo>
                    <a:pt x="5115058" y="445955"/>
                  </a:lnTo>
                  <a:lnTo>
                    <a:pt x="5048517" y="410197"/>
                  </a:lnTo>
                  <a:lnTo>
                    <a:pt x="5013336" y="392736"/>
                  </a:lnTo>
                  <a:lnTo>
                    <a:pt x="4976909" y="375563"/>
                  </a:lnTo>
                  <a:lnTo>
                    <a:pt x="4939257" y="358685"/>
                  </a:lnTo>
                  <a:lnTo>
                    <a:pt x="4900400" y="342107"/>
                  </a:lnTo>
                  <a:lnTo>
                    <a:pt x="4860358" y="325837"/>
                  </a:lnTo>
                  <a:lnTo>
                    <a:pt x="4819152" y="309881"/>
                  </a:lnTo>
                  <a:lnTo>
                    <a:pt x="4776802" y="294246"/>
                  </a:lnTo>
                  <a:lnTo>
                    <a:pt x="4733329" y="278937"/>
                  </a:lnTo>
                  <a:lnTo>
                    <a:pt x="4688754" y="263963"/>
                  </a:lnTo>
                  <a:lnTo>
                    <a:pt x="4643096" y="249328"/>
                  </a:lnTo>
                  <a:lnTo>
                    <a:pt x="4596377" y="235041"/>
                  </a:lnTo>
                  <a:lnTo>
                    <a:pt x="4548617" y="221106"/>
                  </a:lnTo>
                  <a:lnTo>
                    <a:pt x="4499836" y="207532"/>
                  </a:lnTo>
                  <a:lnTo>
                    <a:pt x="4450055" y="194325"/>
                  </a:lnTo>
                  <a:lnTo>
                    <a:pt x="4399294" y="181490"/>
                  </a:lnTo>
                  <a:lnTo>
                    <a:pt x="4347574" y="169035"/>
                  </a:lnTo>
                  <a:lnTo>
                    <a:pt x="4294915" y="156967"/>
                  </a:lnTo>
                  <a:lnTo>
                    <a:pt x="4241338" y="145291"/>
                  </a:lnTo>
                  <a:lnTo>
                    <a:pt x="4186864" y="134015"/>
                  </a:lnTo>
                  <a:lnTo>
                    <a:pt x="4131512" y="123145"/>
                  </a:lnTo>
                  <a:lnTo>
                    <a:pt x="4075303" y="112687"/>
                  </a:lnTo>
                  <a:lnTo>
                    <a:pt x="4018259" y="102648"/>
                  </a:lnTo>
                  <a:lnTo>
                    <a:pt x="3960398" y="93035"/>
                  </a:lnTo>
                  <a:lnTo>
                    <a:pt x="3901742" y="83854"/>
                  </a:lnTo>
                  <a:lnTo>
                    <a:pt x="3842312" y="75112"/>
                  </a:lnTo>
                  <a:lnTo>
                    <a:pt x="3782127" y="66816"/>
                  </a:lnTo>
                  <a:lnTo>
                    <a:pt x="3721209" y="58971"/>
                  </a:lnTo>
                  <a:lnTo>
                    <a:pt x="3659577" y="51585"/>
                  </a:lnTo>
                  <a:lnTo>
                    <a:pt x="3597253" y="44664"/>
                  </a:lnTo>
                  <a:lnTo>
                    <a:pt x="3534256" y="38214"/>
                  </a:lnTo>
                  <a:lnTo>
                    <a:pt x="3470607" y="32243"/>
                  </a:lnTo>
                  <a:lnTo>
                    <a:pt x="3406327" y="26756"/>
                  </a:lnTo>
                  <a:lnTo>
                    <a:pt x="3341436" y="21761"/>
                  </a:lnTo>
                  <a:lnTo>
                    <a:pt x="3275955" y="17264"/>
                  </a:lnTo>
                  <a:lnTo>
                    <a:pt x="3209904" y="13271"/>
                  </a:lnTo>
                  <a:lnTo>
                    <a:pt x="3143304" y="9790"/>
                  </a:lnTo>
                  <a:lnTo>
                    <a:pt x="3076175" y="6826"/>
                  </a:lnTo>
                  <a:lnTo>
                    <a:pt x="3008537" y="4386"/>
                  </a:lnTo>
                  <a:lnTo>
                    <a:pt x="2940412" y="2477"/>
                  </a:lnTo>
                  <a:lnTo>
                    <a:pt x="2871819" y="1105"/>
                  </a:lnTo>
                  <a:lnTo>
                    <a:pt x="2802780" y="277"/>
                  </a:lnTo>
                  <a:lnTo>
                    <a:pt x="2733314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32170" y="4349665"/>
              <a:ext cx="5466715" cy="1752600"/>
            </a:xfrm>
            <a:custGeom>
              <a:avLst/>
              <a:gdLst/>
              <a:ahLst/>
              <a:cxnLst/>
              <a:rect l="l" t="t" r="r" b="b"/>
              <a:pathLst>
                <a:path w="5466715" h="1752600">
                  <a:moveTo>
                    <a:pt x="2733314" y="0"/>
                  </a:moveTo>
                  <a:lnTo>
                    <a:pt x="2663848" y="277"/>
                  </a:lnTo>
                  <a:lnTo>
                    <a:pt x="2594808" y="1105"/>
                  </a:lnTo>
                  <a:lnTo>
                    <a:pt x="2526216" y="2477"/>
                  </a:lnTo>
                  <a:lnTo>
                    <a:pt x="2458090" y="4386"/>
                  </a:lnTo>
                  <a:lnTo>
                    <a:pt x="2390453" y="6826"/>
                  </a:lnTo>
                  <a:lnTo>
                    <a:pt x="2323324" y="9790"/>
                  </a:lnTo>
                  <a:lnTo>
                    <a:pt x="2256723" y="13271"/>
                  </a:lnTo>
                  <a:lnTo>
                    <a:pt x="2190672" y="17264"/>
                  </a:lnTo>
                  <a:lnTo>
                    <a:pt x="2125191" y="21761"/>
                  </a:lnTo>
                  <a:lnTo>
                    <a:pt x="2060301" y="26756"/>
                  </a:lnTo>
                  <a:lnTo>
                    <a:pt x="1996021" y="32243"/>
                  </a:lnTo>
                  <a:lnTo>
                    <a:pt x="1932372" y="38214"/>
                  </a:lnTo>
                  <a:lnTo>
                    <a:pt x="1869375" y="44664"/>
                  </a:lnTo>
                  <a:lnTo>
                    <a:pt x="1807051" y="51585"/>
                  </a:lnTo>
                  <a:lnTo>
                    <a:pt x="1745419" y="58971"/>
                  </a:lnTo>
                  <a:lnTo>
                    <a:pt x="1684500" y="66816"/>
                  </a:lnTo>
                  <a:lnTo>
                    <a:pt x="1624316" y="75112"/>
                  </a:lnTo>
                  <a:lnTo>
                    <a:pt x="1564885" y="83854"/>
                  </a:lnTo>
                  <a:lnTo>
                    <a:pt x="1506229" y="93035"/>
                  </a:lnTo>
                  <a:lnTo>
                    <a:pt x="1448369" y="102648"/>
                  </a:lnTo>
                  <a:lnTo>
                    <a:pt x="1391324" y="112687"/>
                  </a:lnTo>
                  <a:lnTo>
                    <a:pt x="1335116" y="123145"/>
                  </a:lnTo>
                  <a:lnTo>
                    <a:pt x="1279764" y="134015"/>
                  </a:lnTo>
                  <a:lnTo>
                    <a:pt x="1225289" y="145291"/>
                  </a:lnTo>
                  <a:lnTo>
                    <a:pt x="1171713" y="156967"/>
                  </a:lnTo>
                  <a:lnTo>
                    <a:pt x="1119054" y="169035"/>
                  </a:lnTo>
                  <a:lnTo>
                    <a:pt x="1067334" y="181490"/>
                  </a:lnTo>
                  <a:lnTo>
                    <a:pt x="1016573" y="194325"/>
                  </a:lnTo>
                  <a:lnTo>
                    <a:pt x="966792" y="207532"/>
                  </a:lnTo>
                  <a:lnTo>
                    <a:pt x="918011" y="221106"/>
                  </a:lnTo>
                  <a:lnTo>
                    <a:pt x="870251" y="235041"/>
                  </a:lnTo>
                  <a:lnTo>
                    <a:pt x="823532" y="249328"/>
                  </a:lnTo>
                  <a:lnTo>
                    <a:pt x="777874" y="263963"/>
                  </a:lnTo>
                  <a:lnTo>
                    <a:pt x="733299" y="278937"/>
                  </a:lnTo>
                  <a:lnTo>
                    <a:pt x="689826" y="294246"/>
                  </a:lnTo>
                  <a:lnTo>
                    <a:pt x="647476" y="309881"/>
                  </a:lnTo>
                  <a:lnTo>
                    <a:pt x="606270" y="325837"/>
                  </a:lnTo>
                  <a:lnTo>
                    <a:pt x="566228" y="342107"/>
                  </a:lnTo>
                  <a:lnTo>
                    <a:pt x="527371" y="358685"/>
                  </a:lnTo>
                  <a:lnTo>
                    <a:pt x="489718" y="375563"/>
                  </a:lnTo>
                  <a:lnTo>
                    <a:pt x="453292" y="392736"/>
                  </a:lnTo>
                  <a:lnTo>
                    <a:pt x="418111" y="410197"/>
                  </a:lnTo>
                  <a:lnTo>
                    <a:pt x="384197" y="427938"/>
                  </a:lnTo>
                  <a:lnTo>
                    <a:pt x="320250" y="464239"/>
                  </a:lnTo>
                  <a:lnTo>
                    <a:pt x="261616" y="501585"/>
                  </a:lnTo>
                  <a:lnTo>
                    <a:pt x="208457" y="539925"/>
                  </a:lnTo>
                  <a:lnTo>
                    <a:pt x="160939" y="579205"/>
                  </a:lnTo>
                  <a:lnTo>
                    <a:pt x="119224" y="619374"/>
                  </a:lnTo>
                  <a:lnTo>
                    <a:pt x="83477" y="660378"/>
                  </a:lnTo>
                  <a:lnTo>
                    <a:pt x="53863" y="702166"/>
                  </a:lnTo>
                  <a:lnTo>
                    <a:pt x="30543" y="744684"/>
                  </a:lnTo>
                  <a:lnTo>
                    <a:pt x="13684" y="787880"/>
                  </a:lnTo>
                  <a:lnTo>
                    <a:pt x="3448" y="831702"/>
                  </a:lnTo>
                  <a:lnTo>
                    <a:pt x="0" y="876096"/>
                  </a:lnTo>
                  <a:lnTo>
                    <a:pt x="865" y="898362"/>
                  </a:lnTo>
                  <a:lnTo>
                    <a:pt x="7728" y="942477"/>
                  </a:lnTo>
                  <a:lnTo>
                    <a:pt x="21296" y="985992"/>
                  </a:lnTo>
                  <a:lnTo>
                    <a:pt x="41406" y="1028856"/>
                  </a:lnTo>
                  <a:lnTo>
                    <a:pt x="67893" y="1071015"/>
                  </a:lnTo>
                  <a:lnTo>
                    <a:pt x="100595" y="1112417"/>
                  </a:lnTo>
                  <a:lnTo>
                    <a:pt x="139346" y="1153010"/>
                  </a:lnTo>
                  <a:lnTo>
                    <a:pt x="183983" y="1192742"/>
                  </a:lnTo>
                  <a:lnTo>
                    <a:pt x="234342" y="1231558"/>
                  </a:lnTo>
                  <a:lnTo>
                    <a:pt x="290259" y="1269408"/>
                  </a:lnTo>
                  <a:lnTo>
                    <a:pt x="351570" y="1306238"/>
                  </a:lnTo>
                  <a:lnTo>
                    <a:pt x="418111" y="1341996"/>
                  </a:lnTo>
                  <a:lnTo>
                    <a:pt x="453292" y="1359456"/>
                  </a:lnTo>
                  <a:lnTo>
                    <a:pt x="489718" y="1376629"/>
                  </a:lnTo>
                  <a:lnTo>
                    <a:pt x="527371" y="1393507"/>
                  </a:lnTo>
                  <a:lnTo>
                    <a:pt x="566228" y="1410085"/>
                  </a:lnTo>
                  <a:lnTo>
                    <a:pt x="606270" y="1426355"/>
                  </a:lnTo>
                  <a:lnTo>
                    <a:pt x="647476" y="1442311"/>
                  </a:lnTo>
                  <a:lnTo>
                    <a:pt x="689826" y="1457946"/>
                  </a:lnTo>
                  <a:lnTo>
                    <a:pt x="733299" y="1473255"/>
                  </a:lnTo>
                  <a:lnTo>
                    <a:pt x="777874" y="1488229"/>
                  </a:lnTo>
                  <a:lnTo>
                    <a:pt x="823532" y="1502864"/>
                  </a:lnTo>
                  <a:lnTo>
                    <a:pt x="870251" y="1517151"/>
                  </a:lnTo>
                  <a:lnTo>
                    <a:pt x="918011" y="1531085"/>
                  </a:lnTo>
                  <a:lnTo>
                    <a:pt x="966792" y="1544660"/>
                  </a:lnTo>
                  <a:lnTo>
                    <a:pt x="1016573" y="1557867"/>
                  </a:lnTo>
                  <a:lnTo>
                    <a:pt x="1067334" y="1570702"/>
                  </a:lnTo>
                  <a:lnTo>
                    <a:pt x="1119054" y="1583156"/>
                  </a:lnTo>
                  <a:lnTo>
                    <a:pt x="1171713" y="1595225"/>
                  </a:lnTo>
                  <a:lnTo>
                    <a:pt x="1225289" y="1606901"/>
                  </a:lnTo>
                  <a:lnTo>
                    <a:pt x="1279764" y="1618177"/>
                  </a:lnTo>
                  <a:lnTo>
                    <a:pt x="1335116" y="1629047"/>
                  </a:lnTo>
                  <a:lnTo>
                    <a:pt x="1391324" y="1639505"/>
                  </a:lnTo>
                  <a:lnTo>
                    <a:pt x="1448369" y="1649544"/>
                  </a:lnTo>
                  <a:lnTo>
                    <a:pt x="1506229" y="1659157"/>
                  </a:lnTo>
                  <a:lnTo>
                    <a:pt x="1564885" y="1668337"/>
                  </a:lnTo>
                  <a:lnTo>
                    <a:pt x="1624316" y="1677079"/>
                  </a:lnTo>
                  <a:lnTo>
                    <a:pt x="1684500" y="1685376"/>
                  </a:lnTo>
                  <a:lnTo>
                    <a:pt x="1745419" y="1693221"/>
                  </a:lnTo>
                  <a:lnTo>
                    <a:pt x="1807051" y="1700607"/>
                  </a:lnTo>
                  <a:lnTo>
                    <a:pt x="1869375" y="1707528"/>
                  </a:lnTo>
                  <a:lnTo>
                    <a:pt x="1932372" y="1713977"/>
                  </a:lnTo>
                  <a:lnTo>
                    <a:pt x="1996021" y="1719949"/>
                  </a:lnTo>
                  <a:lnTo>
                    <a:pt x="2060301" y="1725435"/>
                  </a:lnTo>
                  <a:lnTo>
                    <a:pt x="2125191" y="1730430"/>
                  </a:lnTo>
                  <a:lnTo>
                    <a:pt x="2190672" y="1734927"/>
                  </a:lnTo>
                  <a:lnTo>
                    <a:pt x="2256723" y="1738920"/>
                  </a:lnTo>
                  <a:lnTo>
                    <a:pt x="2323324" y="1742402"/>
                  </a:lnTo>
                  <a:lnTo>
                    <a:pt x="2390453" y="1745366"/>
                  </a:lnTo>
                  <a:lnTo>
                    <a:pt x="2458090" y="1747806"/>
                  </a:lnTo>
                  <a:lnTo>
                    <a:pt x="2526216" y="1749715"/>
                  </a:lnTo>
                  <a:lnTo>
                    <a:pt x="2594808" y="1751087"/>
                  </a:lnTo>
                  <a:lnTo>
                    <a:pt x="2663848" y="1751914"/>
                  </a:lnTo>
                  <a:lnTo>
                    <a:pt x="2733314" y="1752192"/>
                  </a:lnTo>
                  <a:lnTo>
                    <a:pt x="2802780" y="1751914"/>
                  </a:lnTo>
                  <a:lnTo>
                    <a:pt x="2871819" y="1751087"/>
                  </a:lnTo>
                  <a:lnTo>
                    <a:pt x="2940412" y="1749715"/>
                  </a:lnTo>
                  <a:lnTo>
                    <a:pt x="3008537" y="1747806"/>
                  </a:lnTo>
                  <a:lnTo>
                    <a:pt x="3076175" y="1745366"/>
                  </a:lnTo>
                  <a:lnTo>
                    <a:pt x="3143304" y="1742402"/>
                  </a:lnTo>
                  <a:lnTo>
                    <a:pt x="3209904" y="1738920"/>
                  </a:lnTo>
                  <a:lnTo>
                    <a:pt x="3275955" y="1734927"/>
                  </a:lnTo>
                  <a:lnTo>
                    <a:pt x="3341436" y="1730430"/>
                  </a:lnTo>
                  <a:lnTo>
                    <a:pt x="3406327" y="1725435"/>
                  </a:lnTo>
                  <a:lnTo>
                    <a:pt x="3470607" y="1719949"/>
                  </a:lnTo>
                  <a:lnTo>
                    <a:pt x="3534256" y="1713977"/>
                  </a:lnTo>
                  <a:lnTo>
                    <a:pt x="3597253" y="1707528"/>
                  </a:lnTo>
                  <a:lnTo>
                    <a:pt x="3659577" y="1700607"/>
                  </a:lnTo>
                  <a:lnTo>
                    <a:pt x="3721209" y="1693221"/>
                  </a:lnTo>
                  <a:lnTo>
                    <a:pt x="3782127" y="1685376"/>
                  </a:lnTo>
                  <a:lnTo>
                    <a:pt x="3842312" y="1677079"/>
                  </a:lnTo>
                  <a:lnTo>
                    <a:pt x="3901743" y="1668337"/>
                  </a:lnTo>
                  <a:lnTo>
                    <a:pt x="3960398" y="1659157"/>
                  </a:lnTo>
                  <a:lnTo>
                    <a:pt x="4018259" y="1649544"/>
                  </a:lnTo>
                  <a:lnTo>
                    <a:pt x="4075304" y="1639505"/>
                  </a:lnTo>
                  <a:lnTo>
                    <a:pt x="4131512" y="1629047"/>
                  </a:lnTo>
                  <a:lnTo>
                    <a:pt x="4186864" y="1618177"/>
                  </a:lnTo>
                  <a:lnTo>
                    <a:pt x="4241339" y="1606901"/>
                  </a:lnTo>
                  <a:lnTo>
                    <a:pt x="4294915" y="1595225"/>
                  </a:lnTo>
                  <a:lnTo>
                    <a:pt x="4347574" y="1583156"/>
                  </a:lnTo>
                  <a:lnTo>
                    <a:pt x="4399294" y="1570702"/>
                  </a:lnTo>
                  <a:lnTo>
                    <a:pt x="4450055" y="1557867"/>
                  </a:lnTo>
                  <a:lnTo>
                    <a:pt x="4499836" y="1544660"/>
                  </a:lnTo>
                  <a:lnTo>
                    <a:pt x="4548617" y="1531085"/>
                  </a:lnTo>
                  <a:lnTo>
                    <a:pt x="4596378" y="1517151"/>
                  </a:lnTo>
                  <a:lnTo>
                    <a:pt x="4643097" y="1502864"/>
                  </a:lnTo>
                  <a:lnTo>
                    <a:pt x="4688754" y="1488229"/>
                  </a:lnTo>
                  <a:lnTo>
                    <a:pt x="4733330" y="1473255"/>
                  </a:lnTo>
                  <a:lnTo>
                    <a:pt x="4776803" y="1457946"/>
                  </a:lnTo>
                  <a:lnTo>
                    <a:pt x="4819152" y="1442311"/>
                  </a:lnTo>
                  <a:lnTo>
                    <a:pt x="4860358" y="1426355"/>
                  </a:lnTo>
                  <a:lnTo>
                    <a:pt x="4900400" y="1410085"/>
                  </a:lnTo>
                  <a:lnTo>
                    <a:pt x="4939258" y="1393507"/>
                  </a:lnTo>
                  <a:lnTo>
                    <a:pt x="4976910" y="1376629"/>
                  </a:lnTo>
                  <a:lnTo>
                    <a:pt x="5013337" y="1359456"/>
                  </a:lnTo>
                  <a:lnTo>
                    <a:pt x="5048518" y="1341996"/>
                  </a:lnTo>
                  <a:lnTo>
                    <a:pt x="5082432" y="1324254"/>
                  </a:lnTo>
                  <a:lnTo>
                    <a:pt x="5146378" y="1287953"/>
                  </a:lnTo>
                  <a:lnTo>
                    <a:pt x="5205013" y="1250607"/>
                  </a:lnTo>
                  <a:lnTo>
                    <a:pt x="5258172" y="1212267"/>
                  </a:lnTo>
                  <a:lnTo>
                    <a:pt x="5305690" y="1172987"/>
                  </a:lnTo>
                  <a:lnTo>
                    <a:pt x="5347405" y="1132818"/>
                  </a:lnTo>
                  <a:lnTo>
                    <a:pt x="5383151" y="1091814"/>
                  </a:lnTo>
                  <a:lnTo>
                    <a:pt x="5412766" y="1050027"/>
                  </a:lnTo>
                  <a:lnTo>
                    <a:pt x="5436086" y="1007509"/>
                  </a:lnTo>
                  <a:lnTo>
                    <a:pt x="5452945" y="964312"/>
                  </a:lnTo>
                  <a:lnTo>
                    <a:pt x="5463181" y="920491"/>
                  </a:lnTo>
                  <a:lnTo>
                    <a:pt x="5466629" y="876096"/>
                  </a:lnTo>
                  <a:lnTo>
                    <a:pt x="5465764" y="853831"/>
                  </a:lnTo>
                  <a:lnTo>
                    <a:pt x="5458901" y="809716"/>
                  </a:lnTo>
                  <a:lnTo>
                    <a:pt x="5445333" y="766201"/>
                  </a:lnTo>
                  <a:lnTo>
                    <a:pt x="5425223" y="723337"/>
                  </a:lnTo>
                  <a:lnTo>
                    <a:pt x="5398736" y="681178"/>
                  </a:lnTo>
                  <a:lnTo>
                    <a:pt x="5366034" y="639775"/>
                  </a:lnTo>
                  <a:lnTo>
                    <a:pt x="5327283" y="599182"/>
                  </a:lnTo>
                  <a:lnTo>
                    <a:pt x="5282646" y="559451"/>
                  </a:lnTo>
                  <a:lnTo>
                    <a:pt x="5232287" y="520634"/>
                  </a:lnTo>
                  <a:lnTo>
                    <a:pt x="5176370" y="482785"/>
                  </a:lnTo>
                  <a:lnTo>
                    <a:pt x="5115059" y="445955"/>
                  </a:lnTo>
                  <a:lnTo>
                    <a:pt x="5048518" y="410197"/>
                  </a:lnTo>
                  <a:lnTo>
                    <a:pt x="5013337" y="392736"/>
                  </a:lnTo>
                  <a:lnTo>
                    <a:pt x="4976910" y="375563"/>
                  </a:lnTo>
                  <a:lnTo>
                    <a:pt x="4939258" y="358685"/>
                  </a:lnTo>
                  <a:lnTo>
                    <a:pt x="4900400" y="342107"/>
                  </a:lnTo>
                  <a:lnTo>
                    <a:pt x="4860358" y="325837"/>
                  </a:lnTo>
                  <a:lnTo>
                    <a:pt x="4819152" y="309881"/>
                  </a:lnTo>
                  <a:lnTo>
                    <a:pt x="4776803" y="294246"/>
                  </a:lnTo>
                  <a:lnTo>
                    <a:pt x="4733330" y="278937"/>
                  </a:lnTo>
                  <a:lnTo>
                    <a:pt x="4688754" y="263963"/>
                  </a:lnTo>
                  <a:lnTo>
                    <a:pt x="4643097" y="249328"/>
                  </a:lnTo>
                  <a:lnTo>
                    <a:pt x="4596378" y="235041"/>
                  </a:lnTo>
                  <a:lnTo>
                    <a:pt x="4548617" y="221106"/>
                  </a:lnTo>
                  <a:lnTo>
                    <a:pt x="4499836" y="207532"/>
                  </a:lnTo>
                  <a:lnTo>
                    <a:pt x="4450055" y="194325"/>
                  </a:lnTo>
                  <a:lnTo>
                    <a:pt x="4399294" y="181490"/>
                  </a:lnTo>
                  <a:lnTo>
                    <a:pt x="4347574" y="169035"/>
                  </a:lnTo>
                  <a:lnTo>
                    <a:pt x="4294915" y="156967"/>
                  </a:lnTo>
                  <a:lnTo>
                    <a:pt x="4241339" y="145291"/>
                  </a:lnTo>
                  <a:lnTo>
                    <a:pt x="4186864" y="134015"/>
                  </a:lnTo>
                  <a:lnTo>
                    <a:pt x="4131512" y="123145"/>
                  </a:lnTo>
                  <a:lnTo>
                    <a:pt x="4075304" y="112687"/>
                  </a:lnTo>
                  <a:lnTo>
                    <a:pt x="4018259" y="102648"/>
                  </a:lnTo>
                  <a:lnTo>
                    <a:pt x="3960398" y="93035"/>
                  </a:lnTo>
                  <a:lnTo>
                    <a:pt x="3901743" y="83854"/>
                  </a:lnTo>
                  <a:lnTo>
                    <a:pt x="3842312" y="75112"/>
                  </a:lnTo>
                  <a:lnTo>
                    <a:pt x="3782127" y="66816"/>
                  </a:lnTo>
                  <a:lnTo>
                    <a:pt x="3721209" y="58971"/>
                  </a:lnTo>
                  <a:lnTo>
                    <a:pt x="3659577" y="51585"/>
                  </a:lnTo>
                  <a:lnTo>
                    <a:pt x="3597253" y="44664"/>
                  </a:lnTo>
                  <a:lnTo>
                    <a:pt x="3534256" y="38214"/>
                  </a:lnTo>
                  <a:lnTo>
                    <a:pt x="3470607" y="32243"/>
                  </a:lnTo>
                  <a:lnTo>
                    <a:pt x="3406327" y="26756"/>
                  </a:lnTo>
                  <a:lnTo>
                    <a:pt x="3341436" y="21761"/>
                  </a:lnTo>
                  <a:lnTo>
                    <a:pt x="3275955" y="17264"/>
                  </a:lnTo>
                  <a:lnTo>
                    <a:pt x="3209904" y="13271"/>
                  </a:lnTo>
                  <a:lnTo>
                    <a:pt x="3143304" y="9790"/>
                  </a:lnTo>
                  <a:lnTo>
                    <a:pt x="3076175" y="6826"/>
                  </a:lnTo>
                  <a:lnTo>
                    <a:pt x="3008537" y="4386"/>
                  </a:lnTo>
                  <a:lnTo>
                    <a:pt x="2940412" y="2477"/>
                  </a:lnTo>
                  <a:lnTo>
                    <a:pt x="2871819" y="1105"/>
                  </a:lnTo>
                  <a:lnTo>
                    <a:pt x="2802780" y="277"/>
                  </a:lnTo>
                  <a:lnTo>
                    <a:pt x="2733314" y="0"/>
                  </a:lnTo>
                  <a:close/>
                </a:path>
              </a:pathLst>
            </a:custGeom>
            <a:solidFill>
              <a:srgbClr val="6600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50591" y="1337564"/>
            <a:ext cx="8446770" cy="456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8255" indent="59055">
              <a:lnSpc>
                <a:spcPct val="100000"/>
              </a:lnSpc>
              <a:spcBef>
                <a:spcPts val="100"/>
              </a:spcBef>
            </a:pPr>
            <a:r>
              <a:rPr sz="3000" b="1" spc="-70" dirty="0">
                <a:solidFill>
                  <a:srgbClr val="FFFF00"/>
                </a:solidFill>
                <a:latin typeface="Calibri"/>
                <a:cs typeface="Calibri"/>
              </a:rPr>
              <a:t>Task-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1:</a:t>
            </a:r>
            <a:r>
              <a:rPr sz="3000" b="1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AWS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Route53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450">
              <a:latin typeface="Calibri"/>
              <a:cs typeface="Calibri"/>
            </a:endParaRPr>
          </a:p>
          <a:p>
            <a:pPr marL="2580640" marR="2792095" indent="144780" algn="just">
              <a:lnSpc>
                <a:spcPct val="100000"/>
              </a:lnSpc>
            </a:pPr>
            <a:r>
              <a:rPr sz="3000" b="1" spc="-70" dirty="0">
                <a:solidFill>
                  <a:srgbClr val="FFFF00"/>
                </a:solidFill>
                <a:latin typeface="Calibri"/>
                <a:cs typeface="Calibri"/>
              </a:rPr>
              <a:t>Task-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2:</a:t>
            </a:r>
            <a:r>
              <a:rPr sz="3000" b="1" spc="-8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SSL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Certificate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AWS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Certificate</a:t>
            </a:r>
            <a:r>
              <a:rPr sz="3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3000">
              <a:latin typeface="Calibri"/>
              <a:cs typeface="Calibri"/>
            </a:endParaRPr>
          </a:p>
          <a:p>
            <a:pPr marL="4995545" marR="5080" indent="-635" algn="ctr">
              <a:lnSpc>
                <a:spcPct val="100000"/>
              </a:lnSpc>
              <a:spcBef>
                <a:spcPts val="2640"/>
              </a:spcBef>
            </a:pPr>
            <a:r>
              <a:rPr sz="3000" b="1" spc="-70" dirty="0">
                <a:solidFill>
                  <a:srgbClr val="FFFF00"/>
                </a:solidFill>
                <a:latin typeface="Calibri"/>
                <a:cs typeface="Calibri"/>
              </a:rPr>
              <a:t>Task-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3:</a:t>
            </a:r>
            <a:r>
              <a:rPr sz="3000" b="1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SSL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Annotations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Ingress Service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38882" y="1436258"/>
            <a:ext cx="3743960" cy="1948180"/>
            <a:chOff x="10438882" y="1436258"/>
            <a:chExt cx="3743960" cy="1948180"/>
          </a:xfrm>
        </p:grpSpPr>
        <p:sp>
          <p:nvSpPr>
            <p:cNvPr id="9" name="object 9"/>
            <p:cNvSpPr/>
            <p:nvPr/>
          </p:nvSpPr>
          <p:spPr>
            <a:xfrm>
              <a:off x="10464282" y="1461658"/>
              <a:ext cx="3693160" cy="1897380"/>
            </a:xfrm>
            <a:custGeom>
              <a:avLst/>
              <a:gdLst/>
              <a:ahLst/>
              <a:cxnLst/>
              <a:rect l="l" t="t" r="r" b="b"/>
              <a:pathLst>
                <a:path w="3693159" h="1897379">
                  <a:moveTo>
                    <a:pt x="3463349" y="0"/>
                  </a:moveTo>
                  <a:lnTo>
                    <a:pt x="229657" y="0"/>
                  </a:lnTo>
                  <a:lnTo>
                    <a:pt x="183373" y="4665"/>
                  </a:lnTo>
                  <a:lnTo>
                    <a:pt x="140264" y="18047"/>
                  </a:lnTo>
                  <a:lnTo>
                    <a:pt x="101254" y="39222"/>
                  </a:lnTo>
                  <a:lnTo>
                    <a:pt x="67265" y="67265"/>
                  </a:lnTo>
                  <a:lnTo>
                    <a:pt x="39222" y="101254"/>
                  </a:lnTo>
                  <a:lnTo>
                    <a:pt x="18047" y="140264"/>
                  </a:lnTo>
                  <a:lnTo>
                    <a:pt x="4665" y="183373"/>
                  </a:lnTo>
                  <a:lnTo>
                    <a:pt x="0" y="229657"/>
                  </a:lnTo>
                  <a:lnTo>
                    <a:pt x="0" y="1667254"/>
                  </a:lnTo>
                  <a:lnTo>
                    <a:pt x="4665" y="1713538"/>
                  </a:lnTo>
                  <a:lnTo>
                    <a:pt x="18047" y="1756647"/>
                  </a:lnTo>
                  <a:lnTo>
                    <a:pt x="39222" y="1795658"/>
                  </a:lnTo>
                  <a:lnTo>
                    <a:pt x="67265" y="1829647"/>
                  </a:lnTo>
                  <a:lnTo>
                    <a:pt x="101254" y="1857690"/>
                  </a:lnTo>
                  <a:lnTo>
                    <a:pt x="140264" y="1878864"/>
                  </a:lnTo>
                  <a:lnTo>
                    <a:pt x="183373" y="1892246"/>
                  </a:lnTo>
                  <a:lnTo>
                    <a:pt x="229657" y="1896912"/>
                  </a:lnTo>
                  <a:lnTo>
                    <a:pt x="3463349" y="1896912"/>
                  </a:lnTo>
                  <a:lnTo>
                    <a:pt x="3509633" y="1892246"/>
                  </a:lnTo>
                  <a:lnTo>
                    <a:pt x="3552741" y="1878864"/>
                  </a:lnTo>
                  <a:lnTo>
                    <a:pt x="3591751" y="1857690"/>
                  </a:lnTo>
                  <a:lnTo>
                    <a:pt x="3625739" y="1829647"/>
                  </a:lnTo>
                  <a:lnTo>
                    <a:pt x="3653782" y="1795658"/>
                  </a:lnTo>
                  <a:lnTo>
                    <a:pt x="3674956" y="1756647"/>
                  </a:lnTo>
                  <a:lnTo>
                    <a:pt x="3688338" y="1713538"/>
                  </a:lnTo>
                  <a:lnTo>
                    <a:pt x="3693003" y="1667254"/>
                  </a:lnTo>
                  <a:lnTo>
                    <a:pt x="3693003" y="229657"/>
                  </a:lnTo>
                  <a:lnTo>
                    <a:pt x="3688338" y="183373"/>
                  </a:lnTo>
                  <a:lnTo>
                    <a:pt x="3674956" y="140264"/>
                  </a:lnTo>
                  <a:lnTo>
                    <a:pt x="3653782" y="101254"/>
                  </a:lnTo>
                  <a:lnTo>
                    <a:pt x="3625739" y="67265"/>
                  </a:lnTo>
                  <a:lnTo>
                    <a:pt x="3591751" y="39222"/>
                  </a:lnTo>
                  <a:lnTo>
                    <a:pt x="3552741" y="18047"/>
                  </a:lnTo>
                  <a:lnTo>
                    <a:pt x="3509633" y="4665"/>
                  </a:lnTo>
                  <a:lnTo>
                    <a:pt x="346334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64282" y="1461658"/>
              <a:ext cx="3693160" cy="1897380"/>
            </a:xfrm>
            <a:custGeom>
              <a:avLst/>
              <a:gdLst/>
              <a:ahLst/>
              <a:cxnLst/>
              <a:rect l="l" t="t" r="r" b="b"/>
              <a:pathLst>
                <a:path w="3693159" h="1897379">
                  <a:moveTo>
                    <a:pt x="0" y="229658"/>
                  </a:moveTo>
                  <a:lnTo>
                    <a:pt x="4665" y="183374"/>
                  </a:lnTo>
                  <a:lnTo>
                    <a:pt x="18047" y="140264"/>
                  </a:lnTo>
                  <a:lnTo>
                    <a:pt x="39221" y="101254"/>
                  </a:lnTo>
                  <a:lnTo>
                    <a:pt x="67265" y="67265"/>
                  </a:lnTo>
                  <a:lnTo>
                    <a:pt x="101254" y="39222"/>
                  </a:lnTo>
                  <a:lnTo>
                    <a:pt x="140264" y="18047"/>
                  </a:lnTo>
                  <a:lnTo>
                    <a:pt x="183373" y="4665"/>
                  </a:lnTo>
                  <a:lnTo>
                    <a:pt x="229657" y="0"/>
                  </a:lnTo>
                  <a:lnTo>
                    <a:pt x="3463350" y="0"/>
                  </a:lnTo>
                  <a:lnTo>
                    <a:pt x="3509634" y="4665"/>
                  </a:lnTo>
                  <a:lnTo>
                    <a:pt x="3552743" y="18047"/>
                  </a:lnTo>
                  <a:lnTo>
                    <a:pt x="3591754" y="39222"/>
                  </a:lnTo>
                  <a:lnTo>
                    <a:pt x="3625742" y="67265"/>
                  </a:lnTo>
                  <a:lnTo>
                    <a:pt x="3653786" y="101254"/>
                  </a:lnTo>
                  <a:lnTo>
                    <a:pt x="3674960" y="140264"/>
                  </a:lnTo>
                  <a:lnTo>
                    <a:pt x="3688342" y="183374"/>
                  </a:lnTo>
                  <a:lnTo>
                    <a:pt x="3693008" y="229658"/>
                  </a:lnTo>
                  <a:lnTo>
                    <a:pt x="3693008" y="1667255"/>
                  </a:lnTo>
                  <a:lnTo>
                    <a:pt x="3688342" y="1713539"/>
                  </a:lnTo>
                  <a:lnTo>
                    <a:pt x="3674960" y="1756648"/>
                  </a:lnTo>
                  <a:lnTo>
                    <a:pt x="3653786" y="1795659"/>
                  </a:lnTo>
                  <a:lnTo>
                    <a:pt x="3625742" y="1829647"/>
                  </a:lnTo>
                  <a:lnTo>
                    <a:pt x="3591754" y="1857691"/>
                  </a:lnTo>
                  <a:lnTo>
                    <a:pt x="3552743" y="1878865"/>
                  </a:lnTo>
                  <a:lnTo>
                    <a:pt x="3509634" y="1892247"/>
                  </a:lnTo>
                  <a:lnTo>
                    <a:pt x="3463350" y="1896913"/>
                  </a:lnTo>
                  <a:lnTo>
                    <a:pt x="229657" y="1896913"/>
                  </a:lnTo>
                  <a:lnTo>
                    <a:pt x="183373" y="1892247"/>
                  </a:lnTo>
                  <a:lnTo>
                    <a:pt x="140264" y="1878865"/>
                  </a:lnTo>
                  <a:lnTo>
                    <a:pt x="101254" y="1857691"/>
                  </a:lnTo>
                  <a:lnTo>
                    <a:pt x="67265" y="1829647"/>
                  </a:lnTo>
                  <a:lnTo>
                    <a:pt x="39221" y="1795659"/>
                  </a:lnTo>
                  <a:lnTo>
                    <a:pt x="18047" y="1756648"/>
                  </a:lnTo>
                  <a:lnTo>
                    <a:pt x="4665" y="1713539"/>
                  </a:lnTo>
                  <a:lnTo>
                    <a:pt x="0" y="1667255"/>
                  </a:lnTo>
                  <a:lnTo>
                    <a:pt x="0" y="229658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161573" y="2565908"/>
            <a:ext cx="187007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Certificate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0640" y="1831848"/>
            <a:ext cx="713232" cy="716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758740" y="2565908"/>
            <a:ext cx="858519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Route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13602" y="1831848"/>
            <a:ext cx="5466715" cy="5812790"/>
            <a:chOff x="8713602" y="1831848"/>
            <a:chExt cx="5466715" cy="581279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9544" y="1831848"/>
              <a:ext cx="716279" cy="7162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13602" y="5891845"/>
              <a:ext cx="5466715" cy="1752600"/>
            </a:xfrm>
            <a:custGeom>
              <a:avLst/>
              <a:gdLst/>
              <a:ahLst/>
              <a:cxnLst/>
              <a:rect l="l" t="t" r="r" b="b"/>
              <a:pathLst>
                <a:path w="5466715" h="1752600">
                  <a:moveTo>
                    <a:pt x="2733314" y="0"/>
                  </a:moveTo>
                  <a:lnTo>
                    <a:pt x="2663848" y="277"/>
                  </a:lnTo>
                  <a:lnTo>
                    <a:pt x="2594808" y="1105"/>
                  </a:lnTo>
                  <a:lnTo>
                    <a:pt x="2526216" y="2477"/>
                  </a:lnTo>
                  <a:lnTo>
                    <a:pt x="2458090" y="4386"/>
                  </a:lnTo>
                  <a:lnTo>
                    <a:pt x="2390453" y="6826"/>
                  </a:lnTo>
                  <a:lnTo>
                    <a:pt x="2323324" y="9790"/>
                  </a:lnTo>
                  <a:lnTo>
                    <a:pt x="2256723" y="13271"/>
                  </a:lnTo>
                  <a:lnTo>
                    <a:pt x="2190672" y="17264"/>
                  </a:lnTo>
                  <a:lnTo>
                    <a:pt x="2125191" y="21761"/>
                  </a:lnTo>
                  <a:lnTo>
                    <a:pt x="2060301" y="26756"/>
                  </a:lnTo>
                  <a:lnTo>
                    <a:pt x="1996021" y="32243"/>
                  </a:lnTo>
                  <a:lnTo>
                    <a:pt x="1932372" y="38214"/>
                  </a:lnTo>
                  <a:lnTo>
                    <a:pt x="1869375" y="44664"/>
                  </a:lnTo>
                  <a:lnTo>
                    <a:pt x="1807051" y="51585"/>
                  </a:lnTo>
                  <a:lnTo>
                    <a:pt x="1745419" y="58971"/>
                  </a:lnTo>
                  <a:lnTo>
                    <a:pt x="1684500" y="66816"/>
                  </a:lnTo>
                  <a:lnTo>
                    <a:pt x="1624316" y="75112"/>
                  </a:lnTo>
                  <a:lnTo>
                    <a:pt x="1564885" y="83854"/>
                  </a:lnTo>
                  <a:lnTo>
                    <a:pt x="1506229" y="93035"/>
                  </a:lnTo>
                  <a:lnTo>
                    <a:pt x="1448369" y="102648"/>
                  </a:lnTo>
                  <a:lnTo>
                    <a:pt x="1391324" y="112687"/>
                  </a:lnTo>
                  <a:lnTo>
                    <a:pt x="1335116" y="123145"/>
                  </a:lnTo>
                  <a:lnTo>
                    <a:pt x="1279764" y="134015"/>
                  </a:lnTo>
                  <a:lnTo>
                    <a:pt x="1225289" y="145291"/>
                  </a:lnTo>
                  <a:lnTo>
                    <a:pt x="1171713" y="156967"/>
                  </a:lnTo>
                  <a:lnTo>
                    <a:pt x="1119054" y="169035"/>
                  </a:lnTo>
                  <a:lnTo>
                    <a:pt x="1067334" y="181490"/>
                  </a:lnTo>
                  <a:lnTo>
                    <a:pt x="1016573" y="194325"/>
                  </a:lnTo>
                  <a:lnTo>
                    <a:pt x="966792" y="207532"/>
                  </a:lnTo>
                  <a:lnTo>
                    <a:pt x="918011" y="221106"/>
                  </a:lnTo>
                  <a:lnTo>
                    <a:pt x="870251" y="235041"/>
                  </a:lnTo>
                  <a:lnTo>
                    <a:pt x="823532" y="249328"/>
                  </a:lnTo>
                  <a:lnTo>
                    <a:pt x="777874" y="263963"/>
                  </a:lnTo>
                  <a:lnTo>
                    <a:pt x="733299" y="278937"/>
                  </a:lnTo>
                  <a:lnTo>
                    <a:pt x="689826" y="294246"/>
                  </a:lnTo>
                  <a:lnTo>
                    <a:pt x="647476" y="309881"/>
                  </a:lnTo>
                  <a:lnTo>
                    <a:pt x="606270" y="325837"/>
                  </a:lnTo>
                  <a:lnTo>
                    <a:pt x="566228" y="342107"/>
                  </a:lnTo>
                  <a:lnTo>
                    <a:pt x="527371" y="358685"/>
                  </a:lnTo>
                  <a:lnTo>
                    <a:pt x="489718" y="375563"/>
                  </a:lnTo>
                  <a:lnTo>
                    <a:pt x="453292" y="392736"/>
                  </a:lnTo>
                  <a:lnTo>
                    <a:pt x="418111" y="410197"/>
                  </a:lnTo>
                  <a:lnTo>
                    <a:pt x="384197" y="427938"/>
                  </a:lnTo>
                  <a:lnTo>
                    <a:pt x="320250" y="464239"/>
                  </a:lnTo>
                  <a:lnTo>
                    <a:pt x="261616" y="501585"/>
                  </a:lnTo>
                  <a:lnTo>
                    <a:pt x="208457" y="539925"/>
                  </a:lnTo>
                  <a:lnTo>
                    <a:pt x="160939" y="579205"/>
                  </a:lnTo>
                  <a:lnTo>
                    <a:pt x="119224" y="619374"/>
                  </a:lnTo>
                  <a:lnTo>
                    <a:pt x="83477" y="660378"/>
                  </a:lnTo>
                  <a:lnTo>
                    <a:pt x="53863" y="702166"/>
                  </a:lnTo>
                  <a:lnTo>
                    <a:pt x="30543" y="744684"/>
                  </a:lnTo>
                  <a:lnTo>
                    <a:pt x="13684" y="787880"/>
                  </a:lnTo>
                  <a:lnTo>
                    <a:pt x="3448" y="831702"/>
                  </a:lnTo>
                  <a:lnTo>
                    <a:pt x="0" y="876096"/>
                  </a:lnTo>
                  <a:lnTo>
                    <a:pt x="865" y="898362"/>
                  </a:lnTo>
                  <a:lnTo>
                    <a:pt x="7728" y="942477"/>
                  </a:lnTo>
                  <a:lnTo>
                    <a:pt x="21296" y="985992"/>
                  </a:lnTo>
                  <a:lnTo>
                    <a:pt x="41406" y="1028856"/>
                  </a:lnTo>
                  <a:lnTo>
                    <a:pt x="67893" y="1071015"/>
                  </a:lnTo>
                  <a:lnTo>
                    <a:pt x="100595" y="1112417"/>
                  </a:lnTo>
                  <a:lnTo>
                    <a:pt x="139346" y="1153010"/>
                  </a:lnTo>
                  <a:lnTo>
                    <a:pt x="183983" y="1192741"/>
                  </a:lnTo>
                  <a:lnTo>
                    <a:pt x="234342" y="1231558"/>
                  </a:lnTo>
                  <a:lnTo>
                    <a:pt x="290259" y="1269408"/>
                  </a:lnTo>
                  <a:lnTo>
                    <a:pt x="351570" y="1306238"/>
                  </a:lnTo>
                  <a:lnTo>
                    <a:pt x="418111" y="1341996"/>
                  </a:lnTo>
                  <a:lnTo>
                    <a:pt x="453292" y="1359456"/>
                  </a:lnTo>
                  <a:lnTo>
                    <a:pt x="489718" y="1376629"/>
                  </a:lnTo>
                  <a:lnTo>
                    <a:pt x="527371" y="1393507"/>
                  </a:lnTo>
                  <a:lnTo>
                    <a:pt x="566228" y="1410085"/>
                  </a:lnTo>
                  <a:lnTo>
                    <a:pt x="606270" y="1426355"/>
                  </a:lnTo>
                  <a:lnTo>
                    <a:pt x="647476" y="1442311"/>
                  </a:lnTo>
                  <a:lnTo>
                    <a:pt x="689826" y="1457947"/>
                  </a:lnTo>
                  <a:lnTo>
                    <a:pt x="733299" y="1473255"/>
                  </a:lnTo>
                  <a:lnTo>
                    <a:pt x="777874" y="1488230"/>
                  </a:lnTo>
                  <a:lnTo>
                    <a:pt x="823532" y="1502864"/>
                  </a:lnTo>
                  <a:lnTo>
                    <a:pt x="870251" y="1517152"/>
                  </a:lnTo>
                  <a:lnTo>
                    <a:pt x="918011" y="1531086"/>
                  </a:lnTo>
                  <a:lnTo>
                    <a:pt x="966792" y="1544660"/>
                  </a:lnTo>
                  <a:lnTo>
                    <a:pt x="1016573" y="1557867"/>
                  </a:lnTo>
                  <a:lnTo>
                    <a:pt x="1067334" y="1570702"/>
                  </a:lnTo>
                  <a:lnTo>
                    <a:pt x="1119054" y="1583157"/>
                  </a:lnTo>
                  <a:lnTo>
                    <a:pt x="1171713" y="1595225"/>
                  </a:lnTo>
                  <a:lnTo>
                    <a:pt x="1225289" y="1606901"/>
                  </a:lnTo>
                  <a:lnTo>
                    <a:pt x="1279764" y="1618177"/>
                  </a:lnTo>
                  <a:lnTo>
                    <a:pt x="1335116" y="1629048"/>
                  </a:lnTo>
                  <a:lnTo>
                    <a:pt x="1391324" y="1639505"/>
                  </a:lnTo>
                  <a:lnTo>
                    <a:pt x="1448369" y="1649544"/>
                  </a:lnTo>
                  <a:lnTo>
                    <a:pt x="1506229" y="1659157"/>
                  </a:lnTo>
                  <a:lnTo>
                    <a:pt x="1564885" y="1668338"/>
                  </a:lnTo>
                  <a:lnTo>
                    <a:pt x="1624316" y="1677080"/>
                  </a:lnTo>
                  <a:lnTo>
                    <a:pt x="1684500" y="1685377"/>
                  </a:lnTo>
                  <a:lnTo>
                    <a:pt x="1745419" y="1693221"/>
                  </a:lnTo>
                  <a:lnTo>
                    <a:pt x="1807051" y="1700607"/>
                  </a:lnTo>
                  <a:lnTo>
                    <a:pt x="1869375" y="1707528"/>
                  </a:lnTo>
                  <a:lnTo>
                    <a:pt x="1932372" y="1713978"/>
                  </a:lnTo>
                  <a:lnTo>
                    <a:pt x="1996021" y="1719949"/>
                  </a:lnTo>
                  <a:lnTo>
                    <a:pt x="2060301" y="1725436"/>
                  </a:lnTo>
                  <a:lnTo>
                    <a:pt x="2125191" y="1730431"/>
                  </a:lnTo>
                  <a:lnTo>
                    <a:pt x="2190672" y="1734928"/>
                  </a:lnTo>
                  <a:lnTo>
                    <a:pt x="2256723" y="1738921"/>
                  </a:lnTo>
                  <a:lnTo>
                    <a:pt x="2323324" y="1742402"/>
                  </a:lnTo>
                  <a:lnTo>
                    <a:pt x="2390453" y="1745366"/>
                  </a:lnTo>
                  <a:lnTo>
                    <a:pt x="2458090" y="1747806"/>
                  </a:lnTo>
                  <a:lnTo>
                    <a:pt x="2526216" y="1749715"/>
                  </a:lnTo>
                  <a:lnTo>
                    <a:pt x="2594808" y="1751087"/>
                  </a:lnTo>
                  <a:lnTo>
                    <a:pt x="2663848" y="1751915"/>
                  </a:lnTo>
                  <a:lnTo>
                    <a:pt x="2733314" y="1752192"/>
                  </a:lnTo>
                  <a:lnTo>
                    <a:pt x="2802780" y="1751915"/>
                  </a:lnTo>
                  <a:lnTo>
                    <a:pt x="2871820" y="1751087"/>
                  </a:lnTo>
                  <a:lnTo>
                    <a:pt x="2940413" y="1749715"/>
                  </a:lnTo>
                  <a:lnTo>
                    <a:pt x="3008538" y="1747806"/>
                  </a:lnTo>
                  <a:lnTo>
                    <a:pt x="3076176" y="1745366"/>
                  </a:lnTo>
                  <a:lnTo>
                    <a:pt x="3143305" y="1742402"/>
                  </a:lnTo>
                  <a:lnTo>
                    <a:pt x="3209906" y="1738921"/>
                  </a:lnTo>
                  <a:lnTo>
                    <a:pt x="3275957" y="1734928"/>
                  </a:lnTo>
                  <a:lnTo>
                    <a:pt x="3341438" y="1730431"/>
                  </a:lnTo>
                  <a:lnTo>
                    <a:pt x="3406329" y="1725436"/>
                  </a:lnTo>
                  <a:lnTo>
                    <a:pt x="3470609" y="1719949"/>
                  </a:lnTo>
                  <a:lnTo>
                    <a:pt x="3534258" y="1713978"/>
                  </a:lnTo>
                  <a:lnTo>
                    <a:pt x="3597255" y="1707528"/>
                  </a:lnTo>
                  <a:lnTo>
                    <a:pt x="3659580" y="1700607"/>
                  </a:lnTo>
                  <a:lnTo>
                    <a:pt x="3721212" y="1693221"/>
                  </a:lnTo>
                  <a:lnTo>
                    <a:pt x="3782130" y="1685377"/>
                  </a:lnTo>
                  <a:lnTo>
                    <a:pt x="3842315" y="1677080"/>
                  </a:lnTo>
                  <a:lnTo>
                    <a:pt x="3901746" y="1668338"/>
                  </a:lnTo>
                  <a:lnTo>
                    <a:pt x="3960401" y="1659157"/>
                  </a:lnTo>
                  <a:lnTo>
                    <a:pt x="4018262" y="1649544"/>
                  </a:lnTo>
                  <a:lnTo>
                    <a:pt x="4075307" y="1639505"/>
                  </a:lnTo>
                  <a:lnTo>
                    <a:pt x="4131515" y="1629048"/>
                  </a:lnTo>
                  <a:lnTo>
                    <a:pt x="4186867" y="1618177"/>
                  </a:lnTo>
                  <a:lnTo>
                    <a:pt x="4241342" y="1606901"/>
                  </a:lnTo>
                  <a:lnTo>
                    <a:pt x="4294919" y="1595225"/>
                  </a:lnTo>
                  <a:lnTo>
                    <a:pt x="4347578" y="1583157"/>
                  </a:lnTo>
                  <a:lnTo>
                    <a:pt x="4399298" y="1570702"/>
                  </a:lnTo>
                  <a:lnTo>
                    <a:pt x="4450059" y="1557867"/>
                  </a:lnTo>
                  <a:lnTo>
                    <a:pt x="4499840" y="1544660"/>
                  </a:lnTo>
                  <a:lnTo>
                    <a:pt x="4548621" y="1531086"/>
                  </a:lnTo>
                  <a:lnTo>
                    <a:pt x="4596381" y="1517152"/>
                  </a:lnTo>
                  <a:lnTo>
                    <a:pt x="4643101" y="1502864"/>
                  </a:lnTo>
                  <a:lnTo>
                    <a:pt x="4688758" y="1488230"/>
                  </a:lnTo>
                  <a:lnTo>
                    <a:pt x="4733334" y="1473255"/>
                  </a:lnTo>
                  <a:lnTo>
                    <a:pt x="4776806" y="1457947"/>
                  </a:lnTo>
                  <a:lnTo>
                    <a:pt x="4819156" y="1442311"/>
                  </a:lnTo>
                  <a:lnTo>
                    <a:pt x="4860362" y="1426355"/>
                  </a:lnTo>
                  <a:lnTo>
                    <a:pt x="4900404" y="1410085"/>
                  </a:lnTo>
                  <a:lnTo>
                    <a:pt x="4939262" y="1393507"/>
                  </a:lnTo>
                  <a:lnTo>
                    <a:pt x="4976914" y="1376629"/>
                  </a:lnTo>
                  <a:lnTo>
                    <a:pt x="5013341" y="1359456"/>
                  </a:lnTo>
                  <a:lnTo>
                    <a:pt x="5048522" y="1341996"/>
                  </a:lnTo>
                  <a:lnTo>
                    <a:pt x="5082436" y="1324254"/>
                  </a:lnTo>
                  <a:lnTo>
                    <a:pt x="5146382" y="1287953"/>
                  </a:lnTo>
                  <a:lnTo>
                    <a:pt x="5205017" y="1250607"/>
                  </a:lnTo>
                  <a:lnTo>
                    <a:pt x="5258175" y="1212267"/>
                  </a:lnTo>
                  <a:lnTo>
                    <a:pt x="5305694" y="1172987"/>
                  </a:lnTo>
                  <a:lnTo>
                    <a:pt x="5347409" y="1132818"/>
                  </a:lnTo>
                  <a:lnTo>
                    <a:pt x="5383155" y="1091814"/>
                  </a:lnTo>
                  <a:lnTo>
                    <a:pt x="5412770" y="1050027"/>
                  </a:lnTo>
                  <a:lnTo>
                    <a:pt x="5436089" y="1007508"/>
                  </a:lnTo>
                  <a:lnTo>
                    <a:pt x="5452949" y="964312"/>
                  </a:lnTo>
                  <a:lnTo>
                    <a:pt x="5463185" y="920491"/>
                  </a:lnTo>
                  <a:lnTo>
                    <a:pt x="5466633" y="876096"/>
                  </a:lnTo>
                  <a:lnTo>
                    <a:pt x="5465768" y="853831"/>
                  </a:lnTo>
                  <a:lnTo>
                    <a:pt x="5458905" y="809716"/>
                  </a:lnTo>
                  <a:lnTo>
                    <a:pt x="5445337" y="766201"/>
                  </a:lnTo>
                  <a:lnTo>
                    <a:pt x="5425227" y="723337"/>
                  </a:lnTo>
                  <a:lnTo>
                    <a:pt x="5398739" y="681178"/>
                  </a:lnTo>
                  <a:lnTo>
                    <a:pt x="5366038" y="639775"/>
                  </a:lnTo>
                  <a:lnTo>
                    <a:pt x="5327287" y="599182"/>
                  </a:lnTo>
                  <a:lnTo>
                    <a:pt x="5282650" y="559451"/>
                  </a:lnTo>
                  <a:lnTo>
                    <a:pt x="5232291" y="520634"/>
                  </a:lnTo>
                  <a:lnTo>
                    <a:pt x="5176374" y="482785"/>
                  </a:lnTo>
                  <a:lnTo>
                    <a:pt x="5115063" y="445955"/>
                  </a:lnTo>
                  <a:lnTo>
                    <a:pt x="5048522" y="410197"/>
                  </a:lnTo>
                  <a:lnTo>
                    <a:pt x="5013341" y="392736"/>
                  </a:lnTo>
                  <a:lnTo>
                    <a:pt x="4976914" y="375563"/>
                  </a:lnTo>
                  <a:lnTo>
                    <a:pt x="4939262" y="358685"/>
                  </a:lnTo>
                  <a:lnTo>
                    <a:pt x="4900404" y="342107"/>
                  </a:lnTo>
                  <a:lnTo>
                    <a:pt x="4860362" y="325837"/>
                  </a:lnTo>
                  <a:lnTo>
                    <a:pt x="4819156" y="309881"/>
                  </a:lnTo>
                  <a:lnTo>
                    <a:pt x="4776806" y="294246"/>
                  </a:lnTo>
                  <a:lnTo>
                    <a:pt x="4733334" y="278937"/>
                  </a:lnTo>
                  <a:lnTo>
                    <a:pt x="4688758" y="263963"/>
                  </a:lnTo>
                  <a:lnTo>
                    <a:pt x="4643101" y="249328"/>
                  </a:lnTo>
                  <a:lnTo>
                    <a:pt x="4596381" y="235041"/>
                  </a:lnTo>
                  <a:lnTo>
                    <a:pt x="4548621" y="221106"/>
                  </a:lnTo>
                  <a:lnTo>
                    <a:pt x="4499840" y="207532"/>
                  </a:lnTo>
                  <a:lnTo>
                    <a:pt x="4450059" y="194325"/>
                  </a:lnTo>
                  <a:lnTo>
                    <a:pt x="4399298" y="181490"/>
                  </a:lnTo>
                  <a:lnTo>
                    <a:pt x="4347578" y="169035"/>
                  </a:lnTo>
                  <a:lnTo>
                    <a:pt x="4294919" y="156967"/>
                  </a:lnTo>
                  <a:lnTo>
                    <a:pt x="4241342" y="145291"/>
                  </a:lnTo>
                  <a:lnTo>
                    <a:pt x="4186867" y="134015"/>
                  </a:lnTo>
                  <a:lnTo>
                    <a:pt x="4131515" y="123145"/>
                  </a:lnTo>
                  <a:lnTo>
                    <a:pt x="4075307" y="112687"/>
                  </a:lnTo>
                  <a:lnTo>
                    <a:pt x="4018262" y="102648"/>
                  </a:lnTo>
                  <a:lnTo>
                    <a:pt x="3960401" y="93035"/>
                  </a:lnTo>
                  <a:lnTo>
                    <a:pt x="3901746" y="83854"/>
                  </a:lnTo>
                  <a:lnTo>
                    <a:pt x="3842315" y="75112"/>
                  </a:lnTo>
                  <a:lnTo>
                    <a:pt x="3782130" y="66816"/>
                  </a:lnTo>
                  <a:lnTo>
                    <a:pt x="3721212" y="58971"/>
                  </a:lnTo>
                  <a:lnTo>
                    <a:pt x="3659580" y="51585"/>
                  </a:lnTo>
                  <a:lnTo>
                    <a:pt x="3597255" y="44664"/>
                  </a:lnTo>
                  <a:lnTo>
                    <a:pt x="3534258" y="38214"/>
                  </a:lnTo>
                  <a:lnTo>
                    <a:pt x="3470609" y="32243"/>
                  </a:lnTo>
                  <a:lnTo>
                    <a:pt x="3406329" y="26756"/>
                  </a:lnTo>
                  <a:lnTo>
                    <a:pt x="3341438" y="21761"/>
                  </a:lnTo>
                  <a:lnTo>
                    <a:pt x="3275957" y="17264"/>
                  </a:lnTo>
                  <a:lnTo>
                    <a:pt x="3209906" y="13271"/>
                  </a:lnTo>
                  <a:lnTo>
                    <a:pt x="3143305" y="9790"/>
                  </a:lnTo>
                  <a:lnTo>
                    <a:pt x="3076176" y="6826"/>
                  </a:lnTo>
                  <a:lnTo>
                    <a:pt x="3008538" y="4386"/>
                  </a:lnTo>
                  <a:lnTo>
                    <a:pt x="2940413" y="2477"/>
                  </a:lnTo>
                  <a:lnTo>
                    <a:pt x="2871820" y="1105"/>
                  </a:lnTo>
                  <a:lnTo>
                    <a:pt x="2802780" y="277"/>
                  </a:lnTo>
                  <a:lnTo>
                    <a:pt x="2733314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005180" y="6272276"/>
            <a:ext cx="28841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3000" b="1" spc="-70" dirty="0">
                <a:solidFill>
                  <a:srgbClr val="FFFF00"/>
                </a:solidFill>
                <a:latin typeface="Calibri"/>
                <a:cs typeface="Calibri"/>
              </a:rPr>
              <a:t>Task-</a:t>
            </a:r>
            <a:r>
              <a:rPr sz="3000" b="1" dirty="0">
                <a:solidFill>
                  <a:srgbClr val="FFFF00"/>
                </a:solidFill>
                <a:latin typeface="Calibri"/>
                <a:cs typeface="Calibri"/>
              </a:rPr>
              <a:t>4:</a:t>
            </a:r>
            <a:r>
              <a:rPr sz="30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k8s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manifests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3144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866" y="5046174"/>
            <a:ext cx="10979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3685" y="5375358"/>
            <a:ext cx="1969770" cy="16916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ctr">
              <a:lnSpc>
                <a:spcPct val="91300"/>
              </a:lnSpc>
              <a:spcBef>
                <a:spcPts val="345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 </a:t>
            </a: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350" b="0" spc="9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7030A0"/>
                </a:solidFill>
                <a:latin typeface="Calibri Light"/>
                <a:cs typeface="Calibri Light"/>
              </a:rPr>
              <a:t>SSL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3" name="object 53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727" y="753719"/>
              <a:ext cx="2693035" cy="1136015"/>
            </a:xfrm>
            <a:custGeom>
              <a:avLst/>
              <a:gdLst/>
              <a:ahLst/>
              <a:cxnLst/>
              <a:rect l="l" t="t" r="r" b="b"/>
              <a:pathLst>
                <a:path w="2693035" h="1136014">
                  <a:moveTo>
                    <a:pt x="2597586" y="1040204"/>
                  </a:moveTo>
                  <a:lnTo>
                    <a:pt x="2597586" y="1135454"/>
                  </a:lnTo>
                  <a:lnTo>
                    <a:pt x="2661086" y="1103704"/>
                  </a:lnTo>
                  <a:lnTo>
                    <a:pt x="2613459" y="1103704"/>
                  </a:lnTo>
                  <a:lnTo>
                    <a:pt x="2613459" y="1071954"/>
                  </a:lnTo>
                  <a:lnTo>
                    <a:pt x="2661086" y="1071954"/>
                  </a:lnTo>
                  <a:lnTo>
                    <a:pt x="2597586" y="1040204"/>
                  </a:lnTo>
                  <a:close/>
                </a:path>
                <a:path w="2693035" h="1136014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597586" y="1103704"/>
                  </a:lnTo>
                  <a:lnTo>
                    <a:pt x="2597586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136014">
                  <a:moveTo>
                    <a:pt x="2661086" y="1071954"/>
                  </a:moveTo>
                  <a:lnTo>
                    <a:pt x="2613459" y="1071954"/>
                  </a:lnTo>
                  <a:lnTo>
                    <a:pt x="2613459" y="1103704"/>
                  </a:lnTo>
                  <a:lnTo>
                    <a:pt x="2661086" y="1103704"/>
                  </a:lnTo>
                  <a:lnTo>
                    <a:pt x="2692836" y="1087829"/>
                  </a:lnTo>
                  <a:lnTo>
                    <a:pt x="2661086" y="1071954"/>
                  </a:lnTo>
                  <a:close/>
                </a:path>
                <a:path w="2693035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693035" h="1136014">
                  <a:moveTo>
                    <a:pt x="2597586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597586" y="1087829"/>
                  </a:lnTo>
                  <a:lnTo>
                    <a:pt x="2597586" y="1071954"/>
                  </a:lnTo>
                  <a:close/>
                </a:path>
                <a:path w="2693035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136014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7" name="object 67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089252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1908" y="2126996"/>
            <a:ext cx="716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dash" dirty="0">
                <a:solidFill>
                  <a:srgbClr val="089252"/>
                </a:solidFill>
                <a:uFill>
                  <a:solidFill>
                    <a:srgbClr val="089252"/>
                  </a:solidFill>
                </a:uFill>
                <a:latin typeface="Calibri"/>
                <a:cs typeface="Calibri"/>
              </a:rPr>
              <a:t>HTTP</a:t>
            </a:r>
            <a:r>
              <a:rPr sz="1200" b="1" u="dash" spc="30" dirty="0">
                <a:solidFill>
                  <a:srgbClr val="089252"/>
                </a:solidFill>
                <a:uFill>
                  <a:solidFill>
                    <a:srgbClr val="089252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dash" spc="-20" dirty="0">
                <a:solidFill>
                  <a:srgbClr val="089252"/>
                </a:solidFill>
                <a:uFill>
                  <a:solidFill>
                    <a:srgbClr val="089252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1908" y="2315971"/>
            <a:ext cx="21405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http://</a:t>
            </a:r>
            <a:r>
              <a:rPr sz="1200" spc="-10" dirty="0" smtClean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ssldemo.</a:t>
            </a:r>
            <a:r>
              <a:rPr lang="en-US" sz="1200" spc="-10" dirty="0" smtClean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Gopal</a:t>
            </a:r>
            <a:r>
              <a:rPr sz="1200" spc="-10" dirty="0" smtClean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.com</a:t>
            </a:r>
            <a:r>
              <a:rPr sz="1200" spc="-1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1908" y="2495803"/>
            <a:ext cx="319913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http://ssldemo.</a:t>
            </a:r>
            <a:r>
              <a:rPr sz="1200" spc="65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89252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89252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http://ssldemo.</a:t>
            </a:r>
            <a:r>
              <a:rPr sz="1200" spc="65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89252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89252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256778" y="2491392"/>
            <a:ext cx="3604895" cy="1839595"/>
            <a:chOff x="8256778" y="2491392"/>
            <a:chExt cx="3604895" cy="1839595"/>
          </a:xfrm>
        </p:grpSpPr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1190579" y="2823404"/>
              <a:ext cx="623570" cy="1020444"/>
            </a:xfrm>
            <a:custGeom>
              <a:avLst/>
              <a:gdLst/>
              <a:ahLst/>
              <a:cxnLst/>
              <a:rect l="l" t="t" r="r" b="b"/>
              <a:pathLst>
                <a:path w="623570" h="1020445">
                  <a:moveTo>
                    <a:pt x="560283" y="946714"/>
                  </a:moveTo>
                  <a:lnTo>
                    <a:pt x="533085" y="963094"/>
                  </a:lnTo>
                  <a:lnTo>
                    <a:pt x="623022" y="1020119"/>
                  </a:lnTo>
                  <a:lnTo>
                    <a:pt x="618323" y="960314"/>
                  </a:lnTo>
                  <a:lnTo>
                    <a:pt x="568473" y="960314"/>
                  </a:lnTo>
                  <a:lnTo>
                    <a:pt x="560283" y="946714"/>
                  </a:lnTo>
                  <a:close/>
                </a:path>
                <a:path w="623570" h="1020445">
                  <a:moveTo>
                    <a:pt x="587481" y="930334"/>
                  </a:moveTo>
                  <a:lnTo>
                    <a:pt x="560283" y="946714"/>
                  </a:lnTo>
                  <a:lnTo>
                    <a:pt x="568473" y="960314"/>
                  </a:lnTo>
                  <a:lnTo>
                    <a:pt x="595671" y="943933"/>
                  </a:lnTo>
                  <a:lnTo>
                    <a:pt x="587481" y="930334"/>
                  </a:lnTo>
                  <a:close/>
                </a:path>
                <a:path w="623570" h="1020445">
                  <a:moveTo>
                    <a:pt x="614679" y="913954"/>
                  </a:moveTo>
                  <a:lnTo>
                    <a:pt x="587481" y="930334"/>
                  </a:lnTo>
                  <a:lnTo>
                    <a:pt x="595671" y="943933"/>
                  </a:lnTo>
                  <a:lnTo>
                    <a:pt x="568473" y="960314"/>
                  </a:lnTo>
                  <a:lnTo>
                    <a:pt x="618323" y="960314"/>
                  </a:lnTo>
                  <a:lnTo>
                    <a:pt x="614679" y="913954"/>
                  </a:lnTo>
                  <a:close/>
                </a:path>
                <a:path w="623570" h="1020445">
                  <a:moveTo>
                    <a:pt x="27198" y="0"/>
                  </a:moveTo>
                  <a:lnTo>
                    <a:pt x="0" y="16380"/>
                  </a:lnTo>
                  <a:lnTo>
                    <a:pt x="560283" y="946714"/>
                  </a:lnTo>
                  <a:lnTo>
                    <a:pt x="587481" y="930334"/>
                  </a:lnTo>
                  <a:lnTo>
                    <a:pt x="2719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00B0F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2" name="object 9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0" name="object 100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08" name="object 108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4" name="object 114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3" name="object 123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27" name="object 127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5" name="object 1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36" name="object 136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788920" y="1484375"/>
            <a:ext cx="5831205" cy="713740"/>
            <a:chOff x="2788920" y="1484375"/>
            <a:chExt cx="5831205" cy="713740"/>
          </a:xfrm>
        </p:grpSpPr>
        <p:pic>
          <p:nvPicPr>
            <p:cNvPr id="138" name="object 1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68169" y="3285235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3" name="object 14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4" name="object 14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1" name="object 141"/>
          <p:cNvSpPr txBox="1"/>
          <p:nvPr/>
        </p:nvSpPr>
        <p:spPr>
          <a:xfrm>
            <a:off x="68169" y="3477259"/>
            <a:ext cx="22002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ssldemo.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8169" y="3654044"/>
            <a:ext cx="325882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</a:t>
            </a:r>
            <a:r>
              <a:rPr sz="1200" spc="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</a:t>
            </a:r>
            <a:r>
              <a:rPr sz="1200" spc="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9252" y="362712"/>
            <a:ext cx="1033208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Register</a:t>
            </a:r>
            <a:r>
              <a:rPr spc="-11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dirty="0"/>
              <a:t>Domain</a:t>
            </a:r>
            <a:r>
              <a:rPr spc="-100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dirty="0"/>
              <a:t>AWS</a:t>
            </a:r>
            <a:r>
              <a:rPr spc="-95" dirty="0"/>
              <a:t> </a:t>
            </a:r>
            <a:r>
              <a:rPr spc="-10" dirty="0"/>
              <a:t>Route53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6560" y="1643447"/>
            <a:ext cx="13864590" cy="5350510"/>
            <a:chOff x="296560" y="1643447"/>
            <a:chExt cx="13864590" cy="5350510"/>
          </a:xfrm>
        </p:grpSpPr>
        <p:sp>
          <p:nvSpPr>
            <p:cNvPr id="4" name="object 4"/>
            <p:cNvSpPr/>
            <p:nvPr/>
          </p:nvSpPr>
          <p:spPr>
            <a:xfrm>
              <a:off x="296560" y="1643447"/>
              <a:ext cx="7167245" cy="2751455"/>
            </a:xfrm>
            <a:custGeom>
              <a:avLst/>
              <a:gdLst/>
              <a:ahLst/>
              <a:cxnLst/>
              <a:rect l="l" t="t" r="r" b="b"/>
              <a:pathLst>
                <a:path w="7167245" h="2751454">
                  <a:moveTo>
                    <a:pt x="3583459" y="0"/>
                  </a:moveTo>
                  <a:lnTo>
                    <a:pt x="3516137" y="237"/>
                  </a:lnTo>
                  <a:lnTo>
                    <a:pt x="3449116" y="948"/>
                  </a:lnTo>
                  <a:lnTo>
                    <a:pt x="3382407" y="2128"/>
                  </a:lnTo>
                  <a:lnTo>
                    <a:pt x="3316021" y="3773"/>
                  </a:lnTo>
                  <a:lnTo>
                    <a:pt x="3249969" y="5878"/>
                  </a:lnTo>
                  <a:lnTo>
                    <a:pt x="3184261" y="8440"/>
                  </a:lnTo>
                  <a:lnTo>
                    <a:pt x="3118908" y="11454"/>
                  </a:lnTo>
                  <a:lnTo>
                    <a:pt x="3053921" y="14916"/>
                  </a:lnTo>
                  <a:lnTo>
                    <a:pt x="2989312" y="18822"/>
                  </a:lnTo>
                  <a:lnTo>
                    <a:pt x="2925090" y="23168"/>
                  </a:lnTo>
                  <a:lnTo>
                    <a:pt x="2861267" y="27949"/>
                  </a:lnTo>
                  <a:lnTo>
                    <a:pt x="2797853" y="33162"/>
                  </a:lnTo>
                  <a:lnTo>
                    <a:pt x="2734859" y="38803"/>
                  </a:lnTo>
                  <a:lnTo>
                    <a:pt x="2672297" y="44866"/>
                  </a:lnTo>
                  <a:lnTo>
                    <a:pt x="2610176" y="51349"/>
                  </a:lnTo>
                  <a:lnTo>
                    <a:pt x="2548509" y="58246"/>
                  </a:lnTo>
                  <a:lnTo>
                    <a:pt x="2487304" y="65554"/>
                  </a:lnTo>
                  <a:lnTo>
                    <a:pt x="2426574" y="73269"/>
                  </a:lnTo>
                  <a:lnTo>
                    <a:pt x="2366330" y="81386"/>
                  </a:lnTo>
                  <a:lnTo>
                    <a:pt x="2306581" y="89902"/>
                  </a:lnTo>
                  <a:lnTo>
                    <a:pt x="2247339" y="98811"/>
                  </a:lnTo>
                  <a:lnTo>
                    <a:pt x="2188615" y="108110"/>
                  </a:lnTo>
                  <a:lnTo>
                    <a:pt x="2130419" y="117796"/>
                  </a:lnTo>
                  <a:lnTo>
                    <a:pt x="2072763" y="127862"/>
                  </a:lnTo>
                  <a:lnTo>
                    <a:pt x="2015657" y="138307"/>
                  </a:lnTo>
                  <a:lnTo>
                    <a:pt x="1959112" y="149124"/>
                  </a:lnTo>
                  <a:lnTo>
                    <a:pt x="1903138" y="160311"/>
                  </a:lnTo>
                  <a:lnTo>
                    <a:pt x="1847748" y="171863"/>
                  </a:lnTo>
                  <a:lnTo>
                    <a:pt x="1792950" y="183775"/>
                  </a:lnTo>
                  <a:lnTo>
                    <a:pt x="1738758" y="196045"/>
                  </a:lnTo>
                  <a:lnTo>
                    <a:pt x="1685180" y="208666"/>
                  </a:lnTo>
                  <a:lnTo>
                    <a:pt x="1632228" y="221636"/>
                  </a:lnTo>
                  <a:lnTo>
                    <a:pt x="1579913" y="234951"/>
                  </a:lnTo>
                  <a:lnTo>
                    <a:pt x="1528245" y="248605"/>
                  </a:lnTo>
                  <a:lnTo>
                    <a:pt x="1477236" y="262596"/>
                  </a:lnTo>
                  <a:lnTo>
                    <a:pt x="1426897" y="276918"/>
                  </a:lnTo>
                  <a:lnTo>
                    <a:pt x="1377237" y="291567"/>
                  </a:lnTo>
                  <a:lnTo>
                    <a:pt x="1328268" y="306540"/>
                  </a:lnTo>
                  <a:lnTo>
                    <a:pt x="1280001" y="321833"/>
                  </a:lnTo>
                  <a:lnTo>
                    <a:pt x="1232446" y="337440"/>
                  </a:lnTo>
                  <a:lnTo>
                    <a:pt x="1185615" y="353359"/>
                  </a:lnTo>
                  <a:lnTo>
                    <a:pt x="1139518" y="369584"/>
                  </a:lnTo>
                  <a:lnTo>
                    <a:pt x="1094167" y="386112"/>
                  </a:lnTo>
                  <a:lnTo>
                    <a:pt x="1049571" y="402938"/>
                  </a:lnTo>
                  <a:lnTo>
                    <a:pt x="1005741" y="420059"/>
                  </a:lnTo>
                  <a:lnTo>
                    <a:pt x="962690" y="437470"/>
                  </a:lnTo>
                  <a:lnTo>
                    <a:pt x="920426" y="455167"/>
                  </a:lnTo>
                  <a:lnTo>
                    <a:pt x="878962" y="473146"/>
                  </a:lnTo>
                  <a:lnTo>
                    <a:pt x="838308" y="491403"/>
                  </a:lnTo>
                  <a:lnTo>
                    <a:pt x="798474" y="509933"/>
                  </a:lnTo>
                  <a:lnTo>
                    <a:pt x="759472" y="528732"/>
                  </a:lnTo>
                  <a:lnTo>
                    <a:pt x="721313" y="547797"/>
                  </a:lnTo>
                  <a:lnTo>
                    <a:pt x="684007" y="567123"/>
                  </a:lnTo>
                  <a:lnTo>
                    <a:pt x="647565" y="586706"/>
                  </a:lnTo>
                  <a:lnTo>
                    <a:pt x="611998" y="606541"/>
                  </a:lnTo>
                  <a:lnTo>
                    <a:pt x="577317" y="626625"/>
                  </a:lnTo>
                  <a:lnTo>
                    <a:pt x="543533" y="646954"/>
                  </a:lnTo>
                  <a:lnTo>
                    <a:pt x="510655" y="667523"/>
                  </a:lnTo>
                  <a:lnTo>
                    <a:pt x="478697" y="688328"/>
                  </a:lnTo>
                  <a:lnTo>
                    <a:pt x="417577" y="730630"/>
                  </a:lnTo>
                  <a:lnTo>
                    <a:pt x="360260" y="773827"/>
                  </a:lnTo>
                  <a:lnTo>
                    <a:pt x="306833" y="817885"/>
                  </a:lnTo>
                  <a:lnTo>
                    <a:pt x="257383" y="862771"/>
                  </a:lnTo>
                  <a:lnTo>
                    <a:pt x="211995" y="908453"/>
                  </a:lnTo>
                  <a:lnTo>
                    <a:pt x="170756" y="954896"/>
                  </a:lnTo>
                  <a:lnTo>
                    <a:pt x="133753" y="1002067"/>
                  </a:lnTo>
                  <a:lnTo>
                    <a:pt x="101073" y="1049934"/>
                  </a:lnTo>
                  <a:lnTo>
                    <a:pt x="72803" y="1098463"/>
                  </a:lnTo>
                  <a:lnTo>
                    <a:pt x="49028" y="1147621"/>
                  </a:lnTo>
                  <a:lnTo>
                    <a:pt x="29835" y="1197374"/>
                  </a:lnTo>
                  <a:lnTo>
                    <a:pt x="15312" y="1247689"/>
                  </a:lnTo>
                  <a:lnTo>
                    <a:pt x="5545" y="1298533"/>
                  </a:lnTo>
                  <a:lnTo>
                    <a:pt x="619" y="1349873"/>
                  </a:lnTo>
                  <a:lnTo>
                    <a:pt x="0" y="1375718"/>
                  </a:lnTo>
                  <a:lnTo>
                    <a:pt x="619" y="1401564"/>
                  </a:lnTo>
                  <a:lnTo>
                    <a:pt x="5545" y="1452904"/>
                  </a:lnTo>
                  <a:lnTo>
                    <a:pt x="15312" y="1503748"/>
                  </a:lnTo>
                  <a:lnTo>
                    <a:pt x="29835" y="1554063"/>
                  </a:lnTo>
                  <a:lnTo>
                    <a:pt x="49028" y="1603816"/>
                  </a:lnTo>
                  <a:lnTo>
                    <a:pt x="72803" y="1652974"/>
                  </a:lnTo>
                  <a:lnTo>
                    <a:pt x="101073" y="1701502"/>
                  </a:lnTo>
                  <a:lnTo>
                    <a:pt x="133753" y="1749369"/>
                  </a:lnTo>
                  <a:lnTo>
                    <a:pt x="170756" y="1796541"/>
                  </a:lnTo>
                  <a:lnTo>
                    <a:pt x="211995" y="1842984"/>
                  </a:lnTo>
                  <a:lnTo>
                    <a:pt x="257383" y="1888665"/>
                  </a:lnTo>
                  <a:lnTo>
                    <a:pt x="306833" y="1933552"/>
                  </a:lnTo>
                  <a:lnTo>
                    <a:pt x="360260" y="1977610"/>
                  </a:lnTo>
                  <a:lnTo>
                    <a:pt x="417577" y="2020807"/>
                  </a:lnTo>
                  <a:lnTo>
                    <a:pt x="478697" y="2063109"/>
                  </a:lnTo>
                  <a:lnTo>
                    <a:pt x="510655" y="2083914"/>
                  </a:lnTo>
                  <a:lnTo>
                    <a:pt x="543533" y="2104483"/>
                  </a:lnTo>
                  <a:lnTo>
                    <a:pt x="577317" y="2124812"/>
                  </a:lnTo>
                  <a:lnTo>
                    <a:pt x="611998" y="2144896"/>
                  </a:lnTo>
                  <a:lnTo>
                    <a:pt x="647565" y="2164731"/>
                  </a:lnTo>
                  <a:lnTo>
                    <a:pt x="684007" y="2184314"/>
                  </a:lnTo>
                  <a:lnTo>
                    <a:pt x="721313" y="2203640"/>
                  </a:lnTo>
                  <a:lnTo>
                    <a:pt x="759472" y="2222705"/>
                  </a:lnTo>
                  <a:lnTo>
                    <a:pt x="798474" y="2241504"/>
                  </a:lnTo>
                  <a:lnTo>
                    <a:pt x="838308" y="2260034"/>
                  </a:lnTo>
                  <a:lnTo>
                    <a:pt x="878962" y="2278291"/>
                  </a:lnTo>
                  <a:lnTo>
                    <a:pt x="920426" y="2296270"/>
                  </a:lnTo>
                  <a:lnTo>
                    <a:pt x="962690" y="2313967"/>
                  </a:lnTo>
                  <a:lnTo>
                    <a:pt x="1005741" y="2331378"/>
                  </a:lnTo>
                  <a:lnTo>
                    <a:pt x="1049571" y="2348498"/>
                  </a:lnTo>
                  <a:lnTo>
                    <a:pt x="1094167" y="2365325"/>
                  </a:lnTo>
                  <a:lnTo>
                    <a:pt x="1139518" y="2381853"/>
                  </a:lnTo>
                  <a:lnTo>
                    <a:pt x="1185615" y="2398078"/>
                  </a:lnTo>
                  <a:lnTo>
                    <a:pt x="1232446" y="2413996"/>
                  </a:lnTo>
                  <a:lnTo>
                    <a:pt x="1280001" y="2429604"/>
                  </a:lnTo>
                  <a:lnTo>
                    <a:pt x="1328268" y="2444896"/>
                  </a:lnTo>
                  <a:lnTo>
                    <a:pt x="1377237" y="2459869"/>
                  </a:lnTo>
                  <a:lnTo>
                    <a:pt x="1426897" y="2474519"/>
                  </a:lnTo>
                  <a:lnTo>
                    <a:pt x="1477236" y="2488841"/>
                  </a:lnTo>
                  <a:lnTo>
                    <a:pt x="1528245" y="2502831"/>
                  </a:lnTo>
                  <a:lnTo>
                    <a:pt x="1579913" y="2516486"/>
                  </a:lnTo>
                  <a:lnTo>
                    <a:pt x="1632228" y="2529800"/>
                  </a:lnTo>
                  <a:lnTo>
                    <a:pt x="1685180" y="2542770"/>
                  </a:lnTo>
                  <a:lnTo>
                    <a:pt x="1738758" y="2555392"/>
                  </a:lnTo>
                  <a:lnTo>
                    <a:pt x="1792950" y="2567661"/>
                  </a:lnTo>
                  <a:lnTo>
                    <a:pt x="1847748" y="2579574"/>
                  </a:lnTo>
                  <a:lnTo>
                    <a:pt x="1903138" y="2591126"/>
                  </a:lnTo>
                  <a:lnTo>
                    <a:pt x="1959112" y="2602312"/>
                  </a:lnTo>
                  <a:lnTo>
                    <a:pt x="2015657" y="2613130"/>
                  </a:lnTo>
                  <a:lnTo>
                    <a:pt x="2072763" y="2623574"/>
                  </a:lnTo>
                  <a:lnTo>
                    <a:pt x="2130419" y="2633641"/>
                  </a:lnTo>
                  <a:lnTo>
                    <a:pt x="2188615" y="2643326"/>
                  </a:lnTo>
                  <a:lnTo>
                    <a:pt x="2247339" y="2652625"/>
                  </a:lnTo>
                  <a:lnTo>
                    <a:pt x="2306581" y="2661535"/>
                  </a:lnTo>
                  <a:lnTo>
                    <a:pt x="2366330" y="2670050"/>
                  </a:lnTo>
                  <a:lnTo>
                    <a:pt x="2426574" y="2678167"/>
                  </a:lnTo>
                  <a:lnTo>
                    <a:pt x="2487304" y="2685882"/>
                  </a:lnTo>
                  <a:lnTo>
                    <a:pt x="2548509" y="2693190"/>
                  </a:lnTo>
                  <a:lnTo>
                    <a:pt x="2610176" y="2700088"/>
                  </a:lnTo>
                  <a:lnTo>
                    <a:pt x="2672297" y="2706570"/>
                  </a:lnTo>
                  <a:lnTo>
                    <a:pt x="2734859" y="2712634"/>
                  </a:lnTo>
                  <a:lnTo>
                    <a:pt x="2797853" y="2718274"/>
                  </a:lnTo>
                  <a:lnTo>
                    <a:pt x="2861267" y="2723487"/>
                  </a:lnTo>
                  <a:lnTo>
                    <a:pt x="2925090" y="2728269"/>
                  </a:lnTo>
                  <a:lnTo>
                    <a:pt x="2989312" y="2732614"/>
                  </a:lnTo>
                  <a:lnTo>
                    <a:pt x="3053921" y="2736520"/>
                  </a:lnTo>
                  <a:lnTo>
                    <a:pt x="3118908" y="2739982"/>
                  </a:lnTo>
                  <a:lnTo>
                    <a:pt x="3184261" y="2742996"/>
                  </a:lnTo>
                  <a:lnTo>
                    <a:pt x="3249969" y="2745558"/>
                  </a:lnTo>
                  <a:lnTo>
                    <a:pt x="3316021" y="2747663"/>
                  </a:lnTo>
                  <a:lnTo>
                    <a:pt x="3382407" y="2749308"/>
                  </a:lnTo>
                  <a:lnTo>
                    <a:pt x="3449116" y="2750488"/>
                  </a:lnTo>
                  <a:lnTo>
                    <a:pt x="3516137" y="2751199"/>
                  </a:lnTo>
                  <a:lnTo>
                    <a:pt x="3583459" y="2751437"/>
                  </a:lnTo>
                  <a:lnTo>
                    <a:pt x="3650781" y="2751199"/>
                  </a:lnTo>
                  <a:lnTo>
                    <a:pt x="3717801" y="2750488"/>
                  </a:lnTo>
                  <a:lnTo>
                    <a:pt x="3784510" y="2749308"/>
                  </a:lnTo>
                  <a:lnTo>
                    <a:pt x="3850896" y="2747663"/>
                  </a:lnTo>
                  <a:lnTo>
                    <a:pt x="3916949" y="2745558"/>
                  </a:lnTo>
                  <a:lnTo>
                    <a:pt x="3982657" y="2742996"/>
                  </a:lnTo>
                  <a:lnTo>
                    <a:pt x="4048009" y="2739982"/>
                  </a:lnTo>
                  <a:lnTo>
                    <a:pt x="4112996" y="2736520"/>
                  </a:lnTo>
                  <a:lnTo>
                    <a:pt x="4177605" y="2732614"/>
                  </a:lnTo>
                  <a:lnTo>
                    <a:pt x="4241827" y="2728269"/>
                  </a:lnTo>
                  <a:lnTo>
                    <a:pt x="4305651" y="2723487"/>
                  </a:lnTo>
                  <a:lnTo>
                    <a:pt x="4369064" y="2718274"/>
                  </a:lnTo>
                  <a:lnTo>
                    <a:pt x="4432058" y="2712634"/>
                  </a:lnTo>
                  <a:lnTo>
                    <a:pt x="4494620" y="2706570"/>
                  </a:lnTo>
                  <a:lnTo>
                    <a:pt x="4556741" y="2700088"/>
                  </a:lnTo>
                  <a:lnTo>
                    <a:pt x="4618409" y="2693190"/>
                  </a:lnTo>
                  <a:lnTo>
                    <a:pt x="4679613" y="2685882"/>
                  </a:lnTo>
                  <a:lnTo>
                    <a:pt x="4740343" y="2678167"/>
                  </a:lnTo>
                  <a:lnTo>
                    <a:pt x="4800588" y="2670050"/>
                  </a:lnTo>
                  <a:lnTo>
                    <a:pt x="4860337" y="2661535"/>
                  </a:lnTo>
                  <a:lnTo>
                    <a:pt x="4919578" y="2652625"/>
                  </a:lnTo>
                  <a:lnTo>
                    <a:pt x="4978303" y="2643326"/>
                  </a:lnTo>
                  <a:lnTo>
                    <a:pt x="5036498" y="2633641"/>
                  </a:lnTo>
                  <a:lnTo>
                    <a:pt x="5094155" y="2623574"/>
                  </a:lnTo>
                  <a:lnTo>
                    <a:pt x="5151261" y="2613130"/>
                  </a:lnTo>
                  <a:lnTo>
                    <a:pt x="5207806" y="2602312"/>
                  </a:lnTo>
                  <a:lnTo>
                    <a:pt x="5263779" y="2591126"/>
                  </a:lnTo>
                  <a:lnTo>
                    <a:pt x="5319170" y="2579574"/>
                  </a:lnTo>
                  <a:lnTo>
                    <a:pt x="5373967" y="2567661"/>
                  </a:lnTo>
                  <a:lnTo>
                    <a:pt x="5428160" y="2555392"/>
                  </a:lnTo>
                  <a:lnTo>
                    <a:pt x="5481738" y="2542770"/>
                  </a:lnTo>
                  <a:lnTo>
                    <a:pt x="5534690" y="2529800"/>
                  </a:lnTo>
                  <a:lnTo>
                    <a:pt x="5587005" y="2516486"/>
                  </a:lnTo>
                  <a:lnTo>
                    <a:pt x="5638672" y="2502831"/>
                  </a:lnTo>
                  <a:lnTo>
                    <a:pt x="5689681" y="2488841"/>
                  </a:lnTo>
                  <a:lnTo>
                    <a:pt x="5740021" y="2474519"/>
                  </a:lnTo>
                  <a:lnTo>
                    <a:pt x="5789681" y="2459869"/>
                  </a:lnTo>
                  <a:lnTo>
                    <a:pt x="5838650" y="2444896"/>
                  </a:lnTo>
                  <a:lnTo>
                    <a:pt x="5886917" y="2429604"/>
                  </a:lnTo>
                  <a:lnTo>
                    <a:pt x="5934471" y="2413996"/>
                  </a:lnTo>
                  <a:lnTo>
                    <a:pt x="5981302" y="2398078"/>
                  </a:lnTo>
                  <a:lnTo>
                    <a:pt x="6027399" y="2381853"/>
                  </a:lnTo>
                  <a:lnTo>
                    <a:pt x="6072751" y="2365325"/>
                  </a:lnTo>
                  <a:lnTo>
                    <a:pt x="6117347" y="2348498"/>
                  </a:lnTo>
                  <a:lnTo>
                    <a:pt x="6161176" y="2331378"/>
                  </a:lnTo>
                  <a:lnTo>
                    <a:pt x="6204228" y="2313967"/>
                  </a:lnTo>
                  <a:lnTo>
                    <a:pt x="6246492" y="2296270"/>
                  </a:lnTo>
                  <a:lnTo>
                    <a:pt x="6287956" y="2278291"/>
                  </a:lnTo>
                  <a:lnTo>
                    <a:pt x="6328610" y="2260034"/>
                  </a:lnTo>
                  <a:lnTo>
                    <a:pt x="6368444" y="2241504"/>
                  </a:lnTo>
                  <a:lnTo>
                    <a:pt x="6407445" y="2222705"/>
                  </a:lnTo>
                  <a:lnTo>
                    <a:pt x="6445605" y="2203640"/>
                  </a:lnTo>
                  <a:lnTo>
                    <a:pt x="6482911" y="2184314"/>
                  </a:lnTo>
                  <a:lnTo>
                    <a:pt x="6519353" y="2164731"/>
                  </a:lnTo>
                  <a:lnTo>
                    <a:pt x="6554920" y="2144896"/>
                  </a:lnTo>
                  <a:lnTo>
                    <a:pt x="6589601" y="2124812"/>
                  </a:lnTo>
                  <a:lnTo>
                    <a:pt x="6623385" y="2104483"/>
                  </a:lnTo>
                  <a:lnTo>
                    <a:pt x="6656262" y="2083914"/>
                  </a:lnTo>
                  <a:lnTo>
                    <a:pt x="6688221" y="2063109"/>
                  </a:lnTo>
                  <a:lnTo>
                    <a:pt x="6749341" y="2020807"/>
                  </a:lnTo>
                  <a:lnTo>
                    <a:pt x="6806658" y="1977610"/>
                  </a:lnTo>
                  <a:lnTo>
                    <a:pt x="6860085" y="1933552"/>
                  </a:lnTo>
                  <a:lnTo>
                    <a:pt x="6909535" y="1888665"/>
                  </a:lnTo>
                  <a:lnTo>
                    <a:pt x="6954923" y="1842984"/>
                  </a:lnTo>
                  <a:lnTo>
                    <a:pt x="6996162" y="1796541"/>
                  </a:lnTo>
                  <a:lnTo>
                    <a:pt x="7033165" y="1749369"/>
                  </a:lnTo>
                  <a:lnTo>
                    <a:pt x="7065845" y="1701502"/>
                  </a:lnTo>
                  <a:lnTo>
                    <a:pt x="7094115" y="1652974"/>
                  </a:lnTo>
                  <a:lnTo>
                    <a:pt x="7117890" y="1603816"/>
                  </a:lnTo>
                  <a:lnTo>
                    <a:pt x="7137083" y="1554063"/>
                  </a:lnTo>
                  <a:lnTo>
                    <a:pt x="7151606" y="1503748"/>
                  </a:lnTo>
                  <a:lnTo>
                    <a:pt x="7161374" y="1452904"/>
                  </a:lnTo>
                  <a:lnTo>
                    <a:pt x="7166299" y="1401564"/>
                  </a:lnTo>
                  <a:lnTo>
                    <a:pt x="7166919" y="1375718"/>
                  </a:lnTo>
                  <a:lnTo>
                    <a:pt x="7166299" y="1349873"/>
                  </a:lnTo>
                  <a:lnTo>
                    <a:pt x="7161374" y="1298533"/>
                  </a:lnTo>
                  <a:lnTo>
                    <a:pt x="7151606" y="1247689"/>
                  </a:lnTo>
                  <a:lnTo>
                    <a:pt x="7137083" y="1197374"/>
                  </a:lnTo>
                  <a:lnTo>
                    <a:pt x="7117890" y="1147621"/>
                  </a:lnTo>
                  <a:lnTo>
                    <a:pt x="7094115" y="1098463"/>
                  </a:lnTo>
                  <a:lnTo>
                    <a:pt x="7065845" y="1049934"/>
                  </a:lnTo>
                  <a:lnTo>
                    <a:pt x="7033165" y="1002067"/>
                  </a:lnTo>
                  <a:lnTo>
                    <a:pt x="6996162" y="954896"/>
                  </a:lnTo>
                  <a:lnTo>
                    <a:pt x="6954923" y="908453"/>
                  </a:lnTo>
                  <a:lnTo>
                    <a:pt x="6909535" y="862771"/>
                  </a:lnTo>
                  <a:lnTo>
                    <a:pt x="6860085" y="817885"/>
                  </a:lnTo>
                  <a:lnTo>
                    <a:pt x="6806658" y="773827"/>
                  </a:lnTo>
                  <a:lnTo>
                    <a:pt x="6749341" y="730630"/>
                  </a:lnTo>
                  <a:lnTo>
                    <a:pt x="6688221" y="688328"/>
                  </a:lnTo>
                  <a:lnTo>
                    <a:pt x="6656262" y="667523"/>
                  </a:lnTo>
                  <a:lnTo>
                    <a:pt x="6623385" y="646954"/>
                  </a:lnTo>
                  <a:lnTo>
                    <a:pt x="6589601" y="626625"/>
                  </a:lnTo>
                  <a:lnTo>
                    <a:pt x="6554920" y="606541"/>
                  </a:lnTo>
                  <a:lnTo>
                    <a:pt x="6519353" y="586706"/>
                  </a:lnTo>
                  <a:lnTo>
                    <a:pt x="6482911" y="567123"/>
                  </a:lnTo>
                  <a:lnTo>
                    <a:pt x="6445605" y="547797"/>
                  </a:lnTo>
                  <a:lnTo>
                    <a:pt x="6407445" y="528732"/>
                  </a:lnTo>
                  <a:lnTo>
                    <a:pt x="6368444" y="509933"/>
                  </a:lnTo>
                  <a:lnTo>
                    <a:pt x="6328610" y="491403"/>
                  </a:lnTo>
                  <a:lnTo>
                    <a:pt x="6287956" y="473146"/>
                  </a:lnTo>
                  <a:lnTo>
                    <a:pt x="6246492" y="455167"/>
                  </a:lnTo>
                  <a:lnTo>
                    <a:pt x="6204228" y="437470"/>
                  </a:lnTo>
                  <a:lnTo>
                    <a:pt x="6161176" y="420059"/>
                  </a:lnTo>
                  <a:lnTo>
                    <a:pt x="6117347" y="402938"/>
                  </a:lnTo>
                  <a:lnTo>
                    <a:pt x="6072751" y="386112"/>
                  </a:lnTo>
                  <a:lnTo>
                    <a:pt x="6027399" y="369584"/>
                  </a:lnTo>
                  <a:lnTo>
                    <a:pt x="5981302" y="353359"/>
                  </a:lnTo>
                  <a:lnTo>
                    <a:pt x="5934471" y="337440"/>
                  </a:lnTo>
                  <a:lnTo>
                    <a:pt x="5886917" y="321833"/>
                  </a:lnTo>
                  <a:lnTo>
                    <a:pt x="5838650" y="306540"/>
                  </a:lnTo>
                  <a:lnTo>
                    <a:pt x="5789681" y="291567"/>
                  </a:lnTo>
                  <a:lnTo>
                    <a:pt x="5740021" y="276918"/>
                  </a:lnTo>
                  <a:lnTo>
                    <a:pt x="5689681" y="262596"/>
                  </a:lnTo>
                  <a:lnTo>
                    <a:pt x="5638672" y="248605"/>
                  </a:lnTo>
                  <a:lnTo>
                    <a:pt x="5587005" y="234951"/>
                  </a:lnTo>
                  <a:lnTo>
                    <a:pt x="5534690" y="221636"/>
                  </a:lnTo>
                  <a:lnTo>
                    <a:pt x="5481738" y="208666"/>
                  </a:lnTo>
                  <a:lnTo>
                    <a:pt x="5428160" y="196045"/>
                  </a:lnTo>
                  <a:lnTo>
                    <a:pt x="5373967" y="183775"/>
                  </a:lnTo>
                  <a:lnTo>
                    <a:pt x="5319170" y="171863"/>
                  </a:lnTo>
                  <a:lnTo>
                    <a:pt x="5263779" y="160311"/>
                  </a:lnTo>
                  <a:lnTo>
                    <a:pt x="5207806" y="149124"/>
                  </a:lnTo>
                  <a:lnTo>
                    <a:pt x="5151261" y="138307"/>
                  </a:lnTo>
                  <a:lnTo>
                    <a:pt x="5094155" y="127862"/>
                  </a:lnTo>
                  <a:lnTo>
                    <a:pt x="5036498" y="117796"/>
                  </a:lnTo>
                  <a:lnTo>
                    <a:pt x="4978303" y="108110"/>
                  </a:lnTo>
                  <a:lnTo>
                    <a:pt x="4919578" y="98811"/>
                  </a:lnTo>
                  <a:lnTo>
                    <a:pt x="4860337" y="89902"/>
                  </a:lnTo>
                  <a:lnTo>
                    <a:pt x="4800588" y="81386"/>
                  </a:lnTo>
                  <a:lnTo>
                    <a:pt x="4740343" y="73269"/>
                  </a:lnTo>
                  <a:lnTo>
                    <a:pt x="4679613" y="65554"/>
                  </a:lnTo>
                  <a:lnTo>
                    <a:pt x="4618409" y="58246"/>
                  </a:lnTo>
                  <a:lnTo>
                    <a:pt x="4556741" y="51349"/>
                  </a:lnTo>
                  <a:lnTo>
                    <a:pt x="4494620" y="44866"/>
                  </a:lnTo>
                  <a:lnTo>
                    <a:pt x="4432058" y="38803"/>
                  </a:lnTo>
                  <a:lnTo>
                    <a:pt x="4369064" y="33162"/>
                  </a:lnTo>
                  <a:lnTo>
                    <a:pt x="4305651" y="27949"/>
                  </a:lnTo>
                  <a:lnTo>
                    <a:pt x="4241827" y="23168"/>
                  </a:lnTo>
                  <a:lnTo>
                    <a:pt x="4177605" y="18822"/>
                  </a:lnTo>
                  <a:lnTo>
                    <a:pt x="4112996" y="14916"/>
                  </a:lnTo>
                  <a:lnTo>
                    <a:pt x="4048009" y="11454"/>
                  </a:lnTo>
                  <a:lnTo>
                    <a:pt x="3982657" y="8440"/>
                  </a:lnTo>
                  <a:lnTo>
                    <a:pt x="3916949" y="5878"/>
                  </a:lnTo>
                  <a:lnTo>
                    <a:pt x="3850896" y="3773"/>
                  </a:lnTo>
                  <a:lnTo>
                    <a:pt x="3784510" y="2128"/>
                  </a:lnTo>
                  <a:lnTo>
                    <a:pt x="3717801" y="948"/>
                  </a:lnTo>
                  <a:lnTo>
                    <a:pt x="3650781" y="237"/>
                  </a:lnTo>
                  <a:lnTo>
                    <a:pt x="3583459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93922" y="4242485"/>
              <a:ext cx="7167245" cy="2751455"/>
            </a:xfrm>
            <a:custGeom>
              <a:avLst/>
              <a:gdLst/>
              <a:ahLst/>
              <a:cxnLst/>
              <a:rect l="l" t="t" r="r" b="b"/>
              <a:pathLst>
                <a:path w="7167244" h="2751454">
                  <a:moveTo>
                    <a:pt x="3583459" y="0"/>
                  </a:moveTo>
                  <a:lnTo>
                    <a:pt x="3516137" y="237"/>
                  </a:lnTo>
                  <a:lnTo>
                    <a:pt x="3449117" y="948"/>
                  </a:lnTo>
                  <a:lnTo>
                    <a:pt x="3382408" y="2128"/>
                  </a:lnTo>
                  <a:lnTo>
                    <a:pt x="3316022" y="3773"/>
                  </a:lnTo>
                  <a:lnTo>
                    <a:pt x="3249969" y="5878"/>
                  </a:lnTo>
                  <a:lnTo>
                    <a:pt x="3184261" y="8440"/>
                  </a:lnTo>
                  <a:lnTo>
                    <a:pt x="3118909" y="11454"/>
                  </a:lnTo>
                  <a:lnTo>
                    <a:pt x="3053922" y="14916"/>
                  </a:lnTo>
                  <a:lnTo>
                    <a:pt x="2989312" y="18822"/>
                  </a:lnTo>
                  <a:lnTo>
                    <a:pt x="2925090" y="23168"/>
                  </a:lnTo>
                  <a:lnTo>
                    <a:pt x="2861267" y="27949"/>
                  </a:lnTo>
                  <a:lnTo>
                    <a:pt x="2797853" y="33162"/>
                  </a:lnTo>
                  <a:lnTo>
                    <a:pt x="2734860" y="38803"/>
                  </a:lnTo>
                  <a:lnTo>
                    <a:pt x="2672297" y="44866"/>
                  </a:lnTo>
                  <a:lnTo>
                    <a:pt x="2610177" y="51349"/>
                  </a:lnTo>
                  <a:lnTo>
                    <a:pt x="2548509" y="58246"/>
                  </a:lnTo>
                  <a:lnTo>
                    <a:pt x="2487304" y="65554"/>
                  </a:lnTo>
                  <a:lnTo>
                    <a:pt x="2426574" y="73269"/>
                  </a:lnTo>
                  <a:lnTo>
                    <a:pt x="2366330" y="81386"/>
                  </a:lnTo>
                  <a:lnTo>
                    <a:pt x="2306581" y="89901"/>
                  </a:lnTo>
                  <a:lnTo>
                    <a:pt x="2247339" y="98811"/>
                  </a:lnTo>
                  <a:lnTo>
                    <a:pt x="2188615" y="108110"/>
                  </a:lnTo>
                  <a:lnTo>
                    <a:pt x="2130419" y="117795"/>
                  </a:lnTo>
                  <a:lnTo>
                    <a:pt x="2072763" y="127862"/>
                  </a:lnTo>
                  <a:lnTo>
                    <a:pt x="2015657" y="138306"/>
                  </a:lnTo>
                  <a:lnTo>
                    <a:pt x="1959112" y="149124"/>
                  </a:lnTo>
                  <a:lnTo>
                    <a:pt x="1903138" y="160311"/>
                  </a:lnTo>
                  <a:lnTo>
                    <a:pt x="1847748" y="171862"/>
                  </a:lnTo>
                  <a:lnTo>
                    <a:pt x="1792950" y="183775"/>
                  </a:lnTo>
                  <a:lnTo>
                    <a:pt x="1738758" y="196044"/>
                  </a:lnTo>
                  <a:lnTo>
                    <a:pt x="1685180" y="208666"/>
                  </a:lnTo>
                  <a:lnTo>
                    <a:pt x="1632228" y="221636"/>
                  </a:lnTo>
                  <a:lnTo>
                    <a:pt x="1579913" y="234950"/>
                  </a:lnTo>
                  <a:lnTo>
                    <a:pt x="1528245" y="248605"/>
                  </a:lnTo>
                  <a:lnTo>
                    <a:pt x="1477236" y="262595"/>
                  </a:lnTo>
                  <a:lnTo>
                    <a:pt x="1426896" y="276917"/>
                  </a:lnTo>
                  <a:lnTo>
                    <a:pt x="1377237" y="291567"/>
                  </a:lnTo>
                  <a:lnTo>
                    <a:pt x="1328268" y="306540"/>
                  </a:lnTo>
                  <a:lnTo>
                    <a:pt x="1280001" y="321832"/>
                  </a:lnTo>
                  <a:lnTo>
                    <a:pt x="1232446" y="337440"/>
                  </a:lnTo>
                  <a:lnTo>
                    <a:pt x="1185615" y="353358"/>
                  </a:lnTo>
                  <a:lnTo>
                    <a:pt x="1139518" y="369584"/>
                  </a:lnTo>
                  <a:lnTo>
                    <a:pt x="1094167" y="386112"/>
                  </a:lnTo>
                  <a:lnTo>
                    <a:pt x="1049571" y="402938"/>
                  </a:lnTo>
                  <a:lnTo>
                    <a:pt x="1005741" y="420059"/>
                  </a:lnTo>
                  <a:lnTo>
                    <a:pt x="962689" y="437470"/>
                  </a:lnTo>
                  <a:lnTo>
                    <a:pt x="920426" y="455167"/>
                  </a:lnTo>
                  <a:lnTo>
                    <a:pt x="878962" y="473145"/>
                  </a:lnTo>
                  <a:lnTo>
                    <a:pt x="838307" y="491402"/>
                  </a:lnTo>
                  <a:lnTo>
                    <a:pt x="798474" y="509932"/>
                  </a:lnTo>
                  <a:lnTo>
                    <a:pt x="759472" y="528732"/>
                  </a:lnTo>
                  <a:lnTo>
                    <a:pt x="721313" y="547796"/>
                  </a:lnTo>
                  <a:lnTo>
                    <a:pt x="684007" y="567122"/>
                  </a:lnTo>
                  <a:lnTo>
                    <a:pt x="647565" y="586705"/>
                  </a:lnTo>
                  <a:lnTo>
                    <a:pt x="611998" y="606541"/>
                  </a:lnTo>
                  <a:lnTo>
                    <a:pt x="577317" y="626625"/>
                  </a:lnTo>
                  <a:lnTo>
                    <a:pt x="543532" y="646953"/>
                  </a:lnTo>
                  <a:lnTo>
                    <a:pt x="510655" y="667522"/>
                  </a:lnTo>
                  <a:lnTo>
                    <a:pt x="478697" y="688327"/>
                  </a:lnTo>
                  <a:lnTo>
                    <a:pt x="417577" y="730629"/>
                  </a:lnTo>
                  <a:lnTo>
                    <a:pt x="360260" y="773826"/>
                  </a:lnTo>
                  <a:lnTo>
                    <a:pt x="306833" y="817884"/>
                  </a:lnTo>
                  <a:lnTo>
                    <a:pt x="257383" y="862771"/>
                  </a:lnTo>
                  <a:lnTo>
                    <a:pt x="211995" y="908452"/>
                  </a:lnTo>
                  <a:lnTo>
                    <a:pt x="170756" y="954895"/>
                  </a:lnTo>
                  <a:lnTo>
                    <a:pt x="133753" y="1002067"/>
                  </a:lnTo>
                  <a:lnTo>
                    <a:pt x="101073" y="1049934"/>
                  </a:lnTo>
                  <a:lnTo>
                    <a:pt x="72803" y="1098463"/>
                  </a:lnTo>
                  <a:lnTo>
                    <a:pt x="49028" y="1147620"/>
                  </a:lnTo>
                  <a:lnTo>
                    <a:pt x="29835" y="1197373"/>
                  </a:lnTo>
                  <a:lnTo>
                    <a:pt x="15312" y="1247688"/>
                  </a:lnTo>
                  <a:lnTo>
                    <a:pt x="5545" y="1298533"/>
                  </a:lnTo>
                  <a:lnTo>
                    <a:pt x="619" y="1349873"/>
                  </a:lnTo>
                  <a:lnTo>
                    <a:pt x="0" y="1375718"/>
                  </a:lnTo>
                  <a:lnTo>
                    <a:pt x="619" y="1401564"/>
                  </a:lnTo>
                  <a:lnTo>
                    <a:pt x="5545" y="1452903"/>
                  </a:lnTo>
                  <a:lnTo>
                    <a:pt x="15312" y="1503748"/>
                  </a:lnTo>
                  <a:lnTo>
                    <a:pt x="29835" y="1554063"/>
                  </a:lnTo>
                  <a:lnTo>
                    <a:pt x="49028" y="1603816"/>
                  </a:lnTo>
                  <a:lnTo>
                    <a:pt x="72803" y="1652973"/>
                  </a:lnTo>
                  <a:lnTo>
                    <a:pt x="101073" y="1701502"/>
                  </a:lnTo>
                  <a:lnTo>
                    <a:pt x="133753" y="1749369"/>
                  </a:lnTo>
                  <a:lnTo>
                    <a:pt x="170756" y="1796540"/>
                  </a:lnTo>
                  <a:lnTo>
                    <a:pt x="211995" y="1842983"/>
                  </a:lnTo>
                  <a:lnTo>
                    <a:pt x="257383" y="1888665"/>
                  </a:lnTo>
                  <a:lnTo>
                    <a:pt x="306833" y="1933551"/>
                  </a:lnTo>
                  <a:lnTo>
                    <a:pt x="360260" y="1977610"/>
                  </a:lnTo>
                  <a:lnTo>
                    <a:pt x="417577" y="2020806"/>
                  </a:lnTo>
                  <a:lnTo>
                    <a:pt x="478697" y="2063108"/>
                  </a:lnTo>
                  <a:lnTo>
                    <a:pt x="510655" y="2083913"/>
                  </a:lnTo>
                  <a:lnTo>
                    <a:pt x="543532" y="2104482"/>
                  </a:lnTo>
                  <a:lnTo>
                    <a:pt x="577317" y="2124811"/>
                  </a:lnTo>
                  <a:lnTo>
                    <a:pt x="611998" y="2144895"/>
                  </a:lnTo>
                  <a:lnTo>
                    <a:pt x="647565" y="2164731"/>
                  </a:lnTo>
                  <a:lnTo>
                    <a:pt x="684007" y="2184313"/>
                  </a:lnTo>
                  <a:lnTo>
                    <a:pt x="721313" y="2203639"/>
                  </a:lnTo>
                  <a:lnTo>
                    <a:pt x="759472" y="2222704"/>
                  </a:lnTo>
                  <a:lnTo>
                    <a:pt x="798474" y="2241504"/>
                  </a:lnTo>
                  <a:lnTo>
                    <a:pt x="838307" y="2260034"/>
                  </a:lnTo>
                  <a:lnTo>
                    <a:pt x="878962" y="2278290"/>
                  </a:lnTo>
                  <a:lnTo>
                    <a:pt x="920426" y="2296269"/>
                  </a:lnTo>
                  <a:lnTo>
                    <a:pt x="962689" y="2313966"/>
                  </a:lnTo>
                  <a:lnTo>
                    <a:pt x="1005741" y="2331377"/>
                  </a:lnTo>
                  <a:lnTo>
                    <a:pt x="1049571" y="2348498"/>
                  </a:lnTo>
                  <a:lnTo>
                    <a:pt x="1094167" y="2365324"/>
                  </a:lnTo>
                  <a:lnTo>
                    <a:pt x="1139518" y="2381852"/>
                  </a:lnTo>
                  <a:lnTo>
                    <a:pt x="1185615" y="2398077"/>
                  </a:lnTo>
                  <a:lnTo>
                    <a:pt x="1232446" y="2413996"/>
                  </a:lnTo>
                  <a:lnTo>
                    <a:pt x="1280001" y="2429603"/>
                  </a:lnTo>
                  <a:lnTo>
                    <a:pt x="1328268" y="2444896"/>
                  </a:lnTo>
                  <a:lnTo>
                    <a:pt x="1377237" y="2459869"/>
                  </a:lnTo>
                  <a:lnTo>
                    <a:pt x="1426896" y="2474518"/>
                  </a:lnTo>
                  <a:lnTo>
                    <a:pt x="1477236" y="2488841"/>
                  </a:lnTo>
                  <a:lnTo>
                    <a:pt x="1528245" y="2502831"/>
                  </a:lnTo>
                  <a:lnTo>
                    <a:pt x="1579913" y="2516485"/>
                  </a:lnTo>
                  <a:lnTo>
                    <a:pt x="1632228" y="2529800"/>
                  </a:lnTo>
                  <a:lnTo>
                    <a:pt x="1685180" y="2542770"/>
                  </a:lnTo>
                  <a:lnTo>
                    <a:pt x="1738758" y="2555392"/>
                  </a:lnTo>
                  <a:lnTo>
                    <a:pt x="1792950" y="2567661"/>
                  </a:lnTo>
                  <a:lnTo>
                    <a:pt x="1847748" y="2579573"/>
                  </a:lnTo>
                  <a:lnTo>
                    <a:pt x="1903138" y="2591125"/>
                  </a:lnTo>
                  <a:lnTo>
                    <a:pt x="1959112" y="2602312"/>
                  </a:lnTo>
                  <a:lnTo>
                    <a:pt x="2015657" y="2613129"/>
                  </a:lnTo>
                  <a:lnTo>
                    <a:pt x="2072763" y="2623574"/>
                  </a:lnTo>
                  <a:lnTo>
                    <a:pt x="2130419" y="2633641"/>
                  </a:lnTo>
                  <a:lnTo>
                    <a:pt x="2188615" y="2643326"/>
                  </a:lnTo>
                  <a:lnTo>
                    <a:pt x="2247339" y="2652625"/>
                  </a:lnTo>
                  <a:lnTo>
                    <a:pt x="2306581" y="2661535"/>
                  </a:lnTo>
                  <a:lnTo>
                    <a:pt x="2366330" y="2670050"/>
                  </a:lnTo>
                  <a:lnTo>
                    <a:pt x="2426574" y="2678167"/>
                  </a:lnTo>
                  <a:lnTo>
                    <a:pt x="2487304" y="2685882"/>
                  </a:lnTo>
                  <a:lnTo>
                    <a:pt x="2548509" y="2693190"/>
                  </a:lnTo>
                  <a:lnTo>
                    <a:pt x="2610177" y="2700087"/>
                  </a:lnTo>
                  <a:lnTo>
                    <a:pt x="2672297" y="2706570"/>
                  </a:lnTo>
                  <a:lnTo>
                    <a:pt x="2734860" y="2712633"/>
                  </a:lnTo>
                  <a:lnTo>
                    <a:pt x="2797853" y="2718274"/>
                  </a:lnTo>
                  <a:lnTo>
                    <a:pt x="2861267" y="2723487"/>
                  </a:lnTo>
                  <a:lnTo>
                    <a:pt x="2925090" y="2728268"/>
                  </a:lnTo>
                  <a:lnTo>
                    <a:pt x="2989312" y="2732614"/>
                  </a:lnTo>
                  <a:lnTo>
                    <a:pt x="3053922" y="2736520"/>
                  </a:lnTo>
                  <a:lnTo>
                    <a:pt x="3118909" y="2739982"/>
                  </a:lnTo>
                  <a:lnTo>
                    <a:pt x="3184261" y="2742996"/>
                  </a:lnTo>
                  <a:lnTo>
                    <a:pt x="3249969" y="2745558"/>
                  </a:lnTo>
                  <a:lnTo>
                    <a:pt x="3316022" y="2747663"/>
                  </a:lnTo>
                  <a:lnTo>
                    <a:pt x="3382408" y="2749308"/>
                  </a:lnTo>
                  <a:lnTo>
                    <a:pt x="3449117" y="2750488"/>
                  </a:lnTo>
                  <a:lnTo>
                    <a:pt x="3516137" y="2751199"/>
                  </a:lnTo>
                  <a:lnTo>
                    <a:pt x="3583459" y="2751437"/>
                  </a:lnTo>
                  <a:lnTo>
                    <a:pt x="3650781" y="2751199"/>
                  </a:lnTo>
                  <a:lnTo>
                    <a:pt x="3717802" y="2750488"/>
                  </a:lnTo>
                  <a:lnTo>
                    <a:pt x="3784511" y="2749308"/>
                  </a:lnTo>
                  <a:lnTo>
                    <a:pt x="3850897" y="2747663"/>
                  </a:lnTo>
                  <a:lnTo>
                    <a:pt x="3916950" y="2745558"/>
                  </a:lnTo>
                  <a:lnTo>
                    <a:pt x="3982657" y="2742996"/>
                  </a:lnTo>
                  <a:lnTo>
                    <a:pt x="4048010" y="2739982"/>
                  </a:lnTo>
                  <a:lnTo>
                    <a:pt x="4112997" y="2736520"/>
                  </a:lnTo>
                  <a:lnTo>
                    <a:pt x="4177606" y="2732614"/>
                  </a:lnTo>
                  <a:lnTo>
                    <a:pt x="4241828" y="2728268"/>
                  </a:lnTo>
                  <a:lnTo>
                    <a:pt x="4305651" y="2723487"/>
                  </a:lnTo>
                  <a:lnTo>
                    <a:pt x="4369065" y="2718274"/>
                  </a:lnTo>
                  <a:lnTo>
                    <a:pt x="4432059" y="2712633"/>
                  </a:lnTo>
                  <a:lnTo>
                    <a:pt x="4494621" y="2706570"/>
                  </a:lnTo>
                  <a:lnTo>
                    <a:pt x="4556742" y="2700087"/>
                  </a:lnTo>
                  <a:lnTo>
                    <a:pt x="4618410" y="2693190"/>
                  </a:lnTo>
                  <a:lnTo>
                    <a:pt x="4679614" y="2685882"/>
                  </a:lnTo>
                  <a:lnTo>
                    <a:pt x="4740344" y="2678167"/>
                  </a:lnTo>
                  <a:lnTo>
                    <a:pt x="4800589" y="2670050"/>
                  </a:lnTo>
                  <a:lnTo>
                    <a:pt x="4860337" y="2661535"/>
                  </a:lnTo>
                  <a:lnTo>
                    <a:pt x="4919579" y="2652625"/>
                  </a:lnTo>
                  <a:lnTo>
                    <a:pt x="4978303" y="2643326"/>
                  </a:lnTo>
                  <a:lnTo>
                    <a:pt x="5036499" y="2633641"/>
                  </a:lnTo>
                  <a:lnTo>
                    <a:pt x="5094155" y="2623574"/>
                  </a:lnTo>
                  <a:lnTo>
                    <a:pt x="5151261" y="2613129"/>
                  </a:lnTo>
                  <a:lnTo>
                    <a:pt x="5207807" y="2602312"/>
                  </a:lnTo>
                  <a:lnTo>
                    <a:pt x="5263780" y="2591125"/>
                  </a:lnTo>
                  <a:lnTo>
                    <a:pt x="5319171" y="2579573"/>
                  </a:lnTo>
                  <a:lnTo>
                    <a:pt x="5373968" y="2567661"/>
                  </a:lnTo>
                  <a:lnTo>
                    <a:pt x="5428161" y="2555392"/>
                  </a:lnTo>
                  <a:lnTo>
                    <a:pt x="5481739" y="2542770"/>
                  </a:lnTo>
                  <a:lnTo>
                    <a:pt x="5534690" y="2529800"/>
                  </a:lnTo>
                  <a:lnTo>
                    <a:pt x="5587006" y="2516485"/>
                  </a:lnTo>
                  <a:lnTo>
                    <a:pt x="5638673" y="2502831"/>
                  </a:lnTo>
                  <a:lnTo>
                    <a:pt x="5689682" y="2488841"/>
                  </a:lnTo>
                  <a:lnTo>
                    <a:pt x="5740022" y="2474518"/>
                  </a:lnTo>
                  <a:lnTo>
                    <a:pt x="5789682" y="2459869"/>
                  </a:lnTo>
                  <a:lnTo>
                    <a:pt x="5838650" y="2444896"/>
                  </a:lnTo>
                  <a:lnTo>
                    <a:pt x="5886917" y="2429603"/>
                  </a:lnTo>
                  <a:lnTo>
                    <a:pt x="5934472" y="2413996"/>
                  </a:lnTo>
                  <a:lnTo>
                    <a:pt x="5981303" y="2398077"/>
                  </a:lnTo>
                  <a:lnTo>
                    <a:pt x="6027400" y="2381852"/>
                  </a:lnTo>
                  <a:lnTo>
                    <a:pt x="6072752" y="2365324"/>
                  </a:lnTo>
                  <a:lnTo>
                    <a:pt x="6117348" y="2348498"/>
                  </a:lnTo>
                  <a:lnTo>
                    <a:pt x="6161177" y="2331377"/>
                  </a:lnTo>
                  <a:lnTo>
                    <a:pt x="6204229" y="2313966"/>
                  </a:lnTo>
                  <a:lnTo>
                    <a:pt x="6246492" y="2296269"/>
                  </a:lnTo>
                  <a:lnTo>
                    <a:pt x="6287957" y="2278290"/>
                  </a:lnTo>
                  <a:lnTo>
                    <a:pt x="6328611" y="2260034"/>
                  </a:lnTo>
                  <a:lnTo>
                    <a:pt x="6368444" y="2241504"/>
                  </a:lnTo>
                  <a:lnTo>
                    <a:pt x="6407446" y="2222704"/>
                  </a:lnTo>
                  <a:lnTo>
                    <a:pt x="6445606" y="2203639"/>
                  </a:lnTo>
                  <a:lnTo>
                    <a:pt x="6482912" y="2184313"/>
                  </a:lnTo>
                  <a:lnTo>
                    <a:pt x="6519353" y="2164731"/>
                  </a:lnTo>
                  <a:lnTo>
                    <a:pt x="6554920" y="2144895"/>
                  </a:lnTo>
                  <a:lnTo>
                    <a:pt x="6589602" y="2124811"/>
                  </a:lnTo>
                  <a:lnTo>
                    <a:pt x="6623386" y="2104482"/>
                  </a:lnTo>
                  <a:lnTo>
                    <a:pt x="6656263" y="2083913"/>
                  </a:lnTo>
                  <a:lnTo>
                    <a:pt x="6688222" y="2063108"/>
                  </a:lnTo>
                  <a:lnTo>
                    <a:pt x="6749342" y="2020806"/>
                  </a:lnTo>
                  <a:lnTo>
                    <a:pt x="6806658" y="1977610"/>
                  </a:lnTo>
                  <a:lnTo>
                    <a:pt x="6860085" y="1933551"/>
                  </a:lnTo>
                  <a:lnTo>
                    <a:pt x="6909536" y="1888665"/>
                  </a:lnTo>
                  <a:lnTo>
                    <a:pt x="6954924" y="1842983"/>
                  </a:lnTo>
                  <a:lnTo>
                    <a:pt x="6996163" y="1796540"/>
                  </a:lnTo>
                  <a:lnTo>
                    <a:pt x="7033165" y="1749369"/>
                  </a:lnTo>
                  <a:lnTo>
                    <a:pt x="7065845" y="1701502"/>
                  </a:lnTo>
                  <a:lnTo>
                    <a:pt x="7094116" y="1652973"/>
                  </a:lnTo>
                  <a:lnTo>
                    <a:pt x="7117891" y="1603816"/>
                  </a:lnTo>
                  <a:lnTo>
                    <a:pt x="7137083" y="1554063"/>
                  </a:lnTo>
                  <a:lnTo>
                    <a:pt x="7151607" y="1503748"/>
                  </a:lnTo>
                  <a:lnTo>
                    <a:pt x="7161374" y="1452903"/>
                  </a:lnTo>
                  <a:lnTo>
                    <a:pt x="7166300" y="1401564"/>
                  </a:lnTo>
                  <a:lnTo>
                    <a:pt x="7166919" y="1375718"/>
                  </a:lnTo>
                  <a:lnTo>
                    <a:pt x="7166300" y="1349873"/>
                  </a:lnTo>
                  <a:lnTo>
                    <a:pt x="7161374" y="1298533"/>
                  </a:lnTo>
                  <a:lnTo>
                    <a:pt x="7151607" y="1247688"/>
                  </a:lnTo>
                  <a:lnTo>
                    <a:pt x="7137083" y="1197373"/>
                  </a:lnTo>
                  <a:lnTo>
                    <a:pt x="7117891" y="1147620"/>
                  </a:lnTo>
                  <a:lnTo>
                    <a:pt x="7094116" y="1098463"/>
                  </a:lnTo>
                  <a:lnTo>
                    <a:pt x="7065845" y="1049934"/>
                  </a:lnTo>
                  <a:lnTo>
                    <a:pt x="7033165" y="1002067"/>
                  </a:lnTo>
                  <a:lnTo>
                    <a:pt x="6996163" y="954895"/>
                  </a:lnTo>
                  <a:lnTo>
                    <a:pt x="6954924" y="908452"/>
                  </a:lnTo>
                  <a:lnTo>
                    <a:pt x="6909536" y="862771"/>
                  </a:lnTo>
                  <a:lnTo>
                    <a:pt x="6860085" y="817884"/>
                  </a:lnTo>
                  <a:lnTo>
                    <a:pt x="6806658" y="773826"/>
                  </a:lnTo>
                  <a:lnTo>
                    <a:pt x="6749342" y="730629"/>
                  </a:lnTo>
                  <a:lnTo>
                    <a:pt x="6688222" y="688327"/>
                  </a:lnTo>
                  <a:lnTo>
                    <a:pt x="6656263" y="667522"/>
                  </a:lnTo>
                  <a:lnTo>
                    <a:pt x="6623386" y="646953"/>
                  </a:lnTo>
                  <a:lnTo>
                    <a:pt x="6589602" y="626625"/>
                  </a:lnTo>
                  <a:lnTo>
                    <a:pt x="6554920" y="606541"/>
                  </a:lnTo>
                  <a:lnTo>
                    <a:pt x="6519353" y="586705"/>
                  </a:lnTo>
                  <a:lnTo>
                    <a:pt x="6482912" y="567122"/>
                  </a:lnTo>
                  <a:lnTo>
                    <a:pt x="6445606" y="547796"/>
                  </a:lnTo>
                  <a:lnTo>
                    <a:pt x="6407446" y="528732"/>
                  </a:lnTo>
                  <a:lnTo>
                    <a:pt x="6368444" y="509932"/>
                  </a:lnTo>
                  <a:lnTo>
                    <a:pt x="6328611" y="491402"/>
                  </a:lnTo>
                  <a:lnTo>
                    <a:pt x="6287957" y="473145"/>
                  </a:lnTo>
                  <a:lnTo>
                    <a:pt x="6246492" y="455167"/>
                  </a:lnTo>
                  <a:lnTo>
                    <a:pt x="6204229" y="437470"/>
                  </a:lnTo>
                  <a:lnTo>
                    <a:pt x="6161177" y="420059"/>
                  </a:lnTo>
                  <a:lnTo>
                    <a:pt x="6117348" y="402938"/>
                  </a:lnTo>
                  <a:lnTo>
                    <a:pt x="6072752" y="386112"/>
                  </a:lnTo>
                  <a:lnTo>
                    <a:pt x="6027400" y="369584"/>
                  </a:lnTo>
                  <a:lnTo>
                    <a:pt x="5981303" y="353358"/>
                  </a:lnTo>
                  <a:lnTo>
                    <a:pt x="5934472" y="337440"/>
                  </a:lnTo>
                  <a:lnTo>
                    <a:pt x="5886917" y="321832"/>
                  </a:lnTo>
                  <a:lnTo>
                    <a:pt x="5838650" y="306540"/>
                  </a:lnTo>
                  <a:lnTo>
                    <a:pt x="5789682" y="291567"/>
                  </a:lnTo>
                  <a:lnTo>
                    <a:pt x="5740022" y="276917"/>
                  </a:lnTo>
                  <a:lnTo>
                    <a:pt x="5689682" y="262595"/>
                  </a:lnTo>
                  <a:lnTo>
                    <a:pt x="5638673" y="248605"/>
                  </a:lnTo>
                  <a:lnTo>
                    <a:pt x="5587006" y="234950"/>
                  </a:lnTo>
                  <a:lnTo>
                    <a:pt x="5534690" y="221636"/>
                  </a:lnTo>
                  <a:lnTo>
                    <a:pt x="5481739" y="208666"/>
                  </a:lnTo>
                  <a:lnTo>
                    <a:pt x="5428161" y="196044"/>
                  </a:lnTo>
                  <a:lnTo>
                    <a:pt x="5373968" y="183775"/>
                  </a:lnTo>
                  <a:lnTo>
                    <a:pt x="5319171" y="171862"/>
                  </a:lnTo>
                  <a:lnTo>
                    <a:pt x="5263780" y="160311"/>
                  </a:lnTo>
                  <a:lnTo>
                    <a:pt x="5207807" y="149124"/>
                  </a:lnTo>
                  <a:lnTo>
                    <a:pt x="5151261" y="138306"/>
                  </a:lnTo>
                  <a:lnTo>
                    <a:pt x="5094155" y="127862"/>
                  </a:lnTo>
                  <a:lnTo>
                    <a:pt x="5036499" y="117795"/>
                  </a:lnTo>
                  <a:lnTo>
                    <a:pt x="4978303" y="108110"/>
                  </a:lnTo>
                  <a:lnTo>
                    <a:pt x="4919579" y="98811"/>
                  </a:lnTo>
                  <a:lnTo>
                    <a:pt x="4860337" y="89901"/>
                  </a:lnTo>
                  <a:lnTo>
                    <a:pt x="4800589" y="81386"/>
                  </a:lnTo>
                  <a:lnTo>
                    <a:pt x="4740344" y="73269"/>
                  </a:lnTo>
                  <a:lnTo>
                    <a:pt x="4679614" y="65554"/>
                  </a:lnTo>
                  <a:lnTo>
                    <a:pt x="4618410" y="58246"/>
                  </a:lnTo>
                  <a:lnTo>
                    <a:pt x="4556742" y="51349"/>
                  </a:lnTo>
                  <a:lnTo>
                    <a:pt x="4494621" y="44866"/>
                  </a:lnTo>
                  <a:lnTo>
                    <a:pt x="4432059" y="38803"/>
                  </a:lnTo>
                  <a:lnTo>
                    <a:pt x="4369065" y="33162"/>
                  </a:lnTo>
                  <a:lnTo>
                    <a:pt x="4305651" y="27949"/>
                  </a:lnTo>
                  <a:lnTo>
                    <a:pt x="4241828" y="23168"/>
                  </a:lnTo>
                  <a:lnTo>
                    <a:pt x="4177606" y="18822"/>
                  </a:lnTo>
                  <a:lnTo>
                    <a:pt x="4112997" y="14916"/>
                  </a:lnTo>
                  <a:lnTo>
                    <a:pt x="4048010" y="11454"/>
                  </a:lnTo>
                  <a:lnTo>
                    <a:pt x="3982657" y="8440"/>
                  </a:lnTo>
                  <a:lnTo>
                    <a:pt x="3916950" y="5878"/>
                  </a:lnTo>
                  <a:lnTo>
                    <a:pt x="3850897" y="3773"/>
                  </a:lnTo>
                  <a:lnTo>
                    <a:pt x="3784511" y="2128"/>
                  </a:lnTo>
                  <a:lnTo>
                    <a:pt x="3717802" y="948"/>
                  </a:lnTo>
                  <a:lnTo>
                    <a:pt x="3650781" y="237"/>
                  </a:lnTo>
                  <a:lnTo>
                    <a:pt x="358345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70671" y="2294635"/>
            <a:ext cx="11301095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8716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20" dirty="0" smtClean="0">
                <a:solidFill>
                  <a:srgbClr val="FFFF00"/>
                </a:solidFill>
                <a:latin typeface="Calibri"/>
                <a:cs typeface="Calibri"/>
              </a:rPr>
              <a:t>Gopal</a:t>
            </a:r>
            <a:r>
              <a:rPr sz="3000" spc="-20" dirty="0" smtClean="0">
                <a:solidFill>
                  <a:srgbClr val="FFFF00"/>
                </a:solidFill>
                <a:latin typeface="Calibri"/>
                <a:cs typeface="Calibri"/>
              </a:rPr>
              <a:t>.com</a:t>
            </a:r>
            <a:r>
              <a:rPr sz="3000" spc="-3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registered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 dirty="0">
              <a:latin typeface="Calibri"/>
              <a:cs typeface="Calibri"/>
            </a:endParaRPr>
          </a:p>
          <a:p>
            <a:pPr marL="6925309" marR="5080" algn="ctr">
              <a:lnSpc>
                <a:spcPct val="100000"/>
              </a:lnSpc>
              <a:spcBef>
                <a:spcPts val="5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Domain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kubeoncloud.com</a:t>
            </a:r>
            <a:r>
              <a:rPr sz="30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0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Route53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96822" y="1558035"/>
            <a:ext cx="3408045" cy="19094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72390">
              <a:lnSpc>
                <a:spcPct val="100000"/>
              </a:lnSpc>
              <a:spcBef>
                <a:spcPts val="112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2013" y="3516884"/>
            <a:ext cx="5036185" cy="35814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97180" marR="288925" algn="ctr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marL="12700" marR="5080" algn="ctr">
              <a:lnSpc>
                <a:spcPct val="110000"/>
              </a:lnSpc>
              <a:spcBef>
                <a:spcPts val="305"/>
              </a:spcBef>
              <a:tabLst>
                <a:tab pos="3165475" algn="l"/>
              </a:tabLst>
            </a:pP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SSL</a:t>
            </a:r>
            <a:r>
              <a:rPr sz="5000" b="1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Redirect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1" y="167639"/>
            <a:ext cx="1380743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11671" y="1567179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1607" y="124968"/>
            <a:ext cx="1374648" cy="13746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5103" y="15849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16763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77429" y="154584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3144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866" y="5046174"/>
            <a:ext cx="10979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004" y="5375358"/>
            <a:ext cx="2445385" cy="169163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50190" marR="242570" algn="ctr">
              <a:lnSpc>
                <a:spcPct val="91100"/>
              </a:lnSpc>
              <a:spcBef>
                <a:spcPts val="35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 </a:t>
            </a: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590"/>
              </a:lnSpc>
            </a:pP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350" b="0" spc="90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SSL</a:t>
            </a:r>
            <a:r>
              <a:rPr sz="2350" b="0" spc="9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7030A0"/>
                </a:solidFill>
                <a:latin typeface="Calibri Light"/>
                <a:cs typeface="Calibri Light"/>
              </a:rPr>
              <a:t>Redirect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3" name="object 53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727" y="753719"/>
              <a:ext cx="2693035" cy="1136015"/>
            </a:xfrm>
            <a:custGeom>
              <a:avLst/>
              <a:gdLst/>
              <a:ahLst/>
              <a:cxnLst/>
              <a:rect l="l" t="t" r="r" b="b"/>
              <a:pathLst>
                <a:path w="2693035" h="1136014">
                  <a:moveTo>
                    <a:pt x="2597586" y="1040204"/>
                  </a:moveTo>
                  <a:lnTo>
                    <a:pt x="2597586" y="1135454"/>
                  </a:lnTo>
                  <a:lnTo>
                    <a:pt x="2661086" y="1103704"/>
                  </a:lnTo>
                  <a:lnTo>
                    <a:pt x="2613459" y="1103704"/>
                  </a:lnTo>
                  <a:lnTo>
                    <a:pt x="2613459" y="1071954"/>
                  </a:lnTo>
                  <a:lnTo>
                    <a:pt x="2661086" y="1071954"/>
                  </a:lnTo>
                  <a:lnTo>
                    <a:pt x="2597586" y="1040204"/>
                  </a:lnTo>
                  <a:close/>
                </a:path>
                <a:path w="2693035" h="1136014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597586" y="1103704"/>
                  </a:lnTo>
                  <a:lnTo>
                    <a:pt x="2597586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136014">
                  <a:moveTo>
                    <a:pt x="2661086" y="1071954"/>
                  </a:moveTo>
                  <a:lnTo>
                    <a:pt x="2613459" y="1071954"/>
                  </a:lnTo>
                  <a:lnTo>
                    <a:pt x="2613459" y="1103704"/>
                  </a:lnTo>
                  <a:lnTo>
                    <a:pt x="2661086" y="1103704"/>
                  </a:lnTo>
                  <a:lnTo>
                    <a:pt x="2692836" y="1087829"/>
                  </a:lnTo>
                  <a:lnTo>
                    <a:pt x="2661086" y="1071954"/>
                  </a:lnTo>
                  <a:close/>
                </a:path>
                <a:path w="2693035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693035" h="1136014">
                  <a:moveTo>
                    <a:pt x="2597586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597586" y="1087829"/>
                  </a:lnTo>
                  <a:lnTo>
                    <a:pt x="2597586" y="1071954"/>
                  </a:lnTo>
                  <a:close/>
                </a:path>
                <a:path w="2693035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136014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7" name="object 67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089252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83229" y="1633220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C0000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256778" y="2491392"/>
            <a:ext cx="3604895" cy="1839595"/>
            <a:chOff x="8256778" y="2491392"/>
            <a:chExt cx="3604895" cy="1839595"/>
          </a:xfrm>
        </p:grpSpPr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190579" y="2823404"/>
              <a:ext cx="623570" cy="1020444"/>
            </a:xfrm>
            <a:custGeom>
              <a:avLst/>
              <a:gdLst/>
              <a:ahLst/>
              <a:cxnLst/>
              <a:rect l="l" t="t" r="r" b="b"/>
              <a:pathLst>
                <a:path w="623570" h="1020445">
                  <a:moveTo>
                    <a:pt x="560283" y="946714"/>
                  </a:moveTo>
                  <a:lnTo>
                    <a:pt x="533085" y="963094"/>
                  </a:lnTo>
                  <a:lnTo>
                    <a:pt x="623022" y="1020119"/>
                  </a:lnTo>
                  <a:lnTo>
                    <a:pt x="618323" y="960314"/>
                  </a:lnTo>
                  <a:lnTo>
                    <a:pt x="568473" y="960314"/>
                  </a:lnTo>
                  <a:lnTo>
                    <a:pt x="560283" y="946714"/>
                  </a:lnTo>
                  <a:close/>
                </a:path>
                <a:path w="623570" h="1020445">
                  <a:moveTo>
                    <a:pt x="587481" y="930334"/>
                  </a:moveTo>
                  <a:lnTo>
                    <a:pt x="560283" y="946714"/>
                  </a:lnTo>
                  <a:lnTo>
                    <a:pt x="568473" y="960314"/>
                  </a:lnTo>
                  <a:lnTo>
                    <a:pt x="595671" y="943933"/>
                  </a:lnTo>
                  <a:lnTo>
                    <a:pt x="587481" y="930334"/>
                  </a:lnTo>
                  <a:close/>
                </a:path>
                <a:path w="623570" h="1020445">
                  <a:moveTo>
                    <a:pt x="614679" y="913954"/>
                  </a:moveTo>
                  <a:lnTo>
                    <a:pt x="587481" y="930334"/>
                  </a:lnTo>
                  <a:lnTo>
                    <a:pt x="595671" y="943933"/>
                  </a:lnTo>
                  <a:lnTo>
                    <a:pt x="568473" y="960314"/>
                  </a:lnTo>
                  <a:lnTo>
                    <a:pt x="618323" y="960314"/>
                  </a:lnTo>
                  <a:lnTo>
                    <a:pt x="614679" y="913954"/>
                  </a:lnTo>
                  <a:close/>
                </a:path>
                <a:path w="623570" h="1020445">
                  <a:moveTo>
                    <a:pt x="27198" y="0"/>
                  </a:moveTo>
                  <a:lnTo>
                    <a:pt x="0" y="16380"/>
                  </a:lnTo>
                  <a:lnTo>
                    <a:pt x="560283" y="946714"/>
                  </a:lnTo>
                  <a:lnTo>
                    <a:pt x="587481" y="930334"/>
                  </a:lnTo>
                  <a:lnTo>
                    <a:pt x="2719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00B0F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98" name="object 98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06" name="object 106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2" name="object 112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1" name="object 121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25" name="object 125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34" name="object 134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2788920" y="1484375"/>
            <a:ext cx="5831205" cy="713740"/>
            <a:chOff x="2788920" y="1484375"/>
            <a:chExt cx="5831205" cy="713740"/>
          </a:xfrm>
        </p:grpSpPr>
        <p:pic>
          <p:nvPicPr>
            <p:cNvPr id="136" name="object 1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42093" y="2312923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3" name="object 14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39" name="object 139"/>
          <p:cNvSpPr txBox="1"/>
          <p:nvPr/>
        </p:nvSpPr>
        <p:spPr>
          <a:xfrm>
            <a:off x="142093" y="2504947"/>
            <a:ext cx="22002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ssldemo.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42093" y="2681732"/>
            <a:ext cx="325882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</a:t>
            </a:r>
            <a:r>
              <a:rPr sz="1200" spc="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</a:t>
            </a:r>
            <a:r>
              <a:rPr sz="1200" spc="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815208" y="170155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03369" y="2287185"/>
            <a:ext cx="5194300" cy="39731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065" marR="5080" indent="-635" algn="ctr">
              <a:lnSpc>
                <a:spcPct val="106900"/>
              </a:lnSpc>
              <a:spcBef>
                <a:spcPts val="9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5000" b="1" spc="-6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r>
              <a:rPr sz="5000" b="1" spc="-6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0" dirty="0">
                <a:solidFill>
                  <a:srgbClr val="7030A0"/>
                </a:solidFill>
                <a:latin typeface="Calibri"/>
                <a:cs typeface="Calibri"/>
              </a:rPr>
              <a:t>Install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7703" y="234695"/>
            <a:ext cx="1380744" cy="13837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11936" y="1637284"/>
            <a:ext cx="49936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925" marR="5080" indent="-149225">
              <a:lnSpc>
                <a:spcPts val="2590"/>
              </a:lnSpc>
              <a:spcBef>
                <a:spcPts val="225"/>
              </a:spcBef>
              <a:tabLst>
                <a:tab pos="1597660" algn="l"/>
                <a:tab pos="1722120" algn="l"/>
                <a:tab pos="3388360" algn="l"/>
                <a:tab pos="3660775" algn="l"/>
              </a:tabLst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3300" spc="-15" baseline="2525" dirty="0">
                <a:latin typeface="Calibri"/>
                <a:cs typeface="Calibri"/>
              </a:rPr>
              <a:t>Application</a:t>
            </a:r>
            <a:r>
              <a:rPr sz="3300" baseline="2525" dirty="0">
                <a:latin typeface="Calibri"/>
                <a:cs typeface="Calibri"/>
              </a:rPr>
              <a:t>		</a:t>
            </a:r>
            <a:r>
              <a:rPr sz="3300" spc="-15" baseline="2525" dirty="0">
                <a:latin typeface="Calibri"/>
                <a:cs typeface="Calibri"/>
              </a:rPr>
              <a:t>Network </a:t>
            </a:r>
            <a:r>
              <a:rPr sz="2200" spc="-10" dirty="0">
                <a:latin typeface="Calibri"/>
                <a:cs typeface="Calibri"/>
              </a:rPr>
              <a:t>Balancing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3300" baseline="1262" dirty="0">
                <a:latin typeface="Calibri"/>
                <a:cs typeface="Calibri"/>
              </a:rPr>
              <a:t>Load</a:t>
            </a:r>
            <a:r>
              <a:rPr sz="3300" spc="-15" baseline="1262" dirty="0">
                <a:latin typeface="Calibri"/>
                <a:cs typeface="Calibri"/>
              </a:rPr>
              <a:t> Balancer</a:t>
            </a:r>
            <a:r>
              <a:rPr sz="3300" baseline="1262" dirty="0">
                <a:latin typeface="Calibri"/>
                <a:cs typeface="Calibri"/>
              </a:rPr>
              <a:t>	Load</a:t>
            </a:r>
            <a:r>
              <a:rPr sz="3300" spc="-30" baseline="1262" dirty="0">
                <a:latin typeface="Calibri"/>
                <a:cs typeface="Calibri"/>
              </a:rPr>
              <a:t> </a:t>
            </a:r>
            <a:r>
              <a:rPr sz="3300" spc="-15" baseline="1262" dirty="0">
                <a:latin typeface="Calibri"/>
                <a:cs typeface="Calibri"/>
              </a:rPr>
              <a:t>Balancer</a:t>
            </a:r>
            <a:endParaRPr sz="3300" baseline="1262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29271" y="192023"/>
            <a:ext cx="1374648" cy="1374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5815" y="225552"/>
            <a:ext cx="1307591" cy="1307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90431" y="234695"/>
            <a:ext cx="1356359" cy="12283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77692" y="1612900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5492" y="296700"/>
            <a:ext cx="1175213" cy="11542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26141" y="1637284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224" rIns="0" bIns="0" rtlCol="0">
            <a:spAutoFit/>
          </a:bodyPr>
          <a:lstStyle/>
          <a:p>
            <a:pPr marL="323469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25" dirty="0"/>
              <a:t> </a:t>
            </a:r>
            <a:r>
              <a:rPr dirty="0"/>
              <a:t>External</a:t>
            </a:r>
            <a:r>
              <a:rPr spc="-120" dirty="0"/>
              <a:t> </a:t>
            </a:r>
            <a:r>
              <a:rPr spc="-25" dirty="0"/>
              <a:t>DNS</a:t>
            </a:r>
          </a:p>
        </p:txBody>
      </p:sp>
      <p:sp>
        <p:nvSpPr>
          <p:cNvPr id="3" name="object 3"/>
          <p:cNvSpPr/>
          <p:nvPr/>
        </p:nvSpPr>
        <p:spPr>
          <a:xfrm>
            <a:off x="111186" y="1491792"/>
            <a:ext cx="7148195" cy="2005964"/>
          </a:xfrm>
          <a:custGeom>
            <a:avLst/>
            <a:gdLst/>
            <a:ahLst/>
            <a:cxnLst/>
            <a:rect l="l" t="t" r="r" b="b"/>
            <a:pathLst>
              <a:path w="7148195" h="2005964">
                <a:moveTo>
                  <a:pt x="3573966" y="0"/>
                </a:moveTo>
                <a:lnTo>
                  <a:pt x="3501921" y="199"/>
                </a:lnTo>
                <a:lnTo>
                  <a:pt x="3430223" y="796"/>
                </a:lnTo>
                <a:lnTo>
                  <a:pt x="3358885" y="1785"/>
                </a:lnTo>
                <a:lnTo>
                  <a:pt x="3287921" y="3165"/>
                </a:lnTo>
                <a:lnTo>
                  <a:pt x="3217343" y="4929"/>
                </a:lnTo>
                <a:lnTo>
                  <a:pt x="3147166" y="7076"/>
                </a:lnTo>
                <a:lnTo>
                  <a:pt x="3077402" y="9601"/>
                </a:lnTo>
                <a:lnTo>
                  <a:pt x="3008065" y="12500"/>
                </a:lnTo>
                <a:lnTo>
                  <a:pt x="2939169" y="15770"/>
                </a:lnTo>
                <a:lnTo>
                  <a:pt x="2870726" y="19407"/>
                </a:lnTo>
                <a:lnTo>
                  <a:pt x="2802749" y="23407"/>
                </a:lnTo>
                <a:lnTo>
                  <a:pt x="2735254" y="27766"/>
                </a:lnTo>
                <a:lnTo>
                  <a:pt x="2668252" y="32481"/>
                </a:lnTo>
                <a:lnTo>
                  <a:pt x="2601756" y="37548"/>
                </a:lnTo>
                <a:lnTo>
                  <a:pt x="2535781" y="42963"/>
                </a:lnTo>
                <a:lnTo>
                  <a:pt x="2470340" y="48723"/>
                </a:lnTo>
                <a:lnTo>
                  <a:pt x="2405446" y="54823"/>
                </a:lnTo>
                <a:lnTo>
                  <a:pt x="2341112" y="61261"/>
                </a:lnTo>
                <a:lnTo>
                  <a:pt x="2277352" y="68031"/>
                </a:lnTo>
                <a:lnTo>
                  <a:pt x="2214179" y="75131"/>
                </a:lnTo>
                <a:lnTo>
                  <a:pt x="2151607" y="82557"/>
                </a:lnTo>
                <a:lnTo>
                  <a:pt x="2089648" y="90305"/>
                </a:lnTo>
                <a:lnTo>
                  <a:pt x="2028316" y="98371"/>
                </a:lnTo>
                <a:lnTo>
                  <a:pt x="1967624" y="106752"/>
                </a:lnTo>
                <a:lnTo>
                  <a:pt x="1907587" y="115443"/>
                </a:lnTo>
                <a:lnTo>
                  <a:pt x="1848216" y="124441"/>
                </a:lnTo>
                <a:lnTo>
                  <a:pt x="1789526" y="133743"/>
                </a:lnTo>
                <a:lnTo>
                  <a:pt x="1731530" y="143344"/>
                </a:lnTo>
                <a:lnTo>
                  <a:pt x="1674241" y="153241"/>
                </a:lnTo>
                <a:lnTo>
                  <a:pt x="1617673" y="163430"/>
                </a:lnTo>
                <a:lnTo>
                  <a:pt x="1561838" y="173907"/>
                </a:lnTo>
                <a:lnTo>
                  <a:pt x="1506751" y="184669"/>
                </a:lnTo>
                <a:lnTo>
                  <a:pt x="1452424" y="195711"/>
                </a:lnTo>
                <a:lnTo>
                  <a:pt x="1398871" y="207031"/>
                </a:lnTo>
                <a:lnTo>
                  <a:pt x="1346105" y="218624"/>
                </a:lnTo>
                <a:lnTo>
                  <a:pt x="1294140" y="230486"/>
                </a:lnTo>
                <a:lnTo>
                  <a:pt x="1242989" y="242614"/>
                </a:lnTo>
                <a:lnTo>
                  <a:pt x="1192665" y="255005"/>
                </a:lnTo>
                <a:lnTo>
                  <a:pt x="1143181" y="267653"/>
                </a:lnTo>
                <a:lnTo>
                  <a:pt x="1094552" y="280557"/>
                </a:lnTo>
                <a:lnTo>
                  <a:pt x="1046790" y="293711"/>
                </a:lnTo>
                <a:lnTo>
                  <a:pt x="999909" y="307112"/>
                </a:lnTo>
                <a:lnTo>
                  <a:pt x="953921" y="320756"/>
                </a:lnTo>
                <a:lnTo>
                  <a:pt x="908841" y="334641"/>
                </a:lnTo>
                <a:lnTo>
                  <a:pt x="864682" y="348761"/>
                </a:lnTo>
                <a:lnTo>
                  <a:pt x="821456" y="363113"/>
                </a:lnTo>
                <a:lnTo>
                  <a:pt x="779179" y="377693"/>
                </a:lnTo>
                <a:lnTo>
                  <a:pt x="737861" y="392498"/>
                </a:lnTo>
                <a:lnTo>
                  <a:pt x="697518" y="407524"/>
                </a:lnTo>
                <a:lnTo>
                  <a:pt x="658163" y="422768"/>
                </a:lnTo>
                <a:lnTo>
                  <a:pt x="619808" y="438224"/>
                </a:lnTo>
                <a:lnTo>
                  <a:pt x="582467" y="453890"/>
                </a:lnTo>
                <a:lnTo>
                  <a:pt x="546153" y="469763"/>
                </a:lnTo>
                <a:lnTo>
                  <a:pt x="510881" y="485837"/>
                </a:lnTo>
                <a:lnTo>
                  <a:pt x="443512" y="518577"/>
                </a:lnTo>
                <a:lnTo>
                  <a:pt x="380466" y="552081"/>
                </a:lnTo>
                <a:lnTo>
                  <a:pt x="321850" y="586318"/>
                </a:lnTo>
                <a:lnTo>
                  <a:pt x="267771" y="621260"/>
                </a:lnTo>
                <a:lnTo>
                  <a:pt x="218336" y="656875"/>
                </a:lnTo>
                <a:lnTo>
                  <a:pt x="173651" y="693134"/>
                </a:lnTo>
                <a:lnTo>
                  <a:pt x="133823" y="730007"/>
                </a:lnTo>
                <a:lnTo>
                  <a:pt x="98960" y="767464"/>
                </a:lnTo>
                <a:lnTo>
                  <a:pt x="69167" y="805475"/>
                </a:lnTo>
                <a:lnTo>
                  <a:pt x="44551" y="844011"/>
                </a:lnTo>
                <a:lnTo>
                  <a:pt x="25220" y="883040"/>
                </a:lnTo>
                <a:lnTo>
                  <a:pt x="11280" y="922533"/>
                </a:lnTo>
                <a:lnTo>
                  <a:pt x="2837" y="962461"/>
                </a:lnTo>
                <a:lnTo>
                  <a:pt x="0" y="1002793"/>
                </a:lnTo>
                <a:lnTo>
                  <a:pt x="711" y="1023007"/>
                </a:lnTo>
                <a:lnTo>
                  <a:pt x="6365" y="1063141"/>
                </a:lnTo>
                <a:lnTo>
                  <a:pt x="17569" y="1102855"/>
                </a:lnTo>
                <a:lnTo>
                  <a:pt x="34218" y="1142120"/>
                </a:lnTo>
                <a:lnTo>
                  <a:pt x="56205" y="1180906"/>
                </a:lnTo>
                <a:lnTo>
                  <a:pt x="83423" y="1219183"/>
                </a:lnTo>
                <a:lnTo>
                  <a:pt x="115764" y="1256920"/>
                </a:lnTo>
                <a:lnTo>
                  <a:pt x="153123" y="1294089"/>
                </a:lnTo>
                <a:lnTo>
                  <a:pt x="195393" y="1330659"/>
                </a:lnTo>
                <a:lnTo>
                  <a:pt x="242466" y="1366600"/>
                </a:lnTo>
                <a:lnTo>
                  <a:pt x="294237" y="1401882"/>
                </a:lnTo>
                <a:lnTo>
                  <a:pt x="350597" y="1436475"/>
                </a:lnTo>
                <a:lnTo>
                  <a:pt x="411441" y="1470349"/>
                </a:lnTo>
                <a:lnTo>
                  <a:pt x="476662" y="1503475"/>
                </a:lnTo>
                <a:lnTo>
                  <a:pt x="546153" y="1535822"/>
                </a:lnTo>
                <a:lnTo>
                  <a:pt x="582467" y="1551694"/>
                </a:lnTo>
                <a:lnTo>
                  <a:pt x="619808" y="1567360"/>
                </a:lnTo>
                <a:lnTo>
                  <a:pt x="658163" y="1582817"/>
                </a:lnTo>
                <a:lnTo>
                  <a:pt x="697518" y="1598060"/>
                </a:lnTo>
                <a:lnTo>
                  <a:pt x="737861" y="1613086"/>
                </a:lnTo>
                <a:lnTo>
                  <a:pt x="779179" y="1627891"/>
                </a:lnTo>
                <a:lnTo>
                  <a:pt x="821456" y="1642472"/>
                </a:lnTo>
                <a:lnTo>
                  <a:pt x="864682" y="1656824"/>
                </a:lnTo>
                <a:lnTo>
                  <a:pt x="908841" y="1670944"/>
                </a:lnTo>
                <a:lnTo>
                  <a:pt x="953921" y="1684828"/>
                </a:lnTo>
                <a:lnTo>
                  <a:pt x="999909" y="1698473"/>
                </a:lnTo>
                <a:lnTo>
                  <a:pt x="1046790" y="1711874"/>
                </a:lnTo>
                <a:lnTo>
                  <a:pt x="1094552" y="1725028"/>
                </a:lnTo>
                <a:lnTo>
                  <a:pt x="1143181" y="1737931"/>
                </a:lnTo>
                <a:lnTo>
                  <a:pt x="1192665" y="1750580"/>
                </a:lnTo>
                <a:lnTo>
                  <a:pt x="1242989" y="1762970"/>
                </a:lnTo>
                <a:lnTo>
                  <a:pt x="1294140" y="1775098"/>
                </a:lnTo>
                <a:lnTo>
                  <a:pt x="1346105" y="1786961"/>
                </a:lnTo>
                <a:lnTo>
                  <a:pt x="1398871" y="1798554"/>
                </a:lnTo>
                <a:lnTo>
                  <a:pt x="1452424" y="1809873"/>
                </a:lnTo>
                <a:lnTo>
                  <a:pt x="1506751" y="1820916"/>
                </a:lnTo>
                <a:lnTo>
                  <a:pt x="1561838" y="1831678"/>
                </a:lnTo>
                <a:lnTo>
                  <a:pt x="1617673" y="1842155"/>
                </a:lnTo>
                <a:lnTo>
                  <a:pt x="1674241" y="1852344"/>
                </a:lnTo>
                <a:lnTo>
                  <a:pt x="1731530" y="1862240"/>
                </a:lnTo>
                <a:lnTo>
                  <a:pt x="1789526" y="1871842"/>
                </a:lnTo>
                <a:lnTo>
                  <a:pt x="1848216" y="1881143"/>
                </a:lnTo>
                <a:lnTo>
                  <a:pt x="1907587" y="1890141"/>
                </a:lnTo>
                <a:lnTo>
                  <a:pt x="1967624" y="1898833"/>
                </a:lnTo>
                <a:lnTo>
                  <a:pt x="2028316" y="1907213"/>
                </a:lnTo>
                <a:lnTo>
                  <a:pt x="2089648" y="1915279"/>
                </a:lnTo>
                <a:lnTo>
                  <a:pt x="2151607" y="1923027"/>
                </a:lnTo>
                <a:lnTo>
                  <a:pt x="2214179" y="1930453"/>
                </a:lnTo>
                <a:lnTo>
                  <a:pt x="2277352" y="1937553"/>
                </a:lnTo>
                <a:lnTo>
                  <a:pt x="2341112" y="1944323"/>
                </a:lnTo>
                <a:lnTo>
                  <a:pt x="2405446" y="1950761"/>
                </a:lnTo>
                <a:lnTo>
                  <a:pt x="2470340" y="1956861"/>
                </a:lnTo>
                <a:lnTo>
                  <a:pt x="2535781" y="1962621"/>
                </a:lnTo>
                <a:lnTo>
                  <a:pt x="2601756" y="1968036"/>
                </a:lnTo>
                <a:lnTo>
                  <a:pt x="2668252" y="1973103"/>
                </a:lnTo>
                <a:lnTo>
                  <a:pt x="2735254" y="1977818"/>
                </a:lnTo>
                <a:lnTo>
                  <a:pt x="2802749" y="1982178"/>
                </a:lnTo>
                <a:lnTo>
                  <a:pt x="2870726" y="1986178"/>
                </a:lnTo>
                <a:lnTo>
                  <a:pt x="2939169" y="1989814"/>
                </a:lnTo>
                <a:lnTo>
                  <a:pt x="3008065" y="1993084"/>
                </a:lnTo>
                <a:lnTo>
                  <a:pt x="3077402" y="1995984"/>
                </a:lnTo>
                <a:lnTo>
                  <a:pt x="3147166" y="1998508"/>
                </a:lnTo>
                <a:lnTo>
                  <a:pt x="3217343" y="2000655"/>
                </a:lnTo>
                <a:lnTo>
                  <a:pt x="3287921" y="2002420"/>
                </a:lnTo>
                <a:lnTo>
                  <a:pt x="3358885" y="2003799"/>
                </a:lnTo>
                <a:lnTo>
                  <a:pt x="3430223" y="2004789"/>
                </a:lnTo>
                <a:lnTo>
                  <a:pt x="3501921" y="2005385"/>
                </a:lnTo>
                <a:lnTo>
                  <a:pt x="3573966" y="2005585"/>
                </a:lnTo>
                <a:lnTo>
                  <a:pt x="3646011" y="2005385"/>
                </a:lnTo>
                <a:lnTo>
                  <a:pt x="3717709" y="2004789"/>
                </a:lnTo>
                <a:lnTo>
                  <a:pt x="3789047" y="2003799"/>
                </a:lnTo>
                <a:lnTo>
                  <a:pt x="3860012" y="2002420"/>
                </a:lnTo>
                <a:lnTo>
                  <a:pt x="3930589" y="2000655"/>
                </a:lnTo>
                <a:lnTo>
                  <a:pt x="4000767" y="1998508"/>
                </a:lnTo>
                <a:lnTo>
                  <a:pt x="4070530" y="1995984"/>
                </a:lnTo>
                <a:lnTo>
                  <a:pt x="4139867" y="1993084"/>
                </a:lnTo>
                <a:lnTo>
                  <a:pt x="4208764" y="1989814"/>
                </a:lnTo>
                <a:lnTo>
                  <a:pt x="4277207" y="1986178"/>
                </a:lnTo>
                <a:lnTo>
                  <a:pt x="4345183" y="1982178"/>
                </a:lnTo>
                <a:lnTo>
                  <a:pt x="4412679" y="1977818"/>
                </a:lnTo>
                <a:lnTo>
                  <a:pt x="4479681" y="1973103"/>
                </a:lnTo>
                <a:lnTo>
                  <a:pt x="4546176" y="1968036"/>
                </a:lnTo>
                <a:lnTo>
                  <a:pt x="4612151" y="1962621"/>
                </a:lnTo>
                <a:lnTo>
                  <a:pt x="4677592" y="1956861"/>
                </a:lnTo>
                <a:lnTo>
                  <a:pt x="4742486" y="1950761"/>
                </a:lnTo>
                <a:lnTo>
                  <a:pt x="4806820" y="1944323"/>
                </a:lnTo>
                <a:lnTo>
                  <a:pt x="4870580" y="1937553"/>
                </a:lnTo>
                <a:lnTo>
                  <a:pt x="4933753" y="1930453"/>
                </a:lnTo>
                <a:lnTo>
                  <a:pt x="4996326" y="1923027"/>
                </a:lnTo>
                <a:lnTo>
                  <a:pt x="5058285" y="1915279"/>
                </a:lnTo>
                <a:lnTo>
                  <a:pt x="5119616" y="1907213"/>
                </a:lnTo>
                <a:lnTo>
                  <a:pt x="5180308" y="1898833"/>
                </a:lnTo>
                <a:lnTo>
                  <a:pt x="5240345" y="1890141"/>
                </a:lnTo>
                <a:lnTo>
                  <a:pt x="5299716" y="1881143"/>
                </a:lnTo>
                <a:lnTo>
                  <a:pt x="5358406" y="1871842"/>
                </a:lnTo>
                <a:lnTo>
                  <a:pt x="5416402" y="1862240"/>
                </a:lnTo>
                <a:lnTo>
                  <a:pt x="5473691" y="1852344"/>
                </a:lnTo>
                <a:lnTo>
                  <a:pt x="5530259" y="1842155"/>
                </a:lnTo>
                <a:lnTo>
                  <a:pt x="5586094" y="1831678"/>
                </a:lnTo>
                <a:lnTo>
                  <a:pt x="5641181" y="1820916"/>
                </a:lnTo>
                <a:lnTo>
                  <a:pt x="5695508" y="1809873"/>
                </a:lnTo>
                <a:lnTo>
                  <a:pt x="5749061" y="1798554"/>
                </a:lnTo>
                <a:lnTo>
                  <a:pt x="5801827" y="1786961"/>
                </a:lnTo>
                <a:lnTo>
                  <a:pt x="5853792" y="1775098"/>
                </a:lnTo>
                <a:lnTo>
                  <a:pt x="5904944" y="1762970"/>
                </a:lnTo>
                <a:lnTo>
                  <a:pt x="5955267" y="1750580"/>
                </a:lnTo>
                <a:lnTo>
                  <a:pt x="6004751" y="1737931"/>
                </a:lnTo>
                <a:lnTo>
                  <a:pt x="6053380" y="1725028"/>
                </a:lnTo>
                <a:lnTo>
                  <a:pt x="6101142" y="1711874"/>
                </a:lnTo>
                <a:lnTo>
                  <a:pt x="6148024" y="1698473"/>
                </a:lnTo>
                <a:lnTo>
                  <a:pt x="6194011" y="1684828"/>
                </a:lnTo>
                <a:lnTo>
                  <a:pt x="6239091" y="1670944"/>
                </a:lnTo>
                <a:lnTo>
                  <a:pt x="6283251" y="1656824"/>
                </a:lnTo>
                <a:lnTo>
                  <a:pt x="6326476" y="1642472"/>
                </a:lnTo>
                <a:lnTo>
                  <a:pt x="6368754" y="1627891"/>
                </a:lnTo>
                <a:lnTo>
                  <a:pt x="6410071" y="1613086"/>
                </a:lnTo>
                <a:lnTo>
                  <a:pt x="6450414" y="1598060"/>
                </a:lnTo>
                <a:lnTo>
                  <a:pt x="6489770" y="1582817"/>
                </a:lnTo>
                <a:lnTo>
                  <a:pt x="6528125" y="1567360"/>
                </a:lnTo>
                <a:lnTo>
                  <a:pt x="6565466" y="1551694"/>
                </a:lnTo>
                <a:lnTo>
                  <a:pt x="6601779" y="1535822"/>
                </a:lnTo>
                <a:lnTo>
                  <a:pt x="6637052" y="1519748"/>
                </a:lnTo>
                <a:lnTo>
                  <a:pt x="6704421" y="1487008"/>
                </a:lnTo>
                <a:lnTo>
                  <a:pt x="6767467" y="1453504"/>
                </a:lnTo>
                <a:lnTo>
                  <a:pt x="6826083" y="1419266"/>
                </a:lnTo>
                <a:lnTo>
                  <a:pt x="6880162" y="1384325"/>
                </a:lnTo>
                <a:lnTo>
                  <a:pt x="6929597" y="1348710"/>
                </a:lnTo>
                <a:lnTo>
                  <a:pt x="6974282" y="1312451"/>
                </a:lnTo>
                <a:lnTo>
                  <a:pt x="7014109" y="1275578"/>
                </a:lnTo>
                <a:lnTo>
                  <a:pt x="7048973" y="1238121"/>
                </a:lnTo>
                <a:lnTo>
                  <a:pt x="7078766" y="1200110"/>
                </a:lnTo>
                <a:lnTo>
                  <a:pt x="7103381" y="1161575"/>
                </a:lnTo>
                <a:lnTo>
                  <a:pt x="7122713" y="1122545"/>
                </a:lnTo>
                <a:lnTo>
                  <a:pt x="7136653" y="1083052"/>
                </a:lnTo>
                <a:lnTo>
                  <a:pt x="7145095" y="1043125"/>
                </a:lnTo>
                <a:lnTo>
                  <a:pt x="7147933" y="1002793"/>
                </a:lnTo>
                <a:lnTo>
                  <a:pt x="7147221" y="982578"/>
                </a:lnTo>
                <a:lnTo>
                  <a:pt x="7141568" y="942445"/>
                </a:lnTo>
                <a:lnTo>
                  <a:pt x="7130363" y="902730"/>
                </a:lnTo>
                <a:lnTo>
                  <a:pt x="7113714" y="863465"/>
                </a:lnTo>
                <a:lnTo>
                  <a:pt x="7091728" y="824679"/>
                </a:lnTo>
                <a:lnTo>
                  <a:pt x="7064510" y="786403"/>
                </a:lnTo>
                <a:lnTo>
                  <a:pt x="7032168" y="748665"/>
                </a:lnTo>
                <a:lnTo>
                  <a:pt x="6994809" y="711496"/>
                </a:lnTo>
                <a:lnTo>
                  <a:pt x="6952540" y="674926"/>
                </a:lnTo>
                <a:lnTo>
                  <a:pt x="6905466" y="638985"/>
                </a:lnTo>
                <a:lnTo>
                  <a:pt x="6853696" y="603703"/>
                </a:lnTo>
                <a:lnTo>
                  <a:pt x="6797335" y="569110"/>
                </a:lnTo>
                <a:lnTo>
                  <a:pt x="6736491" y="535235"/>
                </a:lnTo>
                <a:lnTo>
                  <a:pt x="6671270" y="502110"/>
                </a:lnTo>
                <a:lnTo>
                  <a:pt x="6601779" y="469763"/>
                </a:lnTo>
                <a:lnTo>
                  <a:pt x="6565466" y="453890"/>
                </a:lnTo>
                <a:lnTo>
                  <a:pt x="6528125" y="438224"/>
                </a:lnTo>
                <a:lnTo>
                  <a:pt x="6489770" y="422768"/>
                </a:lnTo>
                <a:lnTo>
                  <a:pt x="6450414" y="407524"/>
                </a:lnTo>
                <a:lnTo>
                  <a:pt x="6410071" y="392498"/>
                </a:lnTo>
                <a:lnTo>
                  <a:pt x="6368754" y="377693"/>
                </a:lnTo>
                <a:lnTo>
                  <a:pt x="6326476" y="363113"/>
                </a:lnTo>
                <a:lnTo>
                  <a:pt x="6283251" y="348761"/>
                </a:lnTo>
                <a:lnTo>
                  <a:pt x="6239091" y="334641"/>
                </a:lnTo>
                <a:lnTo>
                  <a:pt x="6194011" y="320756"/>
                </a:lnTo>
                <a:lnTo>
                  <a:pt x="6148024" y="307112"/>
                </a:lnTo>
                <a:lnTo>
                  <a:pt x="6101142" y="293711"/>
                </a:lnTo>
                <a:lnTo>
                  <a:pt x="6053380" y="280557"/>
                </a:lnTo>
                <a:lnTo>
                  <a:pt x="6004751" y="267653"/>
                </a:lnTo>
                <a:lnTo>
                  <a:pt x="5955267" y="255005"/>
                </a:lnTo>
                <a:lnTo>
                  <a:pt x="5904944" y="242614"/>
                </a:lnTo>
                <a:lnTo>
                  <a:pt x="5853792" y="230486"/>
                </a:lnTo>
                <a:lnTo>
                  <a:pt x="5801827" y="218624"/>
                </a:lnTo>
                <a:lnTo>
                  <a:pt x="5749061" y="207031"/>
                </a:lnTo>
                <a:lnTo>
                  <a:pt x="5695508" y="195711"/>
                </a:lnTo>
                <a:lnTo>
                  <a:pt x="5641181" y="184669"/>
                </a:lnTo>
                <a:lnTo>
                  <a:pt x="5586094" y="173907"/>
                </a:lnTo>
                <a:lnTo>
                  <a:pt x="5530259" y="163430"/>
                </a:lnTo>
                <a:lnTo>
                  <a:pt x="5473691" y="153241"/>
                </a:lnTo>
                <a:lnTo>
                  <a:pt x="5416402" y="143344"/>
                </a:lnTo>
                <a:lnTo>
                  <a:pt x="5358406" y="133743"/>
                </a:lnTo>
                <a:lnTo>
                  <a:pt x="5299716" y="124441"/>
                </a:lnTo>
                <a:lnTo>
                  <a:pt x="5240345" y="115443"/>
                </a:lnTo>
                <a:lnTo>
                  <a:pt x="5180308" y="106752"/>
                </a:lnTo>
                <a:lnTo>
                  <a:pt x="5119616" y="98371"/>
                </a:lnTo>
                <a:lnTo>
                  <a:pt x="5058285" y="90305"/>
                </a:lnTo>
                <a:lnTo>
                  <a:pt x="4996326" y="82557"/>
                </a:lnTo>
                <a:lnTo>
                  <a:pt x="4933753" y="75131"/>
                </a:lnTo>
                <a:lnTo>
                  <a:pt x="4870580" y="68031"/>
                </a:lnTo>
                <a:lnTo>
                  <a:pt x="4806820" y="61261"/>
                </a:lnTo>
                <a:lnTo>
                  <a:pt x="4742486" y="54823"/>
                </a:lnTo>
                <a:lnTo>
                  <a:pt x="4677592" y="48723"/>
                </a:lnTo>
                <a:lnTo>
                  <a:pt x="4612151" y="42963"/>
                </a:lnTo>
                <a:lnTo>
                  <a:pt x="4546176" y="37548"/>
                </a:lnTo>
                <a:lnTo>
                  <a:pt x="4479681" y="32481"/>
                </a:lnTo>
                <a:lnTo>
                  <a:pt x="4412679" y="27766"/>
                </a:lnTo>
                <a:lnTo>
                  <a:pt x="4345183" y="23407"/>
                </a:lnTo>
                <a:lnTo>
                  <a:pt x="4277207" y="19407"/>
                </a:lnTo>
                <a:lnTo>
                  <a:pt x="4208764" y="15770"/>
                </a:lnTo>
                <a:lnTo>
                  <a:pt x="4139867" y="12500"/>
                </a:lnTo>
                <a:lnTo>
                  <a:pt x="4070530" y="9601"/>
                </a:lnTo>
                <a:lnTo>
                  <a:pt x="4000767" y="7076"/>
                </a:lnTo>
                <a:lnTo>
                  <a:pt x="3930589" y="4929"/>
                </a:lnTo>
                <a:lnTo>
                  <a:pt x="3860012" y="3165"/>
                </a:lnTo>
                <a:lnTo>
                  <a:pt x="3789047" y="1785"/>
                </a:lnTo>
                <a:lnTo>
                  <a:pt x="3717709" y="796"/>
                </a:lnTo>
                <a:lnTo>
                  <a:pt x="3646011" y="199"/>
                </a:lnTo>
                <a:lnTo>
                  <a:pt x="3573966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4726" y="1860804"/>
            <a:ext cx="4801870" cy="12236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indent="-635" algn="ctr">
              <a:lnSpc>
                <a:spcPct val="101200"/>
              </a:lnSpc>
              <a:spcBef>
                <a:spcPts val="60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Demos,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added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Route53</a:t>
            </a:r>
            <a:r>
              <a:rPr sz="2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00"/>
                </a:solidFill>
                <a:latin typeface="Calibri"/>
                <a:cs typeface="Calibri"/>
              </a:rPr>
              <a:t>manually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600" spc="-10" dirty="0" smtClean="0">
                <a:solidFill>
                  <a:srgbClr val="FFFFFF"/>
                </a:solidFill>
                <a:latin typeface="Calibri"/>
                <a:cs typeface="Calibri"/>
              </a:rPr>
              <a:t>ssldemo101.</a:t>
            </a:r>
            <a:r>
              <a:rPr lang="en-US" sz="2600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r>
              <a:rPr sz="2600" spc="-10" dirty="0" smtClean="0">
                <a:solidFill>
                  <a:srgbClr val="FFFFFF"/>
                </a:solidFill>
                <a:latin typeface="Calibri"/>
                <a:cs typeface="Calibri"/>
              </a:rPr>
              <a:t>.com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265" y="3711783"/>
            <a:ext cx="7148195" cy="2505710"/>
          </a:xfrm>
          <a:custGeom>
            <a:avLst/>
            <a:gdLst/>
            <a:ahLst/>
            <a:cxnLst/>
            <a:rect l="l" t="t" r="r" b="b"/>
            <a:pathLst>
              <a:path w="7148195" h="2505710">
                <a:moveTo>
                  <a:pt x="3573967" y="0"/>
                </a:moveTo>
                <a:lnTo>
                  <a:pt x="3505265" y="226"/>
                </a:lnTo>
                <a:lnTo>
                  <a:pt x="3436878" y="904"/>
                </a:lnTo>
                <a:lnTo>
                  <a:pt x="3368818" y="2029"/>
                </a:lnTo>
                <a:lnTo>
                  <a:pt x="3301095" y="3596"/>
                </a:lnTo>
                <a:lnTo>
                  <a:pt x="3233722" y="5603"/>
                </a:lnTo>
                <a:lnTo>
                  <a:pt x="3166710" y="8044"/>
                </a:lnTo>
                <a:lnTo>
                  <a:pt x="3100070" y="10916"/>
                </a:lnTo>
                <a:lnTo>
                  <a:pt x="3033815" y="14214"/>
                </a:lnTo>
                <a:lnTo>
                  <a:pt x="2967955" y="17936"/>
                </a:lnTo>
                <a:lnTo>
                  <a:pt x="2902503" y="22075"/>
                </a:lnTo>
                <a:lnTo>
                  <a:pt x="2837469" y="26629"/>
                </a:lnTo>
                <a:lnTo>
                  <a:pt x="2772866" y="31594"/>
                </a:lnTo>
                <a:lnTo>
                  <a:pt x="2708705" y="36965"/>
                </a:lnTo>
                <a:lnTo>
                  <a:pt x="2644998" y="42738"/>
                </a:lnTo>
                <a:lnTo>
                  <a:pt x="2581755" y="48909"/>
                </a:lnTo>
                <a:lnTo>
                  <a:pt x="2518990" y="55475"/>
                </a:lnTo>
                <a:lnTo>
                  <a:pt x="2456712" y="62431"/>
                </a:lnTo>
                <a:lnTo>
                  <a:pt x="2394935" y="69773"/>
                </a:lnTo>
                <a:lnTo>
                  <a:pt x="2333669" y="77497"/>
                </a:lnTo>
                <a:lnTo>
                  <a:pt x="2272926" y="85599"/>
                </a:lnTo>
                <a:lnTo>
                  <a:pt x="2212717" y="94075"/>
                </a:lnTo>
                <a:lnTo>
                  <a:pt x="2153055" y="102920"/>
                </a:lnTo>
                <a:lnTo>
                  <a:pt x="2093950" y="112132"/>
                </a:lnTo>
                <a:lnTo>
                  <a:pt x="2035415" y="121705"/>
                </a:lnTo>
                <a:lnTo>
                  <a:pt x="1977461" y="131636"/>
                </a:lnTo>
                <a:lnTo>
                  <a:pt x="1920098" y="141921"/>
                </a:lnTo>
                <a:lnTo>
                  <a:pt x="1863340" y="152555"/>
                </a:lnTo>
                <a:lnTo>
                  <a:pt x="1807198" y="163535"/>
                </a:lnTo>
                <a:lnTo>
                  <a:pt x="1751682" y="174856"/>
                </a:lnTo>
                <a:lnTo>
                  <a:pt x="1696805" y="186515"/>
                </a:lnTo>
                <a:lnTo>
                  <a:pt x="1642579" y="198507"/>
                </a:lnTo>
                <a:lnTo>
                  <a:pt x="1589014" y="210828"/>
                </a:lnTo>
                <a:lnTo>
                  <a:pt x="1536123" y="223475"/>
                </a:lnTo>
                <a:lnTo>
                  <a:pt x="1483916" y="236443"/>
                </a:lnTo>
                <a:lnTo>
                  <a:pt x="1432406" y="249728"/>
                </a:lnTo>
                <a:lnTo>
                  <a:pt x="1381604" y="263326"/>
                </a:lnTo>
                <a:lnTo>
                  <a:pt x="1331522" y="277233"/>
                </a:lnTo>
                <a:lnTo>
                  <a:pt x="1282171" y="291445"/>
                </a:lnTo>
                <a:lnTo>
                  <a:pt x="1233563" y="305958"/>
                </a:lnTo>
                <a:lnTo>
                  <a:pt x="1185710" y="320768"/>
                </a:lnTo>
                <a:lnTo>
                  <a:pt x="1138622" y="335871"/>
                </a:lnTo>
                <a:lnTo>
                  <a:pt x="1092311" y="351263"/>
                </a:lnTo>
                <a:lnTo>
                  <a:pt x="1046790" y="366939"/>
                </a:lnTo>
                <a:lnTo>
                  <a:pt x="1002070" y="382896"/>
                </a:lnTo>
                <a:lnTo>
                  <a:pt x="958161" y="399129"/>
                </a:lnTo>
                <a:lnTo>
                  <a:pt x="915077" y="415635"/>
                </a:lnTo>
                <a:lnTo>
                  <a:pt x="872827" y="432410"/>
                </a:lnTo>
                <a:lnTo>
                  <a:pt x="831425" y="449449"/>
                </a:lnTo>
                <a:lnTo>
                  <a:pt x="790881" y="466748"/>
                </a:lnTo>
                <a:lnTo>
                  <a:pt x="751207" y="484304"/>
                </a:lnTo>
                <a:lnTo>
                  <a:pt x="712415" y="502112"/>
                </a:lnTo>
                <a:lnTo>
                  <a:pt x="674516" y="520168"/>
                </a:lnTo>
                <a:lnTo>
                  <a:pt x="637522" y="538468"/>
                </a:lnTo>
                <a:lnTo>
                  <a:pt x="601444" y="557009"/>
                </a:lnTo>
                <a:lnTo>
                  <a:pt x="566294" y="575785"/>
                </a:lnTo>
                <a:lnTo>
                  <a:pt x="532083" y="594794"/>
                </a:lnTo>
                <a:lnTo>
                  <a:pt x="498824" y="614030"/>
                </a:lnTo>
                <a:lnTo>
                  <a:pt x="435204" y="653170"/>
                </a:lnTo>
                <a:lnTo>
                  <a:pt x="375528" y="693174"/>
                </a:lnTo>
                <a:lnTo>
                  <a:pt x="319886" y="734008"/>
                </a:lnTo>
                <a:lnTo>
                  <a:pt x="268373" y="775640"/>
                </a:lnTo>
                <a:lnTo>
                  <a:pt x="221081" y="818038"/>
                </a:lnTo>
                <a:lnTo>
                  <a:pt x="178101" y="861169"/>
                </a:lnTo>
                <a:lnTo>
                  <a:pt x="139528" y="905002"/>
                </a:lnTo>
                <a:lnTo>
                  <a:pt x="105453" y="949502"/>
                </a:lnTo>
                <a:lnTo>
                  <a:pt x="75968" y="994639"/>
                </a:lnTo>
                <a:lnTo>
                  <a:pt x="51167" y="1040379"/>
                </a:lnTo>
                <a:lnTo>
                  <a:pt x="31142" y="1086690"/>
                </a:lnTo>
                <a:lnTo>
                  <a:pt x="15985" y="1133540"/>
                </a:lnTo>
                <a:lnTo>
                  <a:pt x="5789" y="1180896"/>
                </a:lnTo>
                <a:lnTo>
                  <a:pt x="647" y="1228726"/>
                </a:lnTo>
                <a:lnTo>
                  <a:pt x="0" y="1252809"/>
                </a:lnTo>
                <a:lnTo>
                  <a:pt x="647" y="1276891"/>
                </a:lnTo>
                <a:lnTo>
                  <a:pt x="5789" y="1324721"/>
                </a:lnTo>
                <a:lnTo>
                  <a:pt x="15985" y="1372077"/>
                </a:lnTo>
                <a:lnTo>
                  <a:pt x="31142" y="1418927"/>
                </a:lnTo>
                <a:lnTo>
                  <a:pt x="51167" y="1465239"/>
                </a:lnTo>
                <a:lnTo>
                  <a:pt x="75968" y="1510979"/>
                </a:lnTo>
                <a:lnTo>
                  <a:pt x="105453" y="1556115"/>
                </a:lnTo>
                <a:lnTo>
                  <a:pt x="139528" y="1600616"/>
                </a:lnTo>
                <a:lnTo>
                  <a:pt x="178101" y="1644448"/>
                </a:lnTo>
                <a:lnTo>
                  <a:pt x="221081" y="1687580"/>
                </a:lnTo>
                <a:lnTo>
                  <a:pt x="268373" y="1729978"/>
                </a:lnTo>
                <a:lnTo>
                  <a:pt x="319886" y="1771610"/>
                </a:lnTo>
                <a:lnTo>
                  <a:pt x="375528" y="1812444"/>
                </a:lnTo>
                <a:lnTo>
                  <a:pt x="435204" y="1852447"/>
                </a:lnTo>
                <a:lnTo>
                  <a:pt x="498824" y="1891588"/>
                </a:lnTo>
                <a:lnTo>
                  <a:pt x="532083" y="1910824"/>
                </a:lnTo>
                <a:lnTo>
                  <a:pt x="566294" y="1929833"/>
                </a:lnTo>
                <a:lnTo>
                  <a:pt x="601444" y="1948609"/>
                </a:lnTo>
                <a:lnTo>
                  <a:pt x="637522" y="1967149"/>
                </a:lnTo>
                <a:lnTo>
                  <a:pt x="674516" y="1985450"/>
                </a:lnTo>
                <a:lnTo>
                  <a:pt x="712415" y="2003506"/>
                </a:lnTo>
                <a:lnTo>
                  <a:pt x="751207" y="2021314"/>
                </a:lnTo>
                <a:lnTo>
                  <a:pt x="790881" y="2038869"/>
                </a:lnTo>
                <a:lnTo>
                  <a:pt x="831425" y="2056169"/>
                </a:lnTo>
                <a:lnTo>
                  <a:pt x="872827" y="2073208"/>
                </a:lnTo>
                <a:lnTo>
                  <a:pt x="915077" y="2089982"/>
                </a:lnTo>
                <a:lnTo>
                  <a:pt x="958161" y="2106488"/>
                </a:lnTo>
                <a:lnTo>
                  <a:pt x="1002070" y="2122722"/>
                </a:lnTo>
                <a:lnTo>
                  <a:pt x="1046790" y="2138679"/>
                </a:lnTo>
                <a:lnTo>
                  <a:pt x="1092311" y="2154355"/>
                </a:lnTo>
                <a:lnTo>
                  <a:pt x="1138622" y="2169746"/>
                </a:lnTo>
                <a:lnTo>
                  <a:pt x="1185710" y="2184849"/>
                </a:lnTo>
                <a:lnTo>
                  <a:pt x="1233563" y="2199659"/>
                </a:lnTo>
                <a:lnTo>
                  <a:pt x="1282171" y="2214172"/>
                </a:lnTo>
                <a:lnTo>
                  <a:pt x="1331522" y="2228384"/>
                </a:lnTo>
                <a:lnTo>
                  <a:pt x="1381604" y="2242292"/>
                </a:lnTo>
                <a:lnTo>
                  <a:pt x="1432406" y="2255890"/>
                </a:lnTo>
                <a:lnTo>
                  <a:pt x="1483916" y="2269175"/>
                </a:lnTo>
                <a:lnTo>
                  <a:pt x="1536123" y="2282143"/>
                </a:lnTo>
                <a:lnTo>
                  <a:pt x="1589014" y="2294789"/>
                </a:lnTo>
                <a:lnTo>
                  <a:pt x="1642579" y="2307111"/>
                </a:lnTo>
                <a:lnTo>
                  <a:pt x="1696805" y="2319103"/>
                </a:lnTo>
                <a:lnTo>
                  <a:pt x="1751682" y="2330761"/>
                </a:lnTo>
                <a:lnTo>
                  <a:pt x="1807198" y="2342083"/>
                </a:lnTo>
                <a:lnTo>
                  <a:pt x="1863340" y="2353062"/>
                </a:lnTo>
                <a:lnTo>
                  <a:pt x="1920098" y="2363697"/>
                </a:lnTo>
                <a:lnTo>
                  <a:pt x="1977461" y="2373981"/>
                </a:lnTo>
                <a:lnTo>
                  <a:pt x="2035415" y="2383912"/>
                </a:lnTo>
                <a:lnTo>
                  <a:pt x="2093950" y="2393486"/>
                </a:lnTo>
                <a:lnTo>
                  <a:pt x="2153055" y="2402697"/>
                </a:lnTo>
                <a:lnTo>
                  <a:pt x="2212717" y="2411543"/>
                </a:lnTo>
                <a:lnTo>
                  <a:pt x="2272926" y="2420019"/>
                </a:lnTo>
                <a:lnTo>
                  <a:pt x="2333669" y="2428121"/>
                </a:lnTo>
                <a:lnTo>
                  <a:pt x="2394935" y="2435845"/>
                </a:lnTo>
                <a:lnTo>
                  <a:pt x="2456712" y="2443187"/>
                </a:lnTo>
                <a:lnTo>
                  <a:pt x="2518990" y="2450142"/>
                </a:lnTo>
                <a:lnTo>
                  <a:pt x="2581755" y="2456708"/>
                </a:lnTo>
                <a:lnTo>
                  <a:pt x="2644998" y="2462880"/>
                </a:lnTo>
                <a:lnTo>
                  <a:pt x="2708705" y="2468653"/>
                </a:lnTo>
                <a:lnTo>
                  <a:pt x="2772866" y="2474024"/>
                </a:lnTo>
                <a:lnTo>
                  <a:pt x="2837469" y="2478988"/>
                </a:lnTo>
                <a:lnTo>
                  <a:pt x="2902503" y="2483542"/>
                </a:lnTo>
                <a:lnTo>
                  <a:pt x="2967955" y="2487682"/>
                </a:lnTo>
                <a:lnTo>
                  <a:pt x="3033815" y="2491403"/>
                </a:lnTo>
                <a:lnTo>
                  <a:pt x="3100070" y="2494702"/>
                </a:lnTo>
                <a:lnTo>
                  <a:pt x="3166710" y="2497573"/>
                </a:lnTo>
                <a:lnTo>
                  <a:pt x="3233722" y="2500015"/>
                </a:lnTo>
                <a:lnTo>
                  <a:pt x="3301095" y="2502021"/>
                </a:lnTo>
                <a:lnTo>
                  <a:pt x="3368818" y="2503589"/>
                </a:lnTo>
                <a:lnTo>
                  <a:pt x="3436878" y="2504713"/>
                </a:lnTo>
                <a:lnTo>
                  <a:pt x="3505265" y="2505391"/>
                </a:lnTo>
                <a:lnTo>
                  <a:pt x="3573967" y="2505618"/>
                </a:lnTo>
                <a:lnTo>
                  <a:pt x="3642668" y="2505391"/>
                </a:lnTo>
                <a:lnTo>
                  <a:pt x="3711055" y="2504713"/>
                </a:lnTo>
                <a:lnTo>
                  <a:pt x="3779116" y="2503589"/>
                </a:lnTo>
                <a:lnTo>
                  <a:pt x="3846838" y="2502021"/>
                </a:lnTo>
                <a:lnTo>
                  <a:pt x="3914212" y="2500015"/>
                </a:lnTo>
                <a:lnTo>
                  <a:pt x="3981224" y="2497573"/>
                </a:lnTo>
                <a:lnTo>
                  <a:pt x="4047863" y="2494702"/>
                </a:lnTo>
                <a:lnTo>
                  <a:pt x="4114119" y="2491403"/>
                </a:lnTo>
                <a:lnTo>
                  <a:pt x="4179978" y="2487682"/>
                </a:lnTo>
                <a:lnTo>
                  <a:pt x="4245431" y="2483542"/>
                </a:lnTo>
                <a:lnTo>
                  <a:pt x="4310464" y="2478988"/>
                </a:lnTo>
                <a:lnTo>
                  <a:pt x="4375067" y="2474024"/>
                </a:lnTo>
                <a:lnTo>
                  <a:pt x="4439228" y="2468653"/>
                </a:lnTo>
                <a:lnTo>
                  <a:pt x="4502936" y="2462880"/>
                </a:lnTo>
                <a:lnTo>
                  <a:pt x="4566178" y="2456708"/>
                </a:lnTo>
                <a:lnTo>
                  <a:pt x="4628943" y="2450142"/>
                </a:lnTo>
                <a:lnTo>
                  <a:pt x="4691221" y="2443187"/>
                </a:lnTo>
                <a:lnTo>
                  <a:pt x="4752998" y="2435845"/>
                </a:lnTo>
                <a:lnTo>
                  <a:pt x="4814264" y="2428121"/>
                </a:lnTo>
                <a:lnTo>
                  <a:pt x="4875007" y="2420019"/>
                </a:lnTo>
                <a:lnTo>
                  <a:pt x="4935216" y="2411543"/>
                </a:lnTo>
                <a:lnTo>
                  <a:pt x="4994878" y="2402697"/>
                </a:lnTo>
                <a:lnTo>
                  <a:pt x="5053982" y="2393486"/>
                </a:lnTo>
                <a:lnTo>
                  <a:pt x="5112518" y="2383912"/>
                </a:lnTo>
                <a:lnTo>
                  <a:pt x="5170472" y="2373981"/>
                </a:lnTo>
                <a:lnTo>
                  <a:pt x="5227835" y="2363697"/>
                </a:lnTo>
                <a:lnTo>
                  <a:pt x="5284593" y="2353062"/>
                </a:lnTo>
                <a:lnTo>
                  <a:pt x="5340735" y="2342083"/>
                </a:lnTo>
                <a:lnTo>
                  <a:pt x="5396251" y="2330761"/>
                </a:lnTo>
                <a:lnTo>
                  <a:pt x="5451128" y="2319103"/>
                </a:lnTo>
                <a:lnTo>
                  <a:pt x="5505354" y="2307111"/>
                </a:lnTo>
                <a:lnTo>
                  <a:pt x="5558919" y="2294789"/>
                </a:lnTo>
                <a:lnTo>
                  <a:pt x="5611810" y="2282143"/>
                </a:lnTo>
                <a:lnTo>
                  <a:pt x="5664017" y="2269175"/>
                </a:lnTo>
                <a:lnTo>
                  <a:pt x="5715527" y="2255890"/>
                </a:lnTo>
                <a:lnTo>
                  <a:pt x="5766328" y="2242292"/>
                </a:lnTo>
                <a:lnTo>
                  <a:pt x="5816411" y="2228384"/>
                </a:lnTo>
                <a:lnTo>
                  <a:pt x="5865761" y="2214172"/>
                </a:lnTo>
                <a:lnTo>
                  <a:pt x="5914370" y="2199659"/>
                </a:lnTo>
                <a:lnTo>
                  <a:pt x="5962223" y="2184849"/>
                </a:lnTo>
                <a:lnTo>
                  <a:pt x="6009311" y="2169746"/>
                </a:lnTo>
                <a:lnTo>
                  <a:pt x="6055621" y="2154355"/>
                </a:lnTo>
                <a:lnTo>
                  <a:pt x="6101143" y="2138679"/>
                </a:lnTo>
                <a:lnTo>
                  <a:pt x="6145863" y="2122722"/>
                </a:lnTo>
                <a:lnTo>
                  <a:pt x="6189772" y="2106488"/>
                </a:lnTo>
                <a:lnTo>
                  <a:pt x="6232856" y="2089982"/>
                </a:lnTo>
                <a:lnTo>
                  <a:pt x="6275106" y="2073208"/>
                </a:lnTo>
                <a:lnTo>
                  <a:pt x="6316508" y="2056169"/>
                </a:lnTo>
                <a:lnTo>
                  <a:pt x="6357052" y="2038869"/>
                </a:lnTo>
                <a:lnTo>
                  <a:pt x="6396726" y="2021314"/>
                </a:lnTo>
                <a:lnTo>
                  <a:pt x="6435518" y="2003506"/>
                </a:lnTo>
                <a:lnTo>
                  <a:pt x="6473417" y="1985450"/>
                </a:lnTo>
                <a:lnTo>
                  <a:pt x="6510411" y="1967149"/>
                </a:lnTo>
                <a:lnTo>
                  <a:pt x="6546489" y="1948609"/>
                </a:lnTo>
                <a:lnTo>
                  <a:pt x="6581639" y="1929833"/>
                </a:lnTo>
                <a:lnTo>
                  <a:pt x="6615849" y="1910824"/>
                </a:lnTo>
                <a:lnTo>
                  <a:pt x="6649109" y="1891588"/>
                </a:lnTo>
                <a:lnTo>
                  <a:pt x="6712729" y="1852447"/>
                </a:lnTo>
                <a:lnTo>
                  <a:pt x="6772405" y="1812444"/>
                </a:lnTo>
                <a:lnTo>
                  <a:pt x="6828047" y="1771610"/>
                </a:lnTo>
                <a:lnTo>
                  <a:pt x="6879560" y="1729978"/>
                </a:lnTo>
                <a:lnTo>
                  <a:pt x="6926852" y="1687580"/>
                </a:lnTo>
                <a:lnTo>
                  <a:pt x="6969831" y="1644448"/>
                </a:lnTo>
                <a:lnTo>
                  <a:pt x="7008405" y="1600616"/>
                </a:lnTo>
                <a:lnTo>
                  <a:pt x="7042480" y="1556115"/>
                </a:lnTo>
                <a:lnTo>
                  <a:pt x="7071965" y="1510979"/>
                </a:lnTo>
                <a:lnTo>
                  <a:pt x="7096766" y="1465239"/>
                </a:lnTo>
                <a:lnTo>
                  <a:pt x="7116792" y="1418927"/>
                </a:lnTo>
                <a:lnTo>
                  <a:pt x="7131948" y="1372077"/>
                </a:lnTo>
                <a:lnTo>
                  <a:pt x="7142144" y="1324721"/>
                </a:lnTo>
                <a:lnTo>
                  <a:pt x="7147286" y="1276891"/>
                </a:lnTo>
                <a:lnTo>
                  <a:pt x="7147934" y="1252809"/>
                </a:lnTo>
                <a:lnTo>
                  <a:pt x="7147286" y="1228726"/>
                </a:lnTo>
                <a:lnTo>
                  <a:pt x="7142144" y="1180896"/>
                </a:lnTo>
                <a:lnTo>
                  <a:pt x="7131948" y="1133540"/>
                </a:lnTo>
                <a:lnTo>
                  <a:pt x="7116792" y="1086690"/>
                </a:lnTo>
                <a:lnTo>
                  <a:pt x="7096766" y="1040379"/>
                </a:lnTo>
                <a:lnTo>
                  <a:pt x="7071965" y="994639"/>
                </a:lnTo>
                <a:lnTo>
                  <a:pt x="7042480" y="949502"/>
                </a:lnTo>
                <a:lnTo>
                  <a:pt x="7008405" y="905002"/>
                </a:lnTo>
                <a:lnTo>
                  <a:pt x="6969831" y="861169"/>
                </a:lnTo>
                <a:lnTo>
                  <a:pt x="6926852" y="818038"/>
                </a:lnTo>
                <a:lnTo>
                  <a:pt x="6879560" y="775640"/>
                </a:lnTo>
                <a:lnTo>
                  <a:pt x="6828047" y="734008"/>
                </a:lnTo>
                <a:lnTo>
                  <a:pt x="6772405" y="693174"/>
                </a:lnTo>
                <a:lnTo>
                  <a:pt x="6712729" y="653170"/>
                </a:lnTo>
                <a:lnTo>
                  <a:pt x="6649109" y="614030"/>
                </a:lnTo>
                <a:lnTo>
                  <a:pt x="6615849" y="594794"/>
                </a:lnTo>
                <a:lnTo>
                  <a:pt x="6581639" y="575785"/>
                </a:lnTo>
                <a:lnTo>
                  <a:pt x="6546489" y="557009"/>
                </a:lnTo>
                <a:lnTo>
                  <a:pt x="6510411" y="538468"/>
                </a:lnTo>
                <a:lnTo>
                  <a:pt x="6473417" y="520168"/>
                </a:lnTo>
                <a:lnTo>
                  <a:pt x="6435518" y="502112"/>
                </a:lnTo>
                <a:lnTo>
                  <a:pt x="6396726" y="484304"/>
                </a:lnTo>
                <a:lnTo>
                  <a:pt x="6357052" y="466748"/>
                </a:lnTo>
                <a:lnTo>
                  <a:pt x="6316508" y="449449"/>
                </a:lnTo>
                <a:lnTo>
                  <a:pt x="6275106" y="432410"/>
                </a:lnTo>
                <a:lnTo>
                  <a:pt x="6232856" y="415635"/>
                </a:lnTo>
                <a:lnTo>
                  <a:pt x="6189772" y="399129"/>
                </a:lnTo>
                <a:lnTo>
                  <a:pt x="6145863" y="382896"/>
                </a:lnTo>
                <a:lnTo>
                  <a:pt x="6101143" y="366939"/>
                </a:lnTo>
                <a:lnTo>
                  <a:pt x="6055621" y="351263"/>
                </a:lnTo>
                <a:lnTo>
                  <a:pt x="6009311" y="335871"/>
                </a:lnTo>
                <a:lnTo>
                  <a:pt x="5962223" y="320768"/>
                </a:lnTo>
                <a:lnTo>
                  <a:pt x="5914370" y="305958"/>
                </a:lnTo>
                <a:lnTo>
                  <a:pt x="5865761" y="291445"/>
                </a:lnTo>
                <a:lnTo>
                  <a:pt x="5816411" y="277233"/>
                </a:lnTo>
                <a:lnTo>
                  <a:pt x="5766328" y="263326"/>
                </a:lnTo>
                <a:lnTo>
                  <a:pt x="5715527" y="249728"/>
                </a:lnTo>
                <a:lnTo>
                  <a:pt x="5664017" y="236443"/>
                </a:lnTo>
                <a:lnTo>
                  <a:pt x="5611810" y="223475"/>
                </a:lnTo>
                <a:lnTo>
                  <a:pt x="5558919" y="210828"/>
                </a:lnTo>
                <a:lnTo>
                  <a:pt x="5505354" y="198507"/>
                </a:lnTo>
                <a:lnTo>
                  <a:pt x="5451128" y="186515"/>
                </a:lnTo>
                <a:lnTo>
                  <a:pt x="5396251" y="174856"/>
                </a:lnTo>
                <a:lnTo>
                  <a:pt x="5340735" y="163535"/>
                </a:lnTo>
                <a:lnTo>
                  <a:pt x="5284593" y="152555"/>
                </a:lnTo>
                <a:lnTo>
                  <a:pt x="5227835" y="141921"/>
                </a:lnTo>
                <a:lnTo>
                  <a:pt x="5170472" y="131636"/>
                </a:lnTo>
                <a:lnTo>
                  <a:pt x="5112518" y="121705"/>
                </a:lnTo>
                <a:lnTo>
                  <a:pt x="5053982" y="112132"/>
                </a:lnTo>
                <a:lnTo>
                  <a:pt x="4994878" y="102920"/>
                </a:lnTo>
                <a:lnTo>
                  <a:pt x="4935216" y="94075"/>
                </a:lnTo>
                <a:lnTo>
                  <a:pt x="4875007" y="85599"/>
                </a:lnTo>
                <a:lnTo>
                  <a:pt x="4814264" y="77497"/>
                </a:lnTo>
                <a:lnTo>
                  <a:pt x="4752998" y="69773"/>
                </a:lnTo>
                <a:lnTo>
                  <a:pt x="4691221" y="62431"/>
                </a:lnTo>
                <a:lnTo>
                  <a:pt x="4628943" y="55475"/>
                </a:lnTo>
                <a:lnTo>
                  <a:pt x="4566178" y="48909"/>
                </a:lnTo>
                <a:lnTo>
                  <a:pt x="4502936" y="42738"/>
                </a:lnTo>
                <a:lnTo>
                  <a:pt x="4439228" y="36965"/>
                </a:lnTo>
                <a:lnTo>
                  <a:pt x="4375067" y="31594"/>
                </a:lnTo>
                <a:lnTo>
                  <a:pt x="4310464" y="26629"/>
                </a:lnTo>
                <a:lnTo>
                  <a:pt x="4245431" y="22075"/>
                </a:lnTo>
                <a:lnTo>
                  <a:pt x="4179978" y="17936"/>
                </a:lnTo>
                <a:lnTo>
                  <a:pt x="4114119" y="14214"/>
                </a:lnTo>
                <a:lnTo>
                  <a:pt x="4047863" y="10916"/>
                </a:lnTo>
                <a:lnTo>
                  <a:pt x="3981224" y="8044"/>
                </a:lnTo>
                <a:lnTo>
                  <a:pt x="3914212" y="5603"/>
                </a:lnTo>
                <a:lnTo>
                  <a:pt x="3846838" y="3596"/>
                </a:lnTo>
                <a:lnTo>
                  <a:pt x="3779116" y="2029"/>
                </a:lnTo>
                <a:lnTo>
                  <a:pt x="3711055" y="904"/>
                </a:lnTo>
                <a:lnTo>
                  <a:pt x="3642668" y="226"/>
                </a:lnTo>
                <a:lnTo>
                  <a:pt x="3573967" y="0"/>
                </a:lnTo>
                <a:close/>
              </a:path>
            </a:pathLst>
          </a:custGeom>
          <a:solidFill>
            <a:srgbClr val="224C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5633" y="3936491"/>
            <a:ext cx="4772025" cy="2009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0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automatically</a:t>
            </a:r>
            <a:r>
              <a:rPr sz="26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26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26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26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defining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20547" y="695272"/>
            <a:ext cx="2277110" cy="5611495"/>
            <a:chOff x="12020547" y="695272"/>
            <a:chExt cx="2277110" cy="5611495"/>
          </a:xfrm>
        </p:grpSpPr>
        <p:sp>
          <p:nvSpPr>
            <p:cNvPr id="8" name="object 8"/>
            <p:cNvSpPr/>
            <p:nvPr/>
          </p:nvSpPr>
          <p:spPr>
            <a:xfrm>
              <a:off x="12045947" y="720672"/>
              <a:ext cx="2226310" cy="5560695"/>
            </a:xfrm>
            <a:custGeom>
              <a:avLst/>
              <a:gdLst/>
              <a:ahLst/>
              <a:cxnLst/>
              <a:rect l="l" t="t" r="r" b="b"/>
              <a:pathLst>
                <a:path w="2226309" h="5560695">
                  <a:moveTo>
                    <a:pt x="1956589" y="0"/>
                  </a:moveTo>
                  <a:lnTo>
                    <a:pt x="269514" y="0"/>
                  </a:lnTo>
                  <a:lnTo>
                    <a:pt x="221068" y="4342"/>
                  </a:lnTo>
                  <a:lnTo>
                    <a:pt x="175471" y="16861"/>
                  </a:lnTo>
                  <a:lnTo>
                    <a:pt x="133485" y="36796"/>
                  </a:lnTo>
                  <a:lnTo>
                    <a:pt x="95869" y="63386"/>
                  </a:lnTo>
                  <a:lnTo>
                    <a:pt x="63386" y="95869"/>
                  </a:lnTo>
                  <a:lnTo>
                    <a:pt x="36796" y="133484"/>
                  </a:lnTo>
                  <a:lnTo>
                    <a:pt x="16861" y="175471"/>
                  </a:lnTo>
                  <a:lnTo>
                    <a:pt x="4342" y="221067"/>
                  </a:lnTo>
                  <a:lnTo>
                    <a:pt x="0" y="269513"/>
                  </a:lnTo>
                  <a:lnTo>
                    <a:pt x="0" y="5291024"/>
                  </a:lnTo>
                  <a:lnTo>
                    <a:pt x="4342" y="5339469"/>
                  </a:lnTo>
                  <a:lnTo>
                    <a:pt x="16861" y="5385066"/>
                  </a:lnTo>
                  <a:lnTo>
                    <a:pt x="36796" y="5427052"/>
                  </a:lnTo>
                  <a:lnTo>
                    <a:pt x="63386" y="5464668"/>
                  </a:lnTo>
                  <a:lnTo>
                    <a:pt x="95869" y="5497151"/>
                  </a:lnTo>
                  <a:lnTo>
                    <a:pt x="133485" y="5523741"/>
                  </a:lnTo>
                  <a:lnTo>
                    <a:pt x="175471" y="5543676"/>
                  </a:lnTo>
                  <a:lnTo>
                    <a:pt x="221068" y="5556195"/>
                  </a:lnTo>
                  <a:lnTo>
                    <a:pt x="269514" y="5560537"/>
                  </a:lnTo>
                  <a:lnTo>
                    <a:pt x="1956589" y="5560537"/>
                  </a:lnTo>
                  <a:lnTo>
                    <a:pt x="2005037" y="5556195"/>
                  </a:lnTo>
                  <a:lnTo>
                    <a:pt x="2050636" y="5543676"/>
                  </a:lnTo>
                  <a:lnTo>
                    <a:pt x="2092623" y="5523741"/>
                  </a:lnTo>
                  <a:lnTo>
                    <a:pt x="2130240" y="5497151"/>
                  </a:lnTo>
                  <a:lnTo>
                    <a:pt x="2162723" y="5464668"/>
                  </a:lnTo>
                  <a:lnTo>
                    <a:pt x="2189313" y="5427052"/>
                  </a:lnTo>
                  <a:lnTo>
                    <a:pt x="2209248" y="5385066"/>
                  </a:lnTo>
                  <a:lnTo>
                    <a:pt x="2221767" y="5339469"/>
                  </a:lnTo>
                  <a:lnTo>
                    <a:pt x="2226109" y="5291024"/>
                  </a:lnTo>
                  <a:lnTo>
                    <a:pt x="2226109" y="269513"/>
                  </a:lnTo>
                  <a:lnTo>
                    <a:pt x="2221767" y="221067"/>
                  </a:lnTo>
                  <a:lnTo>
                    <a:pt x="2209248" y="175471"/>
                  </a:lnTo>
                  <a:lnTo>
                    <a:pt x="2189313" y="133484"/>
                  </a:lnTo>
                  <a:lnTo>
                    <a:pt x="2162723" y="95869"/>
                  </a:lnTo>
                  <a:lnTo>
                    <a:pt x="2130240" y="63386"/>
                  </a:lnTo>
                  <a:lnTo>
                    <a:pt x="2092623" y="36796"/>
                  </a:lnTo>
                  <a:lnTo>
                    <a:pt x="2050636" y="16861"/>
                  </a:lnTo>
                  <a:lnTo>
                    <a:pt x="2005037" y="4342"/>
                  </a:lnTo>
                  <a:lnTo>
                    <a:pt x="1956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45947" y="720672"/>
              <a:ext cx="2226310" cy="5560695"/>
            </a:xfrm>
            <a:custGeom>
              <a:avLst/>
              <a:gdLst/>
              <a:ahLst/>
              <a:cxnLst/>
              <a:rect l="l" t="t" r="r" b="b"/>
              <a:pathLst>
                <a:path w="2226309" h="5560695">
                  <a:moveTo>
                    <a:pt x="0" y="269513"/>
                  </a:moveTo>
                  <a:lnTo>
                    <a:pt x="4342" y="221068"/>
                  </a:lnTo>
                  <a:lnTo>
                    <a:pt x="16861" y="175471"/>
                  </a:lnTo>
                  <a:lnTo>
                    <a:pt x="36796" y="133484"/>
                  </a:lnTo>
                  <a:lnTo>
                    <a:pt x="63386" y="95869"/>
                  </a:lnTo>
                  <a:lnTo>
                    <a:pt x="95869" y="63386"/>
                  </a:lnTo>
                  <a:lnTo>
                    <a:pt x="133484" y="36796"/>
                  </a:lnTo>
                  <a:lnTo>
                    <a:pt x="175471" y="16861"/>
                  </a:lnTo>
                  <a:lnTo>
                    <a:pt x="221068" y="4342"/>
                  </a:lnTo>
                  <a:lnTo>
                    <a:pt x="269513" y="0"/>
                  </a:lnTo>
                  <a:lnTo>
                    <a:pt x="1956594" y="0"/>
                  </a:lnTo>
                  <a:lnTo>
                    <a:pt x="2005039" y="4342"/>
                  </a:lnTo>
                  <a:lnTo>
                    <a:pt x="2050635" y="16861"/>
                  </a:lnTo>
                  <a:lnTo>
                    <a:pt x="2092622" y="36796"/>
                  </a:lnTo>
                  <a:lnTo>
                    <a:pt x="2130237" y="63386"/>
                  </a:lnTo>
                  <a:lnTo>
                    <a:pt x="2162720" y="95869"/>
                  </a:lnTo>
                  <a:lnTo>
                    <a:pt x="2189310" y="133484"/>
                  </a:lnTo>
                  <a:lnTo>
                    <a:pt x="2209245" y="175471"/>
                  </a:lnTo>
                  <a:lnTo>
                    <a:pt x="2221764" y="221068"/>
                  </a:lnTo>
                  <a:lnTo>
                    <a:pt x="2226107" y="269513"/>
                  </a:lnTo>
                  <a:lnTo>
                    <a:pt x="2226107" y="5291025"/>
                  </a:lnTo>
                  <a:lnTo>
                    <a:pt x="2221764" y="5339470"/>
                  </a:lnTo>
                  <a:lnTo>
                    <a:pt x="2209245" y="5385066"/>
                  </a:lnTo>
                  <a:lnTo>
                    <a:pt x="2189310" y="5427053"/>
                  </a:lnTo>
                  <a:lnTo>
                    <a:pt x="2162720" y="5464668"/>
                  </a:lnTo>
                  <a:lnTo>
                    <a:pt x="2130237" y="5497152"/>
                  </a:lnTo>
                  <a:lnTo>
                    <a:pt x="2092622" y="5523741"/>
                  </a:lnTo>
                  <a:lnTo>
                    <a:pt x="2050635" y="5543676"/>
                  </a:lnTo>
                  <a:lnTo>
                    <a:pt x="2005039" y="5556195"/>
                  </a:lnTo>
                  <a:lnTo>
                    <a:pt x="1956594" y="5560538"/>
                  </a:lnTo>
                  <a:lnTo>
                    <a:pt x="269513" y="5560538"/>
                  </a:lnTo>
                  <a:lnTo>
                    <a:pt x="221068" y="5556195"/>
                  </a:lnTo>
                  <a:lnTo>
                    <a:pt x="175471" y="5543676"/>
                  </a:lnTo>
                  <a:lnTo>
                    <a:pt x="133484" y="5523741"/>
                  </a:lnTo>
                  <a:lnTo>
                    <a:pt x="95869" y="5497152"/>
                  </a:lnTo>
                  <a:lnTo>
                    <a:pt x="63386" y="5464668"/>
                  </a:lnTo>
                  <a:lnTo>
                    <a:pt x="36796" y="5427053"/>
                  </a:lnTo>
                  <a:lnTo>
                    <a:pt x="16861" y="5385066"/>
                  </a:lnTo>
                  <a:lnTo>
                    <a:pt x="4342" y="5339470"/>
                  </a:lnTo>
                  <a:lnTo>
                    <a:pt x="0" y="5291025"/>
                  </a:lnTo>
                  <a:lnTo>
                    <a:pt x="0" y="269513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700152" y="1654555"/>
            <a:ext cx="858519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Route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594335" y="829055"/>
            <a:ext cx="917575" cy="2493645"/>
            <a:chOff x="12594335" y="829055"/>
            <a:chExt cx="917575" cy="249364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1119" y="829055"/>
              <a:ext cx="716279" cy="7132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4335" y="2404872"/>
              <a:ext cx="917447" cy="9174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86278" y="3298444"/>
            <a:ext cx="1986280" cy="7543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4180" marR="415290" algn="ctr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Arial"/>
                <a:cs typeface="Arial"/>
              </a:rPr>
              <a:t>Route53 </a:t>
            </a:r>
            <a:r>
              <a:rPr sz="1600" dirty="0">
                <a:latin typeface="Arial"/>
                <a:cs typeface="Arial"/>
              </a:rPr>
              <a:t>DNS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Record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855"/>
              </a:lnSpc>
            </a:pPr>
            <a:r>
              <a:rPr sz="1600" spc="-10" dirty="0" smtClean="0">
                <a:solidFill>
                  <a:srgbClr val="7030A0"/>
                </a:solidFill>
                <a:latin typeface="Arial"/>
                <a:cs typeface="Arial"/>
              </a:rPr>
              <a:t>abc.</a:t>
            </a:r>
            <a:r>
              <a:rPr lang="en-US" sz="1600" spc="-10" dirty="0" smtClean="0">
                <a:solidFill>
                  <a:srgbClr val="7030A0"/>
                </a:solidFill>
                <a:latin typeface="Arial"/>
                <a:cs typeface="Arial"/>
              </a:rPr>
              <a:t>Gopal</a:t>
            </a:r>
            <a:r>
              <a:rPr sz="1600" spc="-10" dirty="0" smtClean="0">
                <a:solidFill>
                  <a:srgbClr val="7030A0"/>
                </a:solidFill>
                <a:latin typeface="Arial"/>
                <a:cs typeface="Arial"/>
              </a:rPr>
              <a:t>.com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68524" y="1922989"/>
            <a:ext cx="1671955" cy="4384040"/>
            <a:chOff x="7468524" y="1922989"/>
            <a:chExt cx="1671955" cy="4384040"/>
          </a:xfrm>
        </p:grpSpPr>
        <p:sp>
          <p:nvSpPr>
            <p:cNvPr id="16" name="object 16"/>
            <p:cNvSpPr/>
            <p:nvPr/>
          </p:nvSpPr>
          <p:spPr>
            <a:xfrm>
              <a:off x="7493924" y="1948389"/>
              <a:ext cx="1621155" cy="4333240"/>
            </a:xfrm>
            <a:custGeom>
              <a:avLst/>
              <a:gdLst/>
              <a:ahLst/>
              <a:cxnLst/>
              <a:rect l="l" t="t" r="r" b="b"/>
              <a:pathLst>
                <a:path w="1621154" h="4333240">
                  <a:moveTo>
                    <a:pt x="1424416" y="0"/>
                  </a:moveTo>
                  <a:lnTo>
                    <a:pt x="196208" y="0"/>
                  </a:lnTo>
                  <a:lnTo>
                    <a:pt x="151219" y="5181"/>
                  </a:lnTo>
                  <a:lnTo>
                    <a:pt x="109921" y="19942"/>
                  </a:lnTo>
                  <a:lnTo>
                    <a:pt x="73490" y="43104"/>
                  </a:lnTo>
                  <a:lnTo>
                    <a:pt x="43104" y="73489"/>
                  </a:lnTo>
                  <a:lnTo>
                    <a:pt x="19942" y="109920"/>
                  </a:lnTo>
                  <a:lnTo>
                    <a:pt x="5182" y="151219"/>
                  </a:lnTo>
                  <a:lnTo>
                    <a:pt x="0" y="196208"/>
                  </a:lnTo>
                  <a:lnTo>
                    <a:pt x="0" y="4136612"/>
                  </a:lnTo>
                  <a:lnTo>
                    <a:pt x="5182" y="4181601"/>
                  </a:lnTo>
                  <a:lnTo>
                    <a:pt x="19942" y="4222900"/>
                  </a:lnTo>
                  <a:lnTo>
                    <a:pt x="43104" y="4259331"/>
                  </a:lnTo>
                  <a:lnTo>
                    <a:pt x="73490" y="4289716"/>
                  </a:lnTo>
                  <a:lnTo>
                    <a:pt x="109921" y="4312878"/>
                  </a:lnTo>
                  <a:lnTo>
                    <a:pt x="151219" y="4327638"/>
                  </a:lnTo>
                  <a:lnTo>
                    <a:pt x="196208" y="4332820"/>
                  </a:lnTo>
                  <a:lnTo>
                    <a:pt x="1424416" y="4332820"/>
                  </a:lnTo>
                  <a:lnTo>
                    <a:pt x="1469405" y="4327638"/>
                  </a:lnTo>
                  <a:lnTo>
                    <a:pt x="1510704" y="4312878"/>
                  </a:lnTo>
                  <a:lnTo>
                    <a:pt x="1547135" y="4289716"/>
                  </a:lnTo>
                  <a:lnTo>
                    <a:pt x="1577520" y="4259331"/>
                  </a:lnTo>
                  <a:lnTo>
                    <a:pt x="1600682" y="4222900"/>
                  </a:lnTo>
                  <a:lnTo>
                    <a:pt x="1615443" y="4181601"/>
                  </a:lnTo>
                  <a:lnTo>
                    <a:pt x="1620625" y="4136612"/>
                  </a:lnTo>
                  <a:lnTo>
                    <a:pt x="1620625" y="196208"/>
                  </a:lnTo>
                  <a:lnTo>
                    <a:pt x="1615443" y="151219"/>
                  </a:lnTo>
                  <a:lnTo>
                    <a:pt x="1600682" y="109920"/>
                  </a:lnTo>
                  <a:lnTo>
                    <a:pt x="1577520" y="73489"/>
                  </a:lnTo>
                  <a:lnTo>
                    <a:pt x="1547135" y="43104"/>
                  </a:lnTo>
                  <a:lnTo>
                    <a:pt x="1510704" y="19942"/>
                  </a:lnTo>
                  <a:lnTo>
                    <a:pt x="1469405" y="5181"/>
                  </a:lnTo>
                  <a:lnTo>
                    <a:pt x="142441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93924" y="1948389"/>
              <a:ext cx="1621155" cy="4333240"/>
            </a:xfrm>
            <a:custGeom>
              <a:avLst/>
              <a:gdLst/>
              <a:ahLst/>
              <a:cxnLst/>
              <a:rect l="l" t="t" r="r" b="b"/>
              <a:pathLst>
                <a:path w="1621154" h="4333240">
                  <a:moveTo>
                    <a:pt x="0" y="196209"/>
                  </a:moveTo>
                  <a:lnTo>
                    <a:pt x="5182" y="151220"/>
                  </a:lnTo>
                  <a:lnTo>
                    <a:pt x="19942" y="109921"/>
                  </a:lnTo>
                  <a:lnTo>
                    <a:pt x="43104" y="73490"/>
                  </a:lnTo>
                  <a:lnTo>
                    <a:pt x="73490" y="43104"/>
                  </a:lnTo>
                  <a:lnTo>
                    <a:pt x="109921" y="19942"/>
                  </a:lnTo>
                  <a:lnTo>
                    <a:pt x="151220" y="5182"/>
                  </a:lnTo>
                  <a:lnTo>
                    <a:pt x="196209" y="0"/>
                  </a:lnTo>
                  <a:lnTo>
                    <a:pt x="1424417" y="0"/>
                  </a:lnTo>
                  <a:lnTo>
                    <a:pt x="1469405" y="5182"/>
                  </a:lnTo>
                  <a:lnTo>
                    <a:pt x="1510704" y="19942"/>
                  </a:lnTo>
                  <a:lnTo>
                    <a:pt x="1547135" y="43104"/>
                  </a:lnTo>
                  <a:lnTo>
                    <a:pt x="1577521" y="73490"/>
                  </a:lnTo>
                  <a:lnTo>
                    <a:pt x="1600683" y="109921"/>
                  </a:lnTo>
                  <a:lnTo>
                    <a:pt x="1615443" y="151220"/>
                  </a:lnTo>
                  <a:lnTo>
                    <a:pt x="1620626" y="196209"/>
                  </a:lnTo>
                  <a:lnTo>
                    <a:pt x="1620626" y="4136613"/>
                  </a:lnTo>
                  <a:lnTo>
                    <a:pt x="1615443" y="4181601"/>
                  </a:lnTo>
                  <a:lnTo>
                    <a:pt x="1600683" y="4222900"/>
                  </a:lnTo>
                  <a:lnTo>
                    <a:pt x="1577521" y="4259331"/>
                  </a:lnTo>
                  <a:lnTo>
                    <a:pt x="1547135" y="4289717"/>
                  </a:lnTo>
                  <a:lnTo>
                    <a:pt x="1510704" y="4312879"/>
                  </a:lnTo>
                  <a:lnTo>
                    <a:pt x="1469405" y="4327640"/>
                  </a:lnTo>
                  <a:lnTo>
                    <a:pt x="1424417" y="4332822"/>
                  </a:lnTo>
                  <a:lnTo>
                    <a:pt x="196209" y="4332822"/>
                  </a:lnTo>
                  <a:lnTo>
                    <a:pt x="151220" y="4327640"/>
                  </a:lnTo>
                  <a:lnTo>
                    <a:pt x="109921" y="4312879"/>
                  </a:lnTo>
                  <a:lnTo>
                    <a:pt x="73490" y="4289717"/>
                  </a:lnTo>
                  <a:lnTo>
                    <a:pt x="43104" y="4259331"/>
                  </a:lnTo>
                  <a:lnTo>
                    <a:pt x="19942" y="4222900"/>
                  </a:lnTo>
                  <a:lnTo>
                    <a:pt x="5182" y="4181601"/>
                  </a:lnTo>
                  <a:lnTo>
                    <a:pt x="0" y="4136613"/>
                  </a:lnTo>
                  <a:lnTo>
                    <a:pt x="0" y="196209"/>
                  </a:lnTo>
                  <a:close/>
                </a:path>
              </a:pathLst>
            </a:custGeom>
            <a:ln w="508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6096" y="2273808"/>
              <a:ext cx="1356359" cy="12252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7432" y="4163567"/>
              <a:ext cx="1356359" cy="117652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758072" y="3523996"/>
            <a:ext cx="106553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94310" marR="5080" indent="-18224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Arial"/>
                <a:cs typeface="Arial"/>
              </a:rPr>
              <a:t>k8s </a:t>
            </a:r>
            <a:r>
              <a:rPr sz="1600" spc="-10" dirty="0">
                <a:latin typeface="Arial"/>
                <a:cs typeface="Arial"/>
              </a:rPr>
              <a:t>Ingress 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64554" y="5444235"/>
            <a:ext cx="7023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9705">
              <a:lnSpc>
                <a:spcPts val="1900"/>
              </a:lnSpc>
              <a:spcBef>
                <a:spcPts val="180"/>
              </a:spcBef>
            </a:pPr>
            <a:r>
              <a:rPr sz="1600" spc="-25" dirty="0">
                <a:latin typeface="Arial"/>
                <a:cs typeface="Arial"/>
              </a:rPr>
              <a:t>k8s </a:t>
            </a:r>
            <a:r>
              <a:rPr sz="1600" spc="-10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97383" y="4267200"/>
            <a:ext cx="917447" cy="91744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212577" y="5188204"/>
            <a:ext cx="1941830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1955" marR="393065" algn="ctr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Arial"/>
                <a:cs typeface="Arial"/>
              </a:rPr>
              <a:t>Route53 </a:t>
            </a:r>
            <a:r>
              <a:rPr sz="1600" dirty="0">
                <a:latin typeface="Arial"/>
                <a:cs typeface="Arial"/>
              </a:rPr>
              <a:t>DNS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Record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830"/>
              </a:lnSpc>
            </a:pPr>
            <a:r>
              <a:rPr sz="1600" spc="-10" dirty="0" smtClean="0">
                <a:solidFill>
                  <a:srgbClr val="7030A0"/>
                </a:solidFill>
                <a:latin typeface="Arial"/>
                <a:cs typeface="Arial"/>
              </a:rPr>
              <a:t>def.</a:t>
            </a:r>
            <a:r>
              <a:rPr lang="en-US" sz="1600" spc="-10" dirty="0" smtClean="0">
                <a:solidFill>
                  <a:srgbClr val="7030A0"/>
                </a:solidFill>
                <a:latin typeface="Arial"/>
                <a:cs typeface="Arial"/>
              </a:rPr>
              <a:t>Gopal</a:t>
            </a:r>
            <a:r>
              <a:rPr sz="1600" spc="-10" dirty="0" smtClean="0">
                <a:solidFill>
                  <a:srgbClr val="7030A0"/>
                </a:solidFill>
                <a:latin typeface="Arial"/>
                <a:cs typeface="Arial"/>
              </a:rPr>
              <a:t>.com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0449" y="2787421"/>
            <a:ext cx="3619500" cy="2015489"/>
          </a:xfrm>
          <a:custGeom>
            <a:avLst/>
            <a:gdLst/>
            <a:ahLst/>
            <a:cxnLst/>
            <a:rect l="l" t="t" r="r" b="b"/>
            <a:pathLst>
              <a:path w="3619500" h="2015489">
                <a:moveTo>
                  <a:pt x="3614915" y="75209"/>
                </a:moveTo>
                <a:lnTo>
                  <a:pt x="3564953" y="50634"/>
                </a:lnTo>
                <a:lnTo>
                  <a:pt x="3462032" y="0"/>
                </a:lnTo>
                <a:lnTo>
                  <a:pt x="3462363" y="50800"/>
                </a:lnTo>
                <a:lnTo>
                  <a:pt x="0" y="73164"/>
                </a:lnTo>
                <a:lnTo>
                  <a:pt x="330" y="123964"/>
                </a:lnTo>
                <a:lnTo>
                  <a:pt x="3462693" y="101600"/>
                </a:lnTo>
                <a:lnTo>
                  <a:pt x="3463010" y="152400"/>
                </a:lnTo>
                <a:lnTo>
                  <a:pt x="3614915" y="75209"/>
                </a:lnTo>
                <a:close/>
              </a:path>
              <a:path w="3619500" h="2015489">
                <a:moveTo>
                  <a:pt x="3618992" y="1937740"/>
                </a:moveTo>
                <a:lnTo>
                  <a:pt x="3569106" y="1913229"/>
                </a:lnTo>
                <a:lnTo>
                  <a:pt x="3466058" y="1862607"/>
                </a:lnTo>
                <a:lnTo>
                  <a:pt x="3466414" y="1913407"/>
                </a:lnTo>
                <a:lnTo>
                  <a:pt x="20320" y="1937588"/>
                </a:lnTo>
                <a:lnTo>
                  <a:pt x="20675" y="1988388"/>
                </a:lnTo>
                <a:lnTo>
                  <a:pt x="3466769" y="1964207"/>
                </a:lnTo>
                <a:lnTo>
                  <a:pt x="3467138" y="2015007"/>
                </a:lnTo>
                <a:lnTo>
                  <a:pt x="3618992" y="193774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1276" y="6576817"/>
            <a:ext cx="13950772" cy="982134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616449"/>
            <a:ext cx="14168119" cy="6935470"/>
          </a:xfrm>
          <a:custGeom>
            <a:avLst/>
            <a:gdLst/>
            <a:ahLst/>
            <a:cxnLst/>
            <a:rect l="l" t="t" r="r" b="b"/>
            <a:pathLst>
              <a:path w="14168119" h="6935470">
                <a:moveTo>
                  <a:pt x="0" y="0"/>
                </a:moveTo>
                <a:lnTo>
                  <a:pt x="14168061" y="0"/>
                </a:lnTo>
                <a:lnTo>
                  <a:pt x="14168061" y="6935057"/>
                </a:lnTo>
                <a:lnTo>
                  <a:pt x="0" y="69350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68224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615695"/>
            <a:ext cx="14033500" cy="6586220"/>
            <a:chOff x="161544" y="615695"/>
            <a:chExt cx="14033500" cy="6586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615695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034283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099564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033016"/>
            <a:ext cx="6882130" cy="4879975"/>
            <a:chOff x="295656" y="2033016"/>
            <a:chExt cx="6882130" cy="4879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033016"/>
              <a:ext cx="335280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904744"/>
              <a:ext cx="277368" cy="2773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0808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7657" y="2584196"/>
            <a:ext cx="173799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6690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5017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12519" y="2512251"/>
            <a:ext cx="5861685" cy="3927475"/>
            <a:chOff x="1112519" y="2512251"/>
            <a:chExt cx="5861685" cy="39274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709159"/>
              <a:ext cx="277368" cy="2773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86688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904743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48956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42630" y="2584196"/>
            <a:ext cx="174498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4838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3165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91455" y="2339083"/>
            <a:ext cx="9240520" cy="4573905"/>
            <a:chOff x="4791455" y="2339083"/>
            <a:chExt cx="9240520" cy="457390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4709159"/>
              <a:ext cx="277367" cy="2773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1600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23425" y="6489700"/>
            <a:ext cx="3107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16174" y="6474460"/>
            <a:ext cx="2228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76508" y="3396585"/>
            <a:ext cx="9669780" cy="2148205"/>
            <a:chOff x="1376508" y="3396585"/>
            <a:chExt cx="9669780" cy="214820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0296" y="5248655"/>
              <a:ext cx="295655" cy="2956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82858" y="3402935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3047" y="3535679"/>
              <a:ext cx="280415" cy="2804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0343" y="3523487"/>
              <a:ext cx="399288" cy="3992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821630" y="3922776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2976" y="3523488"/>
            <a:ext cx="399288" cy="39928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61039" y="3931920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38031" y="3768809"/>
            <a:ext cx="205232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76508" y="5130034"/>
            <a:ext cx="5154295" cy="828040"/>
            <a:chOff x="1376508" y="5130034"/>
            <a:chExt cx="5154295" cy="828040"/>
          </a:xfrm>
        </p:grpSpPr>
        <p:sp>
          <p:nvSpPr>
            <p:cNvPr id="40" name="object 40"/>
            <p:cNvSpPr/>
            <p:nvPr/>
          </p:nvSpPr>
          <p:spPr>
            <a:xfrm>
              <a:off x="1382858" y="513638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3047" y="5269991"/>
              <a:ext cx="280415" cy="2804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0343" y="5257799"/>
              <a:ext cx="399288" cy="39623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821630" y="5657088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2976" y="5257800"/>
            <a:ext cx="399288" cy="39623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012631" y="5500073"/>
            <a:ext cx="310896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80"/>
              </a:spcBef>
              <a:tabLst>
                <a:tab pos="2348230" algn="l"/>
              </a:tabLst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650" baseline="42929" dirty="0">
                <a:solidFill>
                  <a:srgbClr val="232F3E"/>
                </a:solidFill>
                <a:latin typeface="Calibri"/>
                <a:cs typeface="Calibri"/>
              </a:rPr>
              <a:t>EC</a:t>
            </a:r>
            <a:r>
              <a:rPr sz="1650" spc="-15" baseline="42929" dirty="0">
                <a:solidFill>
                  <a:srgbClr val="232F3E"/>
                </a:solidFill>
                <a:latin typeface="Calibri"/>
                <a:cs typeface="Calibri"/>
              </a:rPr>
              <a:t> 2Instance</a:t>
            </a:r>
            <a:endParaRPr sz="1650" baseline="42929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7728" y="999744"/>
            <a:ext cx="694944" cy="69189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779378" y="631443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09357" y="1329828"/>
            <a:ext cx="6950075" cy="3220085"/>
            <a:chOff x="3909357" y="1329828"/>
            <a:chExt cx="6950075" cy="3220085"/>
          </a:xfrm>
        </p:grpSpPr>
        <p:sp>
          <p:nvSpPr>
            <p:cNvPr id="49" name="object 49"/>
            <p:cNvSpPr/>
            <p:nvPr/>
          </p:nvSpPr>
          <p:spPr>
            <a:xfrm>
              <a:off x="3909357" y="1329828"/>
              <a:ext cx="3060065" cy="1035050"/>
            </a:xfrm>
            <a:custGeom>
              <a:avLst/>
              <a:gdLst/>
              <a:ahLst/>
              <a:cxnLst/>
              <a:rect l="l" t="t" r="r" b="b"/>
              <a:pathLst>
                <a:path w="3060065" h="1035050">
                  <a:moveTo>
                    <a:pt x="31750" y="939405"/>
                  </a:moveTo>
                  <a:lnTo>
                    <a:pt x="0" y="939405"/>
                  </a:lnTo>
                  <a:lnTo>
                    <a:pt x="47625" y="1034655"/>
                  </a:lnTo>
                  <a:lnTo>
                    <a:pt x="87312" y="955280"/>
                  </a:lnTo>
                  <a:lnTo>
                    <a:pt x="31750" y="955280"/>
                  </a:lnTo>
                  <a:lnTo>
                    <a:pt x="31750" y="939405"/>
                  </a:lnTo>
                  <a:close/>
                </a:path>
                <a:path w="3060065" h="1035050">
                  <a:moveTo>
                    <a:pt x="3059997" y="0"/>
                  </a:moveTo>
                  <a:lnTo>
                    <a:pt x="38856" y="0"/>
                  </a:lnTo>
                  <a:lnTo>
                    <a:pt x="31750" y="7106"/>
                  </a:lnTo>
                  <a:lnTo>
                    <a:pt x="31750" y="955280"/>
                  </a:lnTo>
                  <a:lnTo>
                    <a:pt x="63500" y="955280"/>
                  </a:lnTo>
                  <a:lnTo>
                    <a:pt x="63500" y="31750"/>
                  </a:lnTo>
                  <a:lnTo>
                    <a:pt x="47625" y="31750"/>
                  </a:lnTo>
                  <a:lnTo>
                    <a:pt x="63500" y="15875"/>
                  </a:lnTo>
                  <a:lnTo>
                    <a:pt x="3059997" y="15875"/>
                  </a:lnTo>
                  <a:lnTo>
                    <a:pt x="3059997" y="0"/>
                  </a:lnTo>
                  <a:close/>
                </a:path>
                <a:path w="3060065" h="1035050">
                  <a:moveTo>
                    <a:pt x="95250" y="939405"/>
                  </a:moveTo>
                  <a:lnTo>
                    <a:pt x="63500" y="939405"/>
                  </a:lnTo>
                  <a:lnTo>
                    <a:pt x="63500" y="955280"/>
                  </a:lnTo>
                  <a:lnTo>
                    <a:pt x="87312" y="955280"/>
                  </a:lnTo>
                  <a:lnTo>
                    <a:pt x="95250" y="939405"/>
                  </a:lnTo>
                  <a:close/>
                </a:path>
                <a:path w="3060065" h="1035050">
                  <a:moveTo>
                    <a:pt x="63500" y="15875"/>
                  </a:moveTo>
                  <a:lnTo>
                    <a:pt x="47625" y="31750"/>
                  </a:lnTo>
                  <a:lnTo>
                    <a:pt x="63500" y="31750"/>
                  </a:lnTo>
                  <a:lnTo>
                    <a:pt x="63500" y="15875"/>
                  </a:lnTo>
                  <a:close/>
                </a:path>
                <a:path w="3060065" h="1035050">
                  <a:moveTo>
                    <a:pt x="3059997" y="15875"/>
                  </a:moveTo>
                  <a:lnTo>
                    <a:pt x="63500" y="15875"/>
                  </a:lnTo>
                  <a:lnTo>
                    <a:pt x="63500" y="31750"/>
                  </a:lnTo>
                  <a:lnTo>
                    <a:pt x="3059997" y="31750"/>
                  </a:lnTo>
                  <a:lnTo>
                    <a:pt x="3059997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1045" y="1329828"/>
              <a:ext cx="3197860" cy="1035050"/>
            </a:xfrm>
            <a:custGeom>
              <a:avLst/>
              <a:gdLst/>
              <a:ahLst/>
              <a:cxnLst/>
              <a:rect l="l" t="t" r="r" b="b"/>
              <a:pathLst>
                <a:path w="3197859" h="1035050">
                  <a:moveTo>
                    <a:pt x="3134352" y="939405"/>
                  </a:moveTo>
                  <a:lnTo>
                    <a:pt x="3102602" y="939405"/>
                  </a:lnTo>
                  <a:lnTo>
                    <a:pt x="3150227" y="1034655"/>
                  </a:lnTo>
                  <a:lnTo>
                    <a:pt x="3189914" y="955280"/>
                  </a:lnTo>
                  <a:lnTo>
                    <a:pt x="3134352" y="955280"/>
                  </a:lnTo>
                  <a:lnTo>
                    <a:pt x="3134352" y="939405"/>
                  </a:lnTo>
                  <a:close/>
                </a:path>
                <a:path w="3197859" h="1035050">
                  <a:moveTo>
                    <a:pt x="3134352" y="15875"/>
                  </a:moveTo>
                  <a:lnTo>
                    <a:pt x="3134352" y="955280"/>
                  </a:lnTo>
                  <a:lnTo>
                    <a:pt x="3166102" y="955280"/>
                  </a:lnTo>
                  <a:lnTo>
                    <a:pt x="3166102" y="31750"/>
                  </a:lnTo>
                  <a:lnTo>
                    <a:pt x="3150227" y="31750"/>
                  </a:lnTo>
                  <a:lnTo>
                    <a:pt x="3134352" y="15875"/>
                  </a:lnTo>
                  <a:close/>
                </a:path>
                <a:path w="3197859" h="1035050">
                  <a:moveTo>
                    <a:pt x="3197852" y="939405"/>
                  </a:moveTo>
                  <a:lnTo>
                    <a:pt x="3166102" y="939405"/>
                  </a:lnTo>
                  <a:lnTo>
                    <a:pt x="3166102" y="955280"/>
                  </a:lnTo>
                  <a:lnTo>
                    <a:pt x="3189914" y="955280"/>
                  </a:lnTo>
                  <a:lnTo>
                    <a:pt x="3197852" y="939405"/>
                  </a:lnTo>
                  <a:close/>
                </a:path>
                <a:path w="3197859" h="1035050">
                  <a:moveTo>
                    <a:pt x="3158994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3134352" y="31750"/>
                  </a:lnTo>
                  <a:lnTo>
                    <a:pt x="3134352" y="15875"/>
                  </a:lnTo>
                  <a:lnTo>
                    <a:pt x="3166102" y="15875"/>
                  </a:lnTo>
                  <a:lnTo>
                    <a:pt x="3166102" y="7106"/>
                  </a:lnTo>
                  <a:lnTo>
                    <a:pt x="3158994" y="0"/>
                  </a:lnTo>
                  <a:close/>
                </a:path>
                <a:path w="3197859" h="1035050">
                  <a:moveTo>
                    <a:pt x="3166102" y="15875"/>
                  </a:moveTo>
                  <a:lnTo>
                    <a:pt x="3134352" y="15875"/>
                  </a:lnTo>
                  <a:lnTo>
                    <a:pt x="3150227" y="31750"/>
                  </a:lnTo>
                  <a:lnTo>
                    <a:pt x="3166102" y="31750"/>
                  </a:lnTo>
                  <a:lnTo>
                    <a:pt x="3166102" y="158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03413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859801" y="35052"/>
            <a:ext cx="5390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25" dirty="0"/>
              <a:t> </a:t>
            </a:r>
            <a:r>
              <a:rPr sz="3200" dirty="0"/>
              <a:t>-</a:t>
            </a:r>
            <a:r>
              <a:rPr sz="3200" spc="-25" dirty="0"/>
              <a:t> </a:t>
            </a:r>
            <a:r>
              <a:rPr sz="3200" spc="-10" dirty="0">
                <a:solidFill>
                  <a:srgbClr val="00B050"/>
                </a:solidFill>
              </a:rPr>
              <a:t>Mixed</a:t>
            </a:r>
            <a:endParaRPr sz="3200"/>
          </a:p>
        </p:txBody>
      </p:sp>
      <p:sp>
        <p:nvSpPr>
          <p:cNvPr id="53" name="object 53"/>
          <p:cNvSpPr txBox="1"/>
          <p:nvPr/>
        </p:nvSpPr>
        <p:spPr>
          <a:xfrm>
            <a:off x="8003413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59331" y="2509092"/>
            <a:ext cx="2331085" cy="3927475"/>
            <a:chOff x="7859331" y="2509092"/>
            <a:chExt cx="2331085" cy="392747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0999" y="2901695"/>
              <a:ext cx="277368" cy="2773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865681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162529" y="2581147"/>
            <a:ext cx="173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21562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59890" y="4726940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007095" y="2908720"/>
            <a:ext cx="5641975" cy="2075180"/>
            <a:chOff x="8007095" y="2908720"/>
            <a:chExt cx="5641975" cy="2075180"/>
          </a:xfrm>
        </p:grpSpPr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7095" y="4706111"/>
              <a:ext cx="277368" cy="2773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681560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681560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37478" y="2509092"/>
            <a:ext cx="2331085" cy="3927475"/>
            <a:chOff x="11537478" y="2509092"/>
            <a:chExt cx="2331085" cy="3927475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9935" y="2901695"/>
              <a:ext cx="277368" cy="2773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543828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837503" y="2581147"/>
            <a:ext cx="1744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699709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2038038" y="4726940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342185" y="4706111"/>
            <a:ext cx="5154295" cy="1268095"/>
            <a:chOff x="8342185" y="4706111"/>
            <a:chExt cx="5154295" cy="1268095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86032" y="4706111"/>
              <a:ext cx="277368" cy="27736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348535" y="5152218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4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0504840" y="5562600"/>
            <a:ext cx="8413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100" spc="-5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D86613"/>
                </a:solidFill>
                <a:latin typeface="Calibri"/>
                <a:cs typeface="Calibri"/>
              </a:rPr>
              <a:t>Profile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60535" y="5309615"/>
            <a:ext cx="396240" cy="399288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8548028" y="5690616"/>
            <a:ext cx="1193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05943" y="5309615"/>
            <a:ext cx="396240" cy="39928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2193171" y="5690616"/>
            <a:ext cx="1193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527792" y="4197096"/>
            <a:ext cx="691896" cy="694943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0371269" y="4839716"/>
            <a:ext cx="1080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741" y="-185928"/>
            <a:ext cx="653542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90" dirty="0"/>
              <a:t> </a:t>
            </a:r>
            <a:r>
              <a:rPr dirty="0"/>
              <a:t>EKS</a:t>
            </a:r>
            <a:r>
              <a:rPr spc="-90" dirty="0"/>
              <a:t> </a:t>
            </a:r>
            <a:r>
              <a:rPr dirty="0"/>
              <a:t>+</a:t>
            </a:r>
            <a:r>
              <a:rPr spc="-90" dirty="0"/>
              <a:t> </a:t>
            </a:r>
            <a:r>
              <a:rPr dirty="0"/>
              <a:t>External</a:t>
            </a:r>
            <a:r>
              <a:rPr spc="-80" dirty="0"/>
              <a:t> </a:t>
            </a:r>
            <a:r>
              <a:rPr spc="-25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9026" y="892322"/>
            <a:ext cx="13933169" cy="6694170"/>
            <a:chOff x="489026" y="892322"/>
            <a:chExt cx="13933169" cy="6694170"/>
          </a:xfrm>
        </p:grpSpPr>
        <p:sp>
          <p:nvSpPr>
            <p:cNvPr id="4" name="object 4"/>
            <p:cNvSpPr/>
            <p:nvPr/>
          </p:nvSpPr>
          <p:spPr>
            <a:xfrm>
              <a:off x="539826" y="943122"/>
              <a:ext cx="13831569" cy="6592570"/>
            </a:xfrm>
            <a:custGeom>
              <a:avLst/>
              <a:gdLst/>
              <a:ahLst/>
              <a:cxnLst/>
              <a:rect l="l" t="t" r="r" b="b"/>
              <a:pathLst>
                <a:path w="13831569" h="6592570">
                  <a:moveTo>
                    <a:pt x="0" y="226771"/>
                  </a:moveTo>
                  <a:lnTo>
                    <a:pt x="4607" y="181068"/>
                  </a:lnTo>
                  <a:lnTo>
                    <a:pt x="17820" y="138501"/>
                  </a:lnTo>
                  <a:lnTo>
                    <a:pt x="38728" y="99981"/>
                  </a:lnTo>
                  <a:lnTo>
                    <a:pt x="66419" y="66419"/>
                  </a:lnTo>
                  <a:lnTo>
                    <a:pt x="99980" y="38728"/>
                  </a:lnTo>
                  <a:lnTo>
                    <a:pt x="138501" y="17820"/>
                  </a:lnTo>
                  <a:lnTo>
                    <a:pt x="181068" y="4607"/>
                  </a:lnTo>
                  <a:lnTo>
                    <a:pt x="226770" y="0"/>
                  </a:lnTo>
                  <a:lnTo>
                    <a:pt x="13604538" y="0"/>
                  </a:lnTo>
                  <a:lnTo>
                    <a:pt x="13650240" y="4607"/>
                  </a:lnTo>
                  <a:lnTo>
                    <a:pt x="13692808" y="17820"/>
                  </a:lnTo>
                  <a:lnTo>
                    <a:pt x="13731328" y="38728"/>
                  </a:lnTo>
                  <a:lnTo>
                    <a:pt x="13764889" y="66419"/>
                  </a:lnTo>
                  <a:lnTo>
                    <a:pt x="13792580" y="99981"/>
                  </a:lnTo>
                  <a:lnTo>
                    <a:pt x="13813488" y="138501"/>
                  </a:lnTo>
                  <a:lnTo>
                    <a:pt x="13826702" y="181068"/>
                  </a:lnTo>
                  <a:lnTo>
                    <a:pt x="13831309" y="226771"/>
                  </a:lnTo>
                  <a:lnTo>
                    <a:pt x="13831309" y="6365349"/>
                  </a:lnTo>
                  <a:lnTo>
                    <a:pt x="13826702" y="6411051"/>
                  </a:lnTo>
                  <a:lnTo>
                    <a:pt x="13813488" y="6453618"/>
                  </a:lnTo>
                  <a:lnTo>
                    <a:pt x="13792580" y="6492138"/>
                  </a:lnTo>
                  <a:lnTo>
                    <a:pt x="13764889" y="6525700"/>
                  </a:lnTo>
                  <a:lnTo>
                    <a:pt x="13731328" y="6553391"/>
                  </a:lnTo>
                  <a:lnTo>
                    <a:pt x="13692808" y="6574299"/>
                  </a:lnTo>
                  <a:lnTo>
                    <a:pt x="13650240" y="6587512"/>
                  </a:lnTo>
                  <a:lnTo>
                    <a:pt x="13604538" y="6592120"/>
                  </a:lnTo>
                  <a:lnTo>
                    <a:pt x="226770" y="6592120"/>
                  </a:lnTo>
                  <a:lnTo>
                    <a:pt x="181068" y="6587512"/>
                  </a:lnTo>
                  <a:lnTo>
                    <a:pt x="138501" y="6574299"/>
                  </a:lnTo>
                  <a:lnTo>
                    <a:pt x="99980" y="6553391"/>
                  </a:lnTo>
                  <a:lnTo>
                    <a:pt x="66419" y="6525700"/>
                  </a:lnTo>
                  <a:lnTo>
                    <a:pt x="38728" y="6492138"/>
                  </a:lnTo>
                  <a:lnTo>
                    <a:pt x="17820" y="6453618"/>
                  </a:lnTo>
                  <a:lnTo>
                    <a:pt x="4607" y="6411051"/>
                  </a:lnTo>
                  <a:lnTo>
                    <a:pt x="0" y="6365349"/>
                  </a:lnTo>
                  <a:lnTo>
                    <a:pt x="0" y="226771"/>
                  </a:lnTo>
                  <a:close/>
                </a:path>
              </a:pathLst>
            </a:custGeom>
            <a:ln w="101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4456" y="1281676"/>
              <a:ext cx="3998595" cy="6078220"/>
            </a:xfrm>
            <a:custGeom>
              <a:avLst/>
              <a:gdLst/>
              <a:ahLst/>
              <a:cxnLst/>
              <a:rect l="l" t="t" r="r" b="b"/>
              <a:pathLst>
                <a:path w="3998595" h="6078220">
                  <a:moveTo>
                    <a:pt x="0" y="228303"/>
                  </a:moveTo>
                  <a:lnTo>
                    <a:pt x="4638" y="182292"/>
                  </a:lnTo>
                  <a:lnTo>
                    <a:pt x="17941" y="139437"/>
                  </a:lnTo>
                  <a:lnTo>
                    <a:pt x="38990" y="100656"/>
                  </a:lnTo>
                  <a:lnTo>
                    <a:pt x="66868" y="66868"/>
                  </a:lnTo>
                  <a:lnTo>
                    <a:pt x="100656" y="38990"/>
                  </a:lnTo>
                  <a:lnTo>
                    <a:pt x="139437" y="17941"/>
                  </a:lnTo>
                  <a:lnTo>
                    <a:pt x="182292" y="4638"/>
                  </a:lnTo>
                  <a:lnTo>
                    <a:pt x="228303" y="0"/>
                  </a:lnTo>
                  <a:lnTo>
                    <a:pt x="3770067" y="0"/>
                  </a:lnTo>
                  <a:lnTo>
                    <a:pt x="3816078" y="4638"/>
                  </a:lnTo>
                  <a:lnTo>
                    <a:pt x="3858933" y="17941"/>
                  </a:lnTo>
                  <a:lnTo>
                    <a:pt x="3897714" y="38990"/>
                  </a:lnTo>
                  <a:lnTo>
                    <a:pt x="3931502" y="66868"/>
                  </a:lnTo>
                  <a:lnTo>
                    <a:pt x="3959380" y="100656"/>
                  </a:lnTo>
                  <a:lnTo>
                    <a:pt x="3980429" y="139437"/>
                  </a:lnTo>
                  <a:lnTo>
                    <a:pt x="3993732" y="182292"/>
                  </a:lnTo>
                  <a:lnTo>
                    <a:pt x="3998371" y="228303"/>
                  </a:lnTo>
                  <a:lnTo>
                    <a:pt x="3998371" y="5849333"/>
                  </a:lnTo>
                  <a:lnTo>
                    <a:pt x="3993732" y="5895344"/>
                  </a:lnTo>
                  <a:lnTo>
                    <a:pt x="3980429" y="5938199"/>
                  </a:lnTo>
                  <a:lnTo>
                    <a:pt x="3959380" y="5976980"/>
                  </a:lnTo>
                  <a:lnTo>
                    <a:pt x="3931502" y="6010768"/>
                  </a:lnTo>
                  <a:lnTo>
                    <a:pt x="3897714" y="6038646"/>
                  </a:lnTo>
                  <a:lnTo>
                    <a:pt x="3858933" y="6059695"/>
                  </a:lnTo>
                  <a:lnTo>
                    <a:pt x="3816078" y="6072998"/>
                  </a:lnTo>
                  <a:lnTo>
                    <a:pt x="3770067" y="6077637"/>
                  </a:lnTo>
                  <a:lnTo>
                    <a:pt x="228303" y="6077637"/>
                  </a:lnTo>
                  <a:lnTo>
                    <a:pt x="182292" y="6072998"/>
                  </a:lnTo>
                  <a:lnTo>
                    <a:pt x="139437" y="6059695"/>
                  </a:lnTo>
                  <a:lnTo>
                    <a:pt x="100656" y="6038646"/>
                  </a:lnTo>
                  <a:lnTo>
                    <a:pt x="66868" y="6010768"/>
                  </a:lnTo>
                  <a:lnTo>
                    <a:pt x="38990" y="5976980"/>
                  </a:lnTo>
                  <a:lnTo>
                    <a:pt x="17941" y="5938199"/>
                  </a:lnTo>
                  <a:lnTo>
                    <a:pt x="4638" y="5895344"/>
                  </a:lnTo>
                  <a:lnTo>
                    <a:pt x="0" y="5849333"/>
                  </a:lnTo>
                  <a:lnTo>
                    <a:pt x="0" y="228303"/>
                  </a:lnTo>
                  <a:close/>
                </a:path>
              </a:pathLst>
            </a:custGeom>
            <a:ln w="762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5518" y="1281676"/>
              <a:ext cx="8970010" cy="6078220"/>
            </a:xfrm>
            <a:custGeom>
              <a:avLst/>
              <a:gdLst/>
              <a:ahLst/>
              <a:cxnLst/>
              <a:rect l="l" t="t" r="r" b="b"/>
              <a:pathLst>
                <a:path w="8970010" h="6078220">
                  <a:moveTo>
                    <a:pt x="0" y="176309"/>
                  </a:moveTo>
                  <a:lnTo>
                    <a:pt x="6297" y="129439"/>
                  </a:lnTo>
                  <a:lnTo>
                    <a:pt x="24071" y="87322"/>
                  </a:lnTo>
                  <a:lnTo>
                    <a:pt x="51639" y="51639"/>
                  </a:lnTo>
                  <a:lnTo>
                    <a:pt x="87322" y="24071"/>
                  </a:lnTo>
                  <a:lnTo>
                    <a:pt x="129439" y="6297"/>
                  </a:lnTo>
                  <a:lnTo>
                    <a:pt x="176309" y="0"/>
                  </a:lnTo>
                  <a:lnTo>
                    <a:pt x="8793173" y="0"/>
                  </a:lnTo>
                  <a:lnTo>
                    <a:pt x="8840043" y="6297"/>
                  </a:lnTo>
                  <a:lnTo>
                    <a:pt x="8882159" y="24071"/>
                  </a:lnTo>
                  <a:lnTo>
                    <a:pt x="8917842" y="51639"/>
                  </a:lnTo>
                  <a:lnTo>
                    <a:pt x="8945410" y="87322"/>
                  </a:lnTo>
                  <a:lnTo>
                    <a:pt x="8963184" y="129439"/>
                  </a:lnTo>
                  <a:lnTo>
                    <a:pt x="8969482" y="176309"/>
                  </a:lnTo>
                  <a:lnTo>
                    <a:pt x="8969482" y="5901327"/>
                  </a:lnTo>
                  <a:lnTo>
                    <a:pt x="8963184" y="5948197"/>
                  </a:lnTo>
                  <a:lnTo>
                    <a:pt x="8945410" y="5990313"/>
                  </a:lnTo>
                  <a:lnTo>
                    <a:pt x="8917842" y="6025996"/>
                  </a:lnTo>
                  <a:lnTo>
                    <a:pt x="8882159" y="6053565"/>
                  </a:lnTo>
                  <a:lnTo>
                    <a:pt x="8840043" y="6071339"/>
                  </a:lnTo>
                  <a:lnTo>
                    <a:pt x="8793173" y="6077637"/>
                  </a:lnTo>
                  <a:lnTo>
                    <a:pt x="176309" y="6077637"/>
                  </a:lnTo>
                  <a:lnTo>
                    <a:pt x="129439" y="6071339"/>
                  </a:lnTo>
                  <a:lnTo>
                    <a:pt x="87322" y="6053565"/>
                  </a:lnTo>
                  <a:lnTo>
                    <a:pt x="51639" y="6025996"/>
                  </a:lnTo>
                  <a:lnTo>
                    <a:pt x="24071" y="5990313"/>
                  </a:lnTo>
                  <a:lnTo>
                    <a:pt x="6297" y="5948197"/>
                  </a:lnTo>
                  <a:lnTo>
                    <a:pt x="0" y="5901327"/>
                  </a:lnTo>
                  <a:lnTo>
                    <a:pt x="0" y="176309"/>
                  </a:lnTo>
                  <a:close/>
                </a:path>
              </a:pathLst>
            </a:custGeom>
            <a:ln w="762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202" y="1666947"/>
              <a:ext cx="762000" cy="761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16449" y="2511044"/>
            <a:ext cx="297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IAM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5809" y="2496311"/>
            <a:ext cx="685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Policy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4929" y="2535935"/>
            <a:ext cx="6007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Role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5803" y="1005839"/>
            <a:ext cx="12635865" cy="6132195"/>
            <a:chOff x="1345803" y="1005839"/>
            <a:chExt cx="12635865" cy="61321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0594" y="1666947"/>
              <a:ext cx="737701" cy="7377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805" y="1601675"/>
              <a:ext cx="999397" cy="9993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1203" y="1562900"/>
              <a:ext cx="3188970" cy="1338580"/>
            </a:xfrm>
            <a:custGeom>
              <a:avLst/>
              <a:gdLst/>
              <a:ahLst/>
              <a:cxnLst/>
              <a:rect l="l" t="t" r="r" b="b"/>
              <a:pathLst>
                <a:path w="3188970" h="1338580">
                  <a:moveTo>
                    <a:pt x="0" y="76430"/>
                  </a:moveTo>
                  <a:lnTo>
                    <a:pt x="6006" y="46680"/>
                  </a:lnTo>
                  <a:lnTo>
                    <a:pt x="22386" y="22386"/>
                  </a:lnTo>
                  <a:lnTo>
                    <a:pt x="46680" y="6006"/>
                  </a:lnTo>
                  <a:lnTo>
                    <a:pt x="76430" y="0"/>
                  </a:lnTo>
                  <a:lnTo>
                    <a:pt x="3112490" y="0"/>
                  </a:lnTo>
                  <a:lnTo>
                    <a:pt x="3142240" y="6006"/>
                  </a:lnTo>
                  <a:lnTo>
                    <a:pt x="3166535" y="22386"/>
                  </a:lnTo>
                  <a:lnTo>
                    <a:pt x="3182914" y="46680"/>
                  </a:lnTo>
                  <a:lnTo>
                    <a:pt x="3188921" y="76430"/>
                  </a:lnTo>
                  <a:lnTo>
                    <a:pt x="3188921" y="1262108"/>
                  </a:lnTo>
                  <a:lnTo>
                    <a:pt x="3182914" y="1291858"/>
                  </a:lnTo>
                  <a:lnTo>
                    <a:pt x="3166535" y="1316153"/>
                  </a:lnTo>
                  <a:lnTo>
                    <a:pt x="3142240" y="1332532"/>
                  </a:lnTo>
                  <a:lnTo>
                    <a:pt x="3112490" y="1338539"/>
                  </a:lnTo>
                  <a:lnTo>
                    <a:pt x="76430" y="1338539"/>
                  </a:lnTo>
                  <a:lnTo>
                    <a:pt x="46680" y="1332532"/>
                  </a:lnTo>
                  <a:lnTo>
                    <a:pt x="22386" y="1316153"/>
                  </a:lnTo>
                  <a:lnTo>
                    <a:pt x="6006" y="1291858"/>
                  </a:lnTo>
                  <a:lnTo>
                    <a:pt x="0" y="1262108"/>
                  </a:lnTo>
                  <a:lnTo>
                    <a:pt x="0" y="76430"/>
                  </a:lnTo>
                  <a:close/>
                </a:path>
              </a:pathLst>
            </a:custGeom>
            <a:ln w="50800">
              <a:solidFill>
                <a:srgbClr val="9B07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7058" y="1897905"/>
              <a:ext cx="8415655" cy="5214620"/>
            </a:xfrm>
            <a:custGeom>
              <a:avLst/>
              <a:gdLst/>
              <a:ahLst/>
              <a:cxnLst/>
              <a:rect l="l" t="t" r="r" b="b"/>
              <a:pathLst>
                <a:path w="8415655" h="5214620">
                  <a:moveTo>
                    <a:pt x="0" y="143087"/>
                  </a:moveTo>
                  <a:lnTo>
                    <a:pt x="7294" y="97860"/>
                  </a:lnTo>
                  <a:lnTo>
                    <a:pt x="27607" y="58581"/>
                  </a:lnTo>
                  <a:lnTo>
                    <a:pt x="58581" y="27607"/>
                  </a:lnTo>
                  <a:lnTo>
                    <a:pt x="97860" y="7294"/>
                  </a:lnTo>
                  <a:lnTo>
                    <a:pt x="143087" y="0"/>
                  </a:lnTo>
                  <a:lnTo>
                    <a:pt x="8272089" y="0"/>
                  </a:lnTo>
                  <a:lnTo>
                    <a:pt x="8317315" y="7294"/>
                  </a:lnTo>
                  <a:lnTo>
                    <a:pt x="8356594" y="27607"/>
                  </a:lnTo>
                  <a:lnTo>
                    <a:pt x="8387568" y="58581"/>
                  </a:lnTo>
                  <a:lnTo>
                    <a:pt x="8407881" y="97860"/>
                  </a:lnTo>
                  <a:lnTo>
                    <a:pt x="8415176" y="143087"/>
                  </a:lnTo>
                  <a:lnTo>
                    <a:pt x="8415176" y="5071419"/>
                  </a:lnTo>
                  <a:lnTo>
                    <a:pt x="8407881" y="5116646"/>
                  </a:lnTo>
                  <a:lnTo>
                    <a:pt x="8387568" y="5155925"/>
                  </a:lnTo>
                  <a:lnTo>
                    <a:pt x="8356594" y="5186899"/>
                  </a:lnTo>
                  <a:lnTo>
                    <a:pt x="8317315" y="5207212"/>
                  </a:lnTo>
                  <a:lnTo>
                    <a:pt x="8272089" y="5214507"/>
                  </a:lnTo>
                  <a:lnTo>
                    <a:pt x="143087" y="5214507"/>
                  </a:lnTo>
                  <a:lnTo>
                    <a:pt x="97860" y="5207212"/>
                  </a:lnTo>
                  <a:lnTo>
                    <a:pt x="58581" y="5186899"/>
                  </a:lnTo>
                  <a:lnTo>
                    <a:pt x="27607" y="5155925"/>
                  </a:lnTo>
                  <a:lnTo>
                    <a:pt x="7294" y="5116646"/>
                  </a:lnTo>
                  <a:lnTo>
                    <a:pt x="0" y="5071419"/>
                  </a:lnTo>
                  <a:lnTo>
                    <a:pt x="0" y="143087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6128" y="1005839"/>
              <a:ext cx="765048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199" y="1325879"/>
              <a:ext cx="1295400" cy="119176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25400" y="1870964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default</a:t>
            </a:r>
            <a:r>
              <a:rPr sz="18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namespace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59441" y="1067999"/>
            <a:ext cx="697758" cy="69776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309063" y="1334516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030A0"/>
                </a:solidFill>
                <a:latin typeface="Calibri"/>
                <a:cs typeface="Calibri"/>
              </a:rPr>
              <a:t>EKS</a:t>
            </a:r>
            <a:r>
              <a:rPr sz="1800" b="1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30A0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9634" y="661931"/>
            <a:ext cx="10237470" cy="4467860"/>
            <a:chOff x="729634" y="661931"/>
            <a:chExt cx="10237470" cy="446786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8463" y="2834640"/>
              <a:ext cx="1222247" cy="11338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48304" y="2601071"/>
              <a:ext cx="2352040" cy="876935"/>
            </a:xfrm>
            <a:custGeom>
              <a:avLst/>
              <a:gdLst/>
              <a:ahLst/>
              <a:cxnLst/>
              <a:rect l="l" t="t" r="r" b="b"/>
              <a:pathLst>
                <a:path w="2352040" h="876935">
                  <a:moveTo>
                    <a:pt x="2199259" y="724413"/>
                  </a:moveTo>
                  <a:lnTo>
                    <a:pt x="2199259" y="876813"/>
                  </a:lnTo>
                  <a:lnTo>
                    <a:pt x="2300859" y="826013"/>
                  </a:lnTo>
                  <a:lnTo>
                    <a:pt x="2224659" y="826013"/>
                  </a:lnTo>
                  <a:lnTo>
                    <a:pt x="2224659" y="775213"/>
                  </a:lnTo>
                  <a:lnTo>
                    <a:pt x="2300859" y="775213"/>
                  </a:lnTo>
                  <a:lnTo>
                    <a:pt x="2199259" y="724413"/>
                  </a:lnTo>
                  <a:close/>
                </a:path>
                <a:path w="2352040" h="876935">
                  <a:moveTo>
                    <a:pt x="101600" y="127000"/>
                  </a:moveTo>
                  <a:lnTo>
                    <a:pt x="50800" y="127000"/>
                  </a:lnTo>
                  <a:lnTo>
                    <a:pt x="50800" y="800613"/>
                  </a:lnTo>
                  <a:lnTo>
                    <a:pt x="52796" y="810500"/>
                  </a:lnTo>
                  <a:lnTo>
                    <a:pt x="58239" y="818573"/>
                  </a:lnTo>
                  <a:lnTo>
                    <a:pt x="66313" y="824017"/>
                  </a:lnTo>
                  <a:lnTo>
                    <a:pt x="76200" y="826013"/>
                  </a:lnTo>
                  <a:lnTo>
                    <a:pt x="2199259" y="826013"/>
                  </a:lnTo>
                  <a:lnTo>
                    <a:pt x="2199259" y="800613"/>
                  </a:lnTo>
                  <a:lnTo>
                    <a:pt x="101600" y="800613"/>
                  </a:lnTo>
                  <a:lnTo>
                    <a:pt x="76200" y="775213"/>
                  </a:lnTo>
                  <a:lnTo>
                    <a:pt x="101600" y="775213"/>
                  </a:lnTo>
                  <a:lnTo>
                    <a:pt x="101600" y="127000"/>
                  </a:lnTo>
                  <a:close/>
                </a:path>
                <a:path w="2352040" h="876935">
                  <a:moveTo>
                    <a:pt x="2300859" y="775213"/>
                  </a:moveTo>
                  <a:lnTo>
                    <a:pt x="2224659" y="775213"/>
                  </a:lnTo>
                  <a:lnTo>
                    <a:pt x="2224659" y="826013"/>
                  </a:lnTo>
                  <a:lnTo>
                    <a:pt x="2300859" y="826013"/>
                  </a:lnTo>
                  <a:lnTo>
                    <a:pt x="2351659" y="800613"/>
                  </a:lnTo>
                  <a:lnTo>
                    <a:pt x="2300859" y="775213"/>
                  </a:lnTo>
                  <a:close/>
                </a:path>
                <a:path w="2352040" h="876935">
                  <a:moveTo>
                    <a:pt x="101600" y="775213"/>
                  </a:moveTo>
                  <a:lnTo>
                    <a:pt x="76200" y="775213"/>
                  </a:lnTo>
                  <a:lnTo>
                    <a:pt x="101600" y="800613"/>
                  </a:lnTo>
                  <a:lnTo>
                    <a:pt x="101600" y="775213"/>
                  </a:lnTo>
                  <a:close/>
                </a:path>
                <a:path w="2352040" h="876935">
                  <a:moveTo>
                    <a:pt x="2199259" y="775213"/>
                  </a:moveTo>
                  <a:lnTo>
                    <a:pt x="101600" y="775213"/>
                  </a:lnTo>
                  <a:lnTo>
                    <a:pt x="101600" y="800613"/>
                  </a:lnTo>
                  <a:lnTo>
                    <a:pt x="2199259" y="800613"/>
                  </a:lnTo>
                  <a:lnTo>
                    <a:pt x="2199259" y="775213"/>
                  </a:lnTo>
                  <a:close/>
                </a:path>
                <a:path w="2352040" h="876935">
                  <a:moveTo>
                    <a:pt x="76200" y="0"/>
                  </a:moveTo>
                  <a:lnTo>
                    <a:pt x="0" y="152400"/>
                  </a:lnTo>
                  <a:lnTo>
                    <a:pt x="50800" y="152400"/>
                  </a:lnTo>
                  <a:lnTo>
                    <a:pt x="50800" y="127000"/>
                  </a:lnTo>
                  <a:lnTo>
                    <a:pt x="139700" y="127000"/>
                  </a:lnTo>
                  <a:lnTo>
                    <a:pt x="76200" y="0"/>
                  </a:lnTo>
                  <a:close/>
                </a:path>
                <a:path w="2352040" h="876935">
                  <a:moveTo>
                    <a:pt x="139700" y="127000"/>
                  </a:moveTo>
                  <a:lnTo>
                    <a:pt x="101600" y="127000"/>
                  </a:lnTo>
                  <a:lnTo>
                    <a:pt x="101600" y="152400"/>
                  </a:lnTo>
                  <a:lnTo>
                    <a:pt x="152400" y="152400"/>
                  </a:lnTo>
                  <a:lnTo>
                    <a:pt x="139700" y="1270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18409" y="3325486"/>
              <a:ext cx="3248660" cy="708025"/>
            </a:xfrm>
            <a:custGeom>
              <a:avLst/>
              <a:gdLst/>
              <a:ahLst/>
              <a:cxnLst/>
              <a:rect l="l" t="t" r="r" b="b"/>
              <a:pathLst>
                <a:path w="3248659" h="708025">
                  <a:moveTo>
                    <a:pt x="3146565" y="555290"/>
                  </a:moveTo>
                  <a:lnTo>
                    <a:pt x="3095765" y="555290"/>
                  </a:lnTo>
                  <a:lnTo>
                    <a:pt x="3171965" y="707690"/>
                  </a:lnTo>
                  <a:lnTo>
                    <a:pt x="3235465" y="580690"/>
                  </a:lnTo>
                  <a:lnTo>
                    <a:pt x="3146565" y="580690"/>
                  </a:lnTo>
                  <a:lnTo>
                    <a:pt x="3146565" y="555290"/>
                  </a:lnTo>
                  <a:close/>
                </a:path>
                <a:path w="3248659" h="708025">
                  <a:moveTo>
                    <a:pt x="3146565" y="76200"/>
                  </a:moveTo>
                  <a:lnTo>
                    <a:pt x="3146565" y="580690"/>
                  </a:lnTo>
                  <a:lnTo>
                    <a:pt x="3197365" y="580690"/>
                  </a:lnTo>
                  <a:lnTo>
                    <a:pt x="3197365" y="101600"/>
                  </a:lnTo>
                  <a:lnTo>
                    <a:pt x="3171965" y="101600"/>
                  </a:lnTo>
                  <a:lnTo>
                    <a:pt x="3146565" y="76200"/>
                  </a:lnTo>
                  <a:close/>
                </a:path>
                <a:path w="3248659" h="708025">
                  <a:moveTo>
                    <a:pt x="3248165" y="555290"/>
                  </a:moveTo>
                  <a:lnTo>
                    <a:pt x="3197365" y="555290"/>
                  </a:lnTo>
                  <a:lnTo>
                    <a:pt x="3197365" y="580690"/>
                  </a:lnTo>
                  <a:lnTo>
                    <a:pt x="3235465" y="580690"/>
                  </a:lnTo>
                  <a:lnTo>
                    <a:pt x="3248165" y="555290"/>
                  </a:lnTo>
                  <a:close/>
                </a:path>
                <a:path w="3248659" h="708025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0" y="101600"/>
                  </a:lnTo>
                  <a:lnTo>
                    <a:pt x="127000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3248659" h="708025">
                  <a:moveTo>
                    <a:pt x="152400" y="50800"/>
                  </a:moveTo>
                  <a:lnTo>
                    <a:pt x="127000" y="50800"/>
                  </a:lnTo>
                  <a:lnTo>
                    <a:pt x="127000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3248659" h="708025">
                  <a:moveTo>
                    <a:pt x="3171965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3146565" y="101600"/>
                  </a:lnTo>
                  <a:lnTo>
                    <a:pt x="3146565" y="76200"/>
                  </a:lnTo>
                  <a:lnTo>
                    <a:pt x="3197365" y="76200"/>
                  </a:lnTo>
                  <a:lnTo>
                    <a:pt x="3195369" y="66313"/>
                  </a:lnTo>
                  <a:lnTo>
                    <a:pt x="3189926" y="58239"/>
                  </a:lnTo>
                  <a:lnTo>
                    <a:pt x="3181852" y="52796"/>
                  </a:lnTo>
                  <a:lnTo>
                    <a:pt x="3171965" y="50800"/>
                  </a:lnTo>
                  <a:close/>
                </a:path>
                <a:path w="3248659" h="708025">
                  <a:moveTo>
                    <a:pt x="3197365" y="76200"/>
                  </a:moveTo>
                  <a:lnTo>
                    <a:pt x="3146565" y="76200"/>
                  </a:lnTo>
                  <a:lnTo>
                    <a:pt x="3171965" y="101600"/>
                  </a:lnTo>
                  <a:lnTo>
                    <a:pt x="3197365" y="101600"/>
                  </a:lnTo>
                  <a:lnTo>
                    <a:pt x="3197365" y="762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634" y="661931"/>
              <a:ext cx="562378" cy="5623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4560" y="4032504"/>
              <a:ext cx="1152144" cy="109728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502009" y="6885940"/>
            <a:ext cx="23177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326064"/>
                </a:solidFill>
                <a:latin typeface="Calibri"/>
                <a:cs typeface="Calibri"/>
              </a:rPr>
              <a:t>Other</a:t>
            </a:r>
            <a:r>
              <a:rPr sz="2200" b="1" spc="-50" dirty="0">
                <a:solidFill>
                  <a:srgbClr val="326064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326064"/>
                </a:solidFill>
                <a:latin typeface="Calibri"/>
                <a:cs typeface="Calibri"/>
              </a:rPr>
              <a:t>AWS</a:t>
            </a:r>
            <a:r>
              <a:rPr sz="2200" b="1" spc="-55" dirty="0">
                <a:solidFill>
                  <a:srgbClr val="326064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326064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40754" y="963676"/>
            <a:ext cx="9302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AWS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Cloud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23093" y="5473700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45803" y="2225039"/>
            <a:ext cx="12284075" cy="3947795"/>
            <a:chOff x="1345803" y="2225039"/>
            <a:chExt cx="12284075" cy="3947795"/>
          </a:xfrm>
        </p:grpSpPr>
        <p:sp>
          <p:nvSpPr>
            <p:cNvPr id="31" name="object 31"/>
            <p:cNvSpPr/>
            <p:nvPr/>
          </p:nvSpPr>
          <p:spPr>
            <a:xfrm>
              <a:off x="1371203" y="4613742"/>
              <a:ext cx="2902585" cy="1533525"/>
            </a:xfrm>
            <a:custGeom>
              <a:avLst/>
              <a:gdLst/>
              <a:ahLst/>
              <a:cxnLst/>
              <a:rect l="l" t="t" r="r" b="b"/>
              <a:pathLst>
                <a:path w="2902585" h="1533525">
                  <a:moveTo>
                    <a:pt x="0" y="87564"/>
                  </a:moveTo>
                  <a:lnTo>
                    <a:pt x="6881" y="53480"/>
                  </a:lnTo>
                  <a:lnTo>
                    <a:pt x="25647" y="25647"/>
                  </a:lnTo>
                  <a:lnTo>
                    <a:pt x="53480" y="6881"/>
                  </a:lnTo>
                  <a:lnTo>
                    <a:pt x="87564" y="0"/>
                  </a:lnTo>
                  <a:lnTo>
                    <a:pt x="2814435" y="0"/>
                  </a:lnTo>
                  <a:lnTo>
                    <a:pt x="2848518" y="6881"/>
                  </a:lnTo>
                  <a:lnTo>
                    <a:pt x="2876352" y="25647"/>
                  </a:lnTo>
                  <a:lnTo>
                    <a:pt x="2895117" y="53480"/>
                  </a:lnTo>
                  <a:lnTo>
                    <a:pt x="2901999" y="87564"/>
                  </a:lnTo>
                  <a:lnTo>
                    <a:pt x="2901999" y="1445948"/>
                  </a:lnTo>
                  <a:lnTo>
                    <a:pt x="2895117" y="1480032"/>
                  </a:lnTo>
                  <a:lnTo>
                    <a:pt x="2876352" y="1507865"/>
                  </a:lnTo>
                  <a:lnTo>
                    <a:pt x="2848518" y="1526631"/>
                  </a:lnTo>
                  <a:lnTo>
                    <a:pt x="2814435" y="1533513"/>
                  </a:lnTo>
                  <a:lnTo>
                    <a:pt x="87564" y="1533513"/>
                  </a:lnTo>
                  <a:lnTo>
                    <a:pt x="53480" y="1526631"/>
                  </a:lnTo>
                  <a:lnTo>
                    <a:pt x="25647" y="1507865"/>
                  </a:lnTo>
                  <a:lnTo>
                    <a:pt x="6881" y="1480032"/>
                  </a:lnTo>
                  <a:lnTo>
                    <a:pt x="0" y="1445948"/>
                  </a:lnTo>
                  <a:lnTo>
                    <a:pt x="0" y="87564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57432" y="2225039"/>
              <a:ext cx="1127759" cy="101498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78838" y="3942336"/>
              <a:ext cx="5738495" cy="1976755"/>
            </a:xfrm>
            <a:custGeom>
              <a:avLst/>
              <a:gdLst/>
              <a:ahLst/>
              <a:cxnLst/>
              <a:rect l="l" t="t" r="r" b="b"/>
              <a:pathLst>
                <a:path w="5738494" h="1976754">
                  <a:moveTo>
                    <a:pt x="0" y="222403"/>
                  </a:moveTo>
                  <a:lnTo>
                    <a:pt x="4518" y="177581"/>
                  </a:lnTo>
                  <a:lnTo>
                    <a:pt x="17477" y="135833"/>
                  </a:lnTo>
                  <a:lnTo>
                    <a:pt x="37982" y="98055"/>
                  </a:lnTo>
                  <a:lnTo>
                    <a:pt x="65140" y="65140"/>
                  </a:lnTo>
                  <a:lnTo>
                    <a:pt x="98055" y="37982"/>
                  </a:lnTo>
                  <a:lnTo>
                    <a:pt x="135833" y="17477"/>
                  </a:lnTo>
                  <a:lnTo>
                    <a:pt x="177581" y="4518"/>
                  </a:lnTo>
                  <a:lnTo>
                    <a:pt x="222403" y="0"/>
                  </a:lnTo>
                  <a:lnTo>
                    <a:pt x="5515899" y="0"/>
                  </a:lnTo>
                  <a:lnTo>
                    <a:pt x="5560721" y="4518"/>
                  </a:lnTo>
                  <a:lnTo>
                    <a:pt x="5602468" y="17477"/>
                  </a:lnTo>
                  <a:lnTo>
                    <a:pt x="5640246" y="37982"/>
                  </a:lnTo>
                  <a:lnTo>
                    <a:pt x="5673161" y="65140"/>
                  </a:lnTo>
                  <a:lnTo>
                    <a:pt x="5700319" y="98055"/>
                  </a:lnTo>
                  <a:lnTo>
                    <a:pt x="5720824" y="135833"/>
                  </a:lnTo>
                  <a:lnTo>
                    <a:pt x="5733783" y="177581"/>
                  </a:lnTo>
                  <a:lnTo>
                    <a:pt x="5738302" y="222403"/>
                  </a:lnTo>
                  <a:lnTo>
                    <a:pt x="5738302" y="1754149"/>
                  </a:lnTo>
                  <a:lnTo>
                    <a:pt x="5733783" y="1798971"/>
                  </a:lnTo>
                  <a:lnTo>
                    <a:pt x="5720824" y="1840718"/>
                  </a:lnTo>
                  <a:lnTo>
                    <a:pt x="5700319" y="1878496"/>
                  </a:lnTo>
                  <a:lnTo>
                    <a:pt x="5673161" y="1911411"/>
                  </a:lnTo>
                  <a:lnTo>
                    <a:pt x="5640246" y="1938569"/>
                  </a:lnTo>
                  <a:lnTo>
                    <a:pt x="5602468" y="1959074"/>
                  </a:lnTo>
                  <a:lnTo>
                    <a:pt x="5560721" y="1972033"/>
                  </a:lnTo>
                  <a:lnTo>
                    <a:pt x="5515899" y="1976552"/>
                  </a:lnTo>
                  <a:lnTo>
                    <a:pt x="222403" y="1976552"/>
                  </a:lnTo>
                  <a:lnTo>
                    <a:pt x="177581" y="1972033"/>
                  </a:lnTo>
                  <a:lnTo>
                    <a:pt x="135833" y="1959074"/>
                  </a:lnTo>
                  <a:lnTo>
                    <a:pt x="98055" y="1938569"/>
                  </a:lnTo>
                  <a:lnTo>
                    <a:pt x="65140" y="1911411"/>
                  </a:lnTo>
                  <a:lnTo>
                    <a:pt x="37982" y="1878496"/>
                  </a:lnTo>
                  <a:lnTo>
                    <a:pt x="17477" y="1840718"/>
                  </a:lnTo>
                  <a:lnTo>
                    <a:pt x="4518" y="1798971"/>
                  </a:lnTo>
                  <a:lnTo>
                    <a:pt x="0" y="1754149"/>
                  </a:lnTo>
                  <a:lnTo>
                    <a:pt x="0" y="222403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611326" y="1965452"/>
            <a:ext cx="135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K8s</a:t>
            </a:r>
            <a:r>
              <a:rPr sz="1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API</a:t>
            </a:r>
            <a:r>
              <a:rPr sz="18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54240" y="0"/>
            <a:ext cx="4843145" cy="2227580"/>
            <a:chOff x="7254240" y="0"/>
            <a:chExt cx="4843145" cy="222758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4240" y="0"/>
              <a:ext cx="810768" cy="7437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063644" y="312331"/>
              <a:ext cx="4034154" cy="1915160"/>
            </a:xfrm>
            <a:custGeom>
              <a:avLst/>
              <a:gdLst/>
              <a:ahLst/>
              <a:cxnLst/>
              <a:rect l="l" t="t" r="r" b="b"/>
              <a:pathLst>
                <a:path w="4034154" h="1915160">
                  <a:moveTo>
                    <a:pt x="3932062" y="1762339"/>
                  </a:moveTo>
                  <a:lnTo>
                    <a:pt x="3881262" y="1762339"/>
                  </a:lnTo>
                  <a:lnTo>
                    <a:pt x="3957462" y="1914739"/>
                  </a:lnTo>
                  <a:lnTo>
                    <a:pt x="4020962" y="1787739"/>
                  </a:lnTo>
                  <a:lnTo>
                    <a:pt x="3932062" y="1787739"/>
                  </a:lnTo>
                  <a:lnTo>
                    <a:pt x="3932062" y="1762339"/>
                  </a:lnTo>
                  <a:close/>
                </a:path>
                <a:path w="4034154" h="1915160">
                  <a:moveTo>
                    <a:pt x="3932062" y="25400"/>
                  </a:moveTo>
                  <a:lnTo>
                    <a:pt x="3932062" y="1787739"/>
                  </a:lnTo>
                  <a:lnTo>
                    <a:pt x="3982862" y="1787739"/>
                  </a:lnTo>
                  <a:lnTo>
                    <a:pt x="3982862" y="50800"/>
                  </a:lnTo>
                  <a:lnTo>
                    <a:pt x="3957462" y="50800"/>
                  </a:lnTo>
                  <a:lnTo>
                    <a:pt x="3932062" y="25400"/>
                  </a:lnTo>
                  <a:close/>
                </a:path>
                <a:path w="4034154" h="1915160">
                  <a:moveTo>
                    <a:pt x="4033662" y="1762339"/>
                  </a:moveTo>
                  <a:lnTo>
                    <a:pt x="3982862" y="1762339"/>
                  </a:lnTo>
                  <a:lnTo>
                    <a:pt x="3982862" y="1787739"/>
                  </a:lnTo>
                  <a:lnTo>
                    <a:pt x="4020962" y="1787739"/>
                  </a:lnTo>
                  <a:lnTo>
                    <a:pt x="4033662" y="1762339"/>
                  </a:lnTo>
                  <a:close/>
                </a:path>
                <a:path w="4034154" h="1915160">
                  <a:moveTo>
                    <a:pt x="3957462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3932062" y="50800"/>
                  </a:lnTo>
                  <a:lnTo>
                    <a:pt x="3932062" y="25400"/>
                  </a:lnTo>
                  <a:lnTo>
                    <a:pt x="3982862" y="25400"/>
                  </a:lnTo>
                  <a:lnTo>
                    <a:pt x="3980866" y="15513"/>
                  </a:lnTo>
                  <a:lnTo>
                    <a:pt x="3975422" y="7439"/>
                  </a:lnTo>
                  <a:lnTo>
                    <a:pt x="3967349" y="1996"/>
                  </a:lnTo>
                  <a:lnTo>
                    <a:pt x="3957462" y="0"/>
                  </a:lnTo>
                  <a:close/>
                </a:path>
                <a:path w="4034154" h="1915160">
                  <a:moveTo>
                    <a:pt x="3982862" y="25400"/>
                  </a:moveTo>
                  <a:lnTo>
                    <a:pt x="3932062" y="25400"/>
                  </a:lnTo>
                  <a:lnTo>
                    <a:pt x="3957462" y="50800"/>
                  </a:lnTo>
                  <a:lnTo>
                    <a:pt x="3982862" y="50800"/>
                  </a:lnTo>
                  <a:lnTo>
                    <a:pt x="3982862" y="2540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232709" y="5588"/>
            <a:ext cx="371094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Deploy</a:t>
            </a:r>
            <a:r>
              <a:rPr sz="1800" spc="-75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Ingress</a:t>
            </a:r>
            <a:r>
              <a:rPr sz="1800" spc="-75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/service</a:t>
            </a:r>
            <a:r>
              <a:rPr sz="1800" spc="-75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089252"/>
                </a:solidFill>
                <a:latin typeface="Courier New"/>
                <a:cs typeface="Courier New"/>
              </a:rPr>
              <a:t>k8s </a:t>
            </a: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Manifest</a:t>
            </a:r>
            <a:r>
              <a:rPr sz="1800" spc="-65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89252"/>
                </a:solidFill>
                <a:latin typeface="Courier New"/>
                <a:cs typeface="Courier New"/>
              </a:rPr>
              <a:t>with</a:t>
            </a:r>
            <a:r>
              <a:rPr sz="1800" spc="-60" dirty="0">
                <a:solidFill>
                  <a:srgbClr val="089252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89252"/>
                </a:solidFill>
                <a:latin typeface="Courier New"/>
                <a:cs typeface="Courier New"/>
              </a:rPr>
              <a:t>external-</a:t>
            </a:r>
            <a:r>
              <a:rPr sz="1800" spc="-25" dirty="0">
                <a:solidFill>
                  <a:srgbClr val="089252"/>
                </a:solidFill>
                <a:latin typeface="Courier New"/>
                <a:cs typeface="Courier New"/>
              </a:rPr>
              <a:t>dns </a:t>
            </a:r>
            <a:r>
              <a:rPr sz="1800" spc="-10" dirty="0">
                <a:solidFill>
                  <a:srgbClr val="089252"/>
                </a:solidFill>
                <a:latin typeface="Courier New"/>
                <a:cs typeface="Courier New"/>
              </a:rPr>
              <a:t>Annotations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45423" y="4078223"/>
            <a:ext cx="1149096" cy="101803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8336684" y="5174995"/>
            <a:ext cx="118681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11480" marR="5080" indent="-399415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dns 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706556" y="4547566"/>
            <a:ext cx="8110855" cy="1195070"/>
            <a:chOff x="1706556" y="4547566"/>
            <a:chExt cx="8110855" cy="1195070"/>
          </a:xfrm>
        </p:grpSpPr>
        <p:sp>
          <p:nvSpPr>
            <p:cNvPr id="42" name="object 42"/>
            <p:cNvSpPr/>
            <p:nvPr/>
          </p:nvSpPr>
          <p:spPr>
            <a:xfrm>
              <a:off x="9493897" y="4547566"/>
              <a:ext cx="323850" cy="76200"/>
            </a:xfrm>
            <a:custGeom>
              <a:avLst/>
              <a:gdLst/>
              <a:ahLst/>
              <a:cxnLst/>
              <a:rect l="l" t="t" r="r" b="b"/>
              <a:pathLst>
                <a:path w="323850" h="76200">
                  <a:moveTo>
                    <a:pt x="75333" y="0"/>
                  </a:moveTo>
                  <a:lnTo>
                    <a:pt x="0" y="39784"/>
                  </a:lnTo>
                  <a:lnTo>
                    <a:pt x="77026" y="76180"/>
                  </a:lnTo>
                  <a:lnTo>
                    <a:pt x="76468" y="51070"/>
                  </a:lnTo>
                  <a:lnTo>
                    <a:pt x="63765" y="51070"/>
                  </a:lnTo>
                  <a:lnTo>
                    <a:pt x="63201" y="25675"/>
                  </a:lnTo>
                  <a:lnTo>
                    <a:pt x="75898" y="25393"/>
                  </a:lnTo>
                  <a:lnTo>
                    <a:pt x="75333" y="0"/>
                  </a:lnTo>
                  <a:close/>
                </a:path>
                <a:path w="323850" h="76200">
                  <a:moveTo>
                    <a:pt x="75898" y="25393"/>
                  </a:moveTo>
                  <a:lnTo>
                    <a:pt x="63201" y="25675"/>
                  </a:lnTo>
                  <a:lnTo>
                    <a:pt x="63765" y="51070"/>
                  </a:lnTo>
                  <a:lnTo>
                    <a:pt x="76462" y="50788"/>
                  </a:lnTo>
                  <a:lnTo>
                    <a:pt x="75898" y="25393"/>
                  </a:lnTo>
                  <a:close/>
                </a:path>
                <a:path w="323850" h="76200">
                  <a:moveTo>
                    <a:pt x="76462" y="50788"/>
                  </a:moveTo>
                  <a:lnTo>
                    <a:pt x="63765" y="51070"/>
                  </a:lnTo>
                  <a:lnTo>
                    <a:pt x="76468" y="51070"/>
                  </a:lnTo>
                  <a:lnTo>
                    <a:pt x="76462" y="50788"/>
                  </a:lnTo>
                  <a:close/>
                </a:path>
                <a:path w="323850" h="76200">
                  <a:moveTo>
                    <a:pt x="322906" y="19905"/>
                  </a:moveTo>
                  <a:lnTo>
                    <a:pt x="75898" y="25393"/>
                  </a:lnTo>
                  <a:lnTo>
                    <a:pt x="76462" y="50788"/>
                  </a:lnTo>
                  <a:lnTo>
                    <a:pt x="323470" y="45299"/>
                  </a:lnTo>
                  <a:lnTo>
                    <a:pt x="322906" y="1990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556" y="4827543"/>
              <a:ext cx="762000" cy="7619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6663" y="4824984"/>
              <a:ext cx="917448" cy="91744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788312" y="5687059"/>
            <a:ext cx="599440" cy="38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AWS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10" dirty="0">
                <a:latin typeface="Arial"/>
                <a:cs typeface="Arial"/>
              </a:rPr>
              <a:t>Route53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75174" y="5717540"/>
            <a:ext cx="95440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17780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latin typeface="Arial"/>
                <a:cs typeface="Arial"/>
              </a:rPr>
              <a:t>Route53 </a:t>
            </a:r>
            <a:r>
              <a:rPr sz="1200" dirty="0">
                <a:latin typeface="Arial"/>
                <a:cs typeface="Arial"/>
              </a:rPr>
              <a:t>DNS</a:t>
            </a:r>
            <a:r>
              <a:rPr sz="1200" spc="-10" dirty="0">
                <a:latin typeface="Arial"/>
                <a:cs typeface="Arial"/>
              </a:rPr>
              <a:t> Records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42429" y="4568299"/>
            <a:ext cx="4404995" cy="774065"/>
          </a:xfrm>
          <a:custGeom>
            <a:avLst/>
            <a:gdLst/>
            <a:ahLst/>
            <a:cxnLst/>
            <a:rect l="l" t="t" r="r" b="b"/>
            <a:pathLst>
              <a:path w="4404995" h="774064">
                <a:moveTo>
                  <a:pt x="114300" y="659292"/>
                </a:moveTo>
                <a:lnTo>
                  <a:pt x="0" y="716442"/>
                </a:lnTo>
                <a:lnTo>
                  <a:pt x="114300" y="773592"/>
                </a:lnTo>
                <a:lnTo>
                  <a:pt x="114300" y="735492"/>
                </a:lnTo>
                <a:lnTo>
                  <a:pt x="95250" y="735492"/>
                </a:lnTo>
                <a:lnTo>
                  <a:pt x="95250" y="697392"/>
                </a:lnTo>
                <a:lnTo>
                  <a:pt x="114300" y="697392"/>
                </a:lnTo>
                <a:lnTo>
                  <a:pt x="114300" y="659292"/>
                </a:lnTo>
                <a:close/>
              </a:path>
              <a:path w="4404995" h="774064">
                <a:moveTo>
                  <a:pt x="114300" y="697392"/>
                </a:moveTo>
                <a:lnTo>
                  <a:pt x="95250" y="697392"/>
                </a:lnTo>
                <a:lnTo>
                  <a:pt x="95250" y="735492"/>
                </a:lnTo>
                <a:lnTo>
                  <a:pt x="114300" y="735492"/>
                </a:lnTo>
                <a:lnTo>
                  <a:pt x="114300" y="697392"/>
                </a:lnTo>
                <a:close/>
              </a:path>
              <a:path w="4404995" h="774064">
                <a:moveTo>
                  <a:pt x="552309" y="697392"/>
                </a:moveTo>
                <a:lnTo>
                  <a:pt x="114300" y="697392"/>
                </a:lnTo>
                <a:lnTo>
                  <a:pt x="114300" y="735492"/>
                </a:lnTo>
                <a:lnTo>
                  <a:pt x="571359" y="735492"/>
                </a:lnTo>
                <a:lnTo>
                  <a:pt x="578774" y="733995"/>
                </a:lnTo>
                <a:lnTo>
                  <a:pt x="584829" y="729912"/>
                </a:lnTo>
                <a:lnTo>
                  <a:pt x="588911" y="723857"/>
                </a:lnTo>
                <a:lnTo>
                  <a:pt x="590409" y="716442"/>
                </a:lnTo>
                <a:lnTo>
                  <a:pt x="552309" y="716442"/>
                </a:lnTo>
                <a:lnTo>
                  <a:pt x="552309" y="697392"/>
                </a:lnTo>
                <a:close/>
              </a:path>
              <a:path w="4404995" h="774064">
                <a:moveTo>
                  <a:pt x="4404888" y="0"/>
                </a:moveTo>
                <a:lnTo>
                  <a:pt x="571359" y="0"/>
                </a:lnTo>
                <a:lnTo>
                  <a:pt x="563944" y="1496"/>
                </a:lnTo>
                <a:lnTo>
                  <a:pt x="557888" y="5579"/>
                </a:lnTo>
                <a:lnTo>
                  <a:pt x="553806" y="11634"/>
                </a:lnTo>
                <a:lnTo>
                  <a:pt x="552309" y="19050"/>
                </a:lnTo>
                <a:lnTo>
                  <a:pt x="552309" y="716442"/>
                </a:lnTo>
                <a:lnTo>
                  <a:pt x="571359" y="697392"/>
                </a:lnTo>
                <a:lnTo>
                  <a:pt x="590409" y="697392"/>
                </a:lnTo>
                <a:lnTo>
                  <a:pt x="590409" y="38100"/>
                </a:lnTo>
                <a:lnTo>
                  <a:pt x="571359" y="38100"/>
                </a:lnTo>
                <a:lnTo>
                  <a:pt x="590409" y="19050"/>
                </a:lnTo>
                <a:lnTo>
                  <a:pt x="4404888" y="19050"/>
                </a:lnTo>
                <a:lnTo>
                  <a:pt x="4404888" y="0"/>
                </a:lnTo>
                <a:close/>
              </a:path>
              <a:path w="4404995" h="774064">
                <a:moveTo>
                  <a:pt x="590409" y="697392"/>
                </a:moveTo>
                <a:lnTo>
                  <a:pt x="571359" y="697392"/>
                </a:lnTo>
                <a:lnTo>
                  <a:pt x="552309" y="716442"/>
                </a:lnTo>
                <a:lnTo>
                  <a:pt x="590409" y="716442"/>
                </a:lnTo>
                <a:lnTo>
                  <a:pt x="590409" y="697392"/>
                </a:lnTo>
                <a:close/>
              </a:path>
              <a:path w="4404995" h="774064">
                <a:moveTo>
                  <a:pt x="590409" y="19050"/>
                </a:moveTo>
                <a:lnTo>
                  <a:pt x="571359" y="38100"/>
                </a:lnTo>
                <a:lnTo>
                  <a:pt x="590409" y="38100"/>
                </a:lnTo>
                <a:lnTo>
                  <a:pt x="590409" y="19050"/>
                </a:lnTo>
                <a:close/>
              </a:path>
              <a:path w="4404995" h="774064">
                <a:moveTo>
                  <a:pt x="4404888" y="19050"/>
                </a:moveTo>
                <a:lnTo>
                  <a:pt x="590409" y="19050"/>
                </a:lnTo>
                <a:lnTo>
                  <a:pt x="590409" y="38100"/>
                </a:lnTo>
                <a:lnTo>
                  <a:pt x="4404888" y="38100"/>
                </a:lnTo>
                <a:lnTo>
                  <a:pt x="4404888" y="1905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044403" y="3047491"/>
            <a:ext cx="4810125" cy="214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Annotate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SA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IAM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Role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2614295" marR="707390" indent="159385">
              <a:lnSpc>
                <a:spcPts val="2110"/>
              </a:lnSpc>
              <a:spcBef>
                <a:spcPts val="1770"/>
              </a:spcBef>
            </a:pP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dns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180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  <a:p>
            <a:pPr marL="2291715" marR="5080" indent="-229235">
              <a:lnSpc>
                <a:spcPts val="2110"/>
              </a:lnSpc>
              <a:spcBef>
                <a:spcPts val="1685"/>
              </a:spcBef>
            </a:pP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Update</a:t>
            </a:r>
            <a:r>
              <a:rPr sz="18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Delete</a:t>
            </a:r>
            <a:r>
              <a:rPr sz="18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030A0"/>
                </a:solidFill>
                <a:latin typeface="Calibri"/>
                <a:cs typeface="Calibri"/>
              </a:rPr>
              <a:t>DNS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Records</a:t>
            </a:r>
            <a:r>
              <a:rPr sz="1800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r>
              <a:rPr sz="1800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Calibri"/>
                <a:cs typeface="Calibri"/>
              </a:rPr>
              <a:t>Route53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533225" y="2655899"/>
            <a:ext cx="8084184" cy="4251960"/>
          </a:xfrm>
          <a:custGeom>
            <a:avLst/>
            <a:gdLst/>
            <a:ahLst/>
            <a:cxnLst/>
            <a:rect l="l" t="t" r="r" b="b"/>
            <a:pathLst>
              <a:path w="8084184" h="4251959">
                <a:moveTo>
                  <a:pt x="7305053" y="76200"/>
                </a:moveTo>
                <a:lnTo>
                  <a:pt x="7303046" y="66306"/>
                </a:lnTo>
                <a:lnTo>
                  <a:pt x="7297610" y="58242"/>
                </a:lnTo>
                <a:lnTo>
                  <a:pt x="7289533" y="52793"/>
                </a:lnTo>
                <a:lnTo>
                  <a:pt x="7279653" y="50800"/>
                </a:lnTo>
                <a:lnTo>
                  <a:pt x="7203453" y="50800"/>
                </a:lnTo>
                <a:lnTo>
                  <a:pt x="7203453" y="0"/>
                </a:lnTo>
                <a:lnTo>
                  <a:pt x="7051053" y="76200"/>
                </a:lnTo>
                <a:lnTo>
                  <a:pt x="7203453" y="152400"/>
                </a:lnTo>
                <a:lnTo>
                  <a:pt x="7203453" y="101600"/>
                </a:lnTo>
                <a:lnTo>
                  <a:pt x="7254253" y="101600"/>
                </a:lnTo>
                <a:lnTo>
                  <a:pt x="7254253" y="953858"/>
                </a:lnTo>
                <a:lnTo>
                  <a:pt x="5782792" y="953858"/>
                </a:lnTo>
                <a:lnTo>
                  <a:pt x="5772899" y="955852"/>
                </a:lnTo>
                <a:lnTo>
                  <a:pt x="5764822" y="961301"/>
                </a:lnTo>
                <a:lnTo>
                  <a:pt x="5759386" y="969365"/>
                </a:lnTo>
                <a:lnTo>
                  <a:pt x="5757392" y="979258"/>
                </a:lnTo>
                <a:lnTo>
                  <a:pt x="5757392" y="1224876"/>
                </a:lnTo>
                <a:lnTo>
                  <a:pt x="5706592" y="1224876"/>
                </a:lnTo>
                <a:lnTo>
                  <a:pt x="5782792" y="1377276"/>
                </a:lnTo>
                <a:lnTo>
                  <a:pt x="5846292" y="1250276"/>
                </a:lnTo>
                <a:lnTo>
                  <a:pt x="5858992" y="1224876"/>
                </a:lnTo>
                <a:lnTo>
                  <a:pt x="5808192" y="1224876"/>
                </a:lnTo>
                <a:lnTo>
                  <a:pt x="5808192" y="1004658"/>
                </a:lnTo>
                <a:lnTo>
                  <a:pt x="7279653" y="1004658"/>
                </a:lnTo>
                <a:lnTo>
                  <a:pt x="7289533" y="1002665"/>
                </a:lnTo>
                <a:lnTo>
                  <a:pt x="7297610" y="997216"/>
                </a:lnTo>
                <a:lnTo>
                  <a:pt x="7303046" y="989139"/>
                </a:lnTo>
                <a:lnTo>
                  <a:pt x="7305053" y="979258"/>
                </a:lnTo>
                <a:lnTo>
                  <a:pt x="7305053" y="953858"/>
                </a:lnTo>
                <a:lnTo>
                  <a:pt x="7305053" y="101600"/>
                </a:lnTo>
                <a:lnTo>
                  <a:pt x="7305053" y="76200"/>
                </a:lnTo>
                <a:close/>
              </a:path>
              <a:path w="8084184" h="4251959">
                <a:moveTo>
                  <a:pt x="8083918" y="3551542"/>
                </a:moveTo>
                <a:lnTo>
                  <a:pt x="8076768" y="3507295"/>
                </a:lnTo>
                <a:lnTo>
                  <a:pt x="8056893" y="3468852"/>
                </a:lnTo>
                <a:lnTo>
                  <a:pt x="8026590" y="3438537"/>
                </a:lnTo>
                <a:lnTo>
                  <a:pt x="7988147" y="3418662"/>
                </a:lnTo>
                <a:lnTo>
                  <a:pt x="7943901" y="3411524"/>
                </a:lnTo>
                <a:lnTo>
                  <a:pt x="140017" y="3411524"/>
                </a:lnTo>
                <a:lnTo>
                  <a:pt x="95770" y="3418662"/>
                </a:lnTo>
                <a:lnTo>
                  <a:pt x="57327" y="3438537"/>
                </a:lnTo>
                <a:lnTo>
                  <a:pt x="27012" y="3468852"/>
                </a:lnTo>
                <a:lnTo>
                  <a:pt x="7137" y="3507295"/>
                </a:lnTo>
                <a:lnTo>
                  <a:pt x="0" y="3551542"/>
                </a:lnTo>
                <a:lnTo>
                  <a:pt x="0" y="4111612"/>
                </a:lnTo>
                <a:lnTo>
                  <a:pt x="7137" y="4155871"/>
                </a:lnTo>
                <a:lnTo>
                  <a:pt x="27012" y="4194302"/>
                </a:lnTo>
                <a:lnTo>
                  <a:pt x="57327" y="4224617"/>
                </a:lnTo>
                <a:lnTo>
                  <a:pt x="95770" y="4244492"/>
                </a:lnTo>
                <a:lnTo>
                  <a:pt x="140017" y="4251630"/>
                </a:lnTo>
                <a:lnTo>
                  <a:pt x="7943901" y="4251630"/>
                </a:lnTo>
                <a:lnTo>
                  <a:pt x="7988147" y="4244492"/>
                </a:lnTo>
                <a:lnTo>
                  <a:pt x="8026590" y="4224617"/>
                </a:lnTo>
                <a:lnTo>
                  <a:pt x="8056893" y="4194302"/>
                </a:lnTo>
                <a:lnTo>
                  <a:pt x="8076768" y="4155871"/>
                </a:lnTo>
                <a:lnTo>
                  <a:pt x="8083918" y="4111612"/>
                </a:lnTo>
                <a:lnTo>
                  <a:pt x="8083918" y="3551542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652983" y="6049771"/>
            <a:ext cx="783907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External-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retrieves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18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(Services,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Ingresses,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etc.)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Kubernetes</a:t>
            </a:r>
            <a:r>
              <a:rPr sz="180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API</a:t>
            </a:r>
            <a:r>
              <a:rPr sz="1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Server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desired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need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updated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deleted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Route53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100816" y="4017264"/>
            <a:ext cx="2417445" cy="1051560"/>
            <a:chOff x="11100816" y="4017264"/>
            <a:chExt cx="2417445" cy="1051560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3544" y="4017264"/>
              <a:ext cx="1164336" cy="10515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00816" y="4062984"/>
              <a:ext cx="1149096" cy="99974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789120" y="5174995"/>
            <a:ext cx="253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37945" algn="l"/>
              </a:tabLst>
            </a:pPr>
            <a:r>
              <a:rPr sz="2700" spc="-15" baseline="-7716" dirty="0">
                <a:solidFill>
                  <a:srgbClr val="0070C0"/>
                </a:solidFill>
                <a:latin typeface="Calibri"/>
                <a:cs typeface="Calibri"/>
              </a:rPr>
              <a:t>external-</a:t>
            </a:r>
            <a:r>
              <a:rPr sz="2700" spc="-37" baseline="-7716" dirty="0">
                <a:solidFill>
                  <a:srgbClr val="0070C0"/>
                </a:solidFill>
                <a:latin typeface="Calibri"/>
                <a:cs typeface="Calibri"/>
              </a:rPr>
              <a:t>dns</a:t>
            </a:r>
            <a:r>
              <a:rPr sz="2700" baseline="-7716" dirty="0">
                <a:solidFill>
                  <a:srgbClr val="0070C0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55" name="object 55"/>
          <p:cNvSpPr txBox="1"/>
          <p:nvPr/>
        </p:nvSpPr>
        <p:spPr>
          <a:xfrm>
            <a:off x="11140619" y="5440171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18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472675" y="5176011"/>
            <a:ext cx="105410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external-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dns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16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</a:rPr>
              <a:t>Role 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Binding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86738" y="2287185"/>
            <a:ext cx="5627370" cy="48113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065" marR="5080" algn="ctr">
              <a:lnSpc>
                <a:spcPct val="108000"/>
              </a:lnSpc>
              <a:spcBef>
                <a:spcPts val="15"/>
              </a:spcBef>
              <a:tabLst>
                <a:tab pos="3165475" algn="l"/>
                <a:tab pos="5166360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Ingress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50" dirty="0">
                <a:solidFill>
                  <a:srgbClr val="089252"/>
                </a:solidFill>
                <a:latin typeface="Calibri"/>
                <a:cs typeface="Calibri"/>
              </a:rPr>
              <a:t>&amp;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5000" b="1" spc="-9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6640" y="213359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80977" y="1612900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256" y="170687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66128" y="1603755"/>
            <a:ext cx="34080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4752" y="20421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9368" y="213359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46735" y="1591564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9637" y="278553"/>
            <a:ext cx="1175213" cy="11542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0185" y="160375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67970" marR="5080" indent="-25590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51783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328" y="5434035"/>
            <a:ext cx="1809750" cy="951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150" b="0" spc="-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150" b="0" spc="1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1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78" y="6336243"/>
            <a:ext cx="2865120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400"/>
              </a:lnSpc>
              <a:spcBef>
                <a:spcPts val="140"/>
              </a:spcBef>
            </a:pP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11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&amp;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Route53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150" b="0" spc="14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&amp;</a:t>
            </a:r>
            <a:r>
              <a:rPr sz="2150" b="0" spc="1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External-</a:t>
            </a:r>
            <a:r>
              <a:rPr sz="21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3" name="object 53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727" y="753719"/>
              <a:ext cx="2693035" cy="1136015"/>
            </a:xfrm>
            <a:custGeom>
              <a:avLst/>
              <a:gdLst/>
              <a:ahLst/>
              <a:cxnLst/>
              <a:rect l="l" t="t" r="r" b="b"/>
              <a:pathLst>
                <a:path w="2693035" h="1136014">
                  <a:moveTo>
                    <a:pt x="2597586" y="1040204"/>
                  </a:moveTo>
                  <a:lnTo>
                    <a:pt x="2597586" y="1135454"/>
                  </a:lnTo>
                  <a:lnTo>
                    <a:pt x="2661086" y="1103704"/>
                  </a:lnTo>
                  <a:lnTo>
                    <a:pt x="2613459" y="1103704"/>
                  </a:lnTo>
                  <a:lnTo>
                    <a:pt x="2613459" y="1071954"/>
                  </a:lnTo>
                  <a:lnTo>
                    <a:pt x="2661086" y="1071954"/>
                  </a:lnTo>
                  <a:lnTo>
                    <a:pt x="2597586" y="1040204"/>
                  </a:lnTo>
                  <a:close/>
                </a:path>
                <a:path w="2693035" h="1136014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597586" y="1103704"/>
                  </a:lnTo>
                  <a:lnTo>
                    <a:pt x="2597586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136014">
                  <a:moveTo>
                    <a:pt x="2661086" y="1071954"/>
                  </a:moveTo>
                  <a:lnTo>
                    <a:pt x="2613459" y="1071954"/>
                  </a:lnTo>
                  <a:lnTo>
                    <a:pt x="2613459" y="1103704"/>
                  </a:lnTo>
                  <a:lnTo>
                    <a:pt x="2661086" y="1103704"/>
                  </a:lnTo>
                  <a:lnTo>
                    <a:pt x="2692836" y="1087829"/>
                  </a:lnTo>
                  <a:lnTo>
                    <a:pt x="2661086" y="1071954"/>
                  </a:lnTo>
                  <a:close/>
                </a:path>
                <a:path w="2693035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693035" h="1136014">
                  <a:moveTo>
                    <a:pt x="2597586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597586" y="1087829"/>
                  </a:lnTo>
                  <a:lnTo>
                    <a:pt x="2597586" y="1071954"/>
                  </a:lnTo>
                  <a:close/>
                </a:path>
                <a:path w="2693035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136014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7" name="object 67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089252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93444" y="163931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70C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0070C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70C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256778" y="2491392"/>
            <a:ext cx="3604895" cy="1839595"/>
            <a:chOff x="8256778" y="2491392"/>
            <a:chExt cx="3604895" cy="1839595"/>
          </a:xfrm>
        </p:grpSpPr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190579" y="2823404"/>
              <a:ext cx="623570" cy="1020444"/>
            </a:xfrm>
            <a:custGeom>
              <a:avLst/>
              <a:gdLst/>
              <a:ahLst/>
              <a:cxnLst/>
              <a:rect l="l" t="t" r="r" b="b"/>
              <a:pathLst>
                <a:path w="623570" h="1020445">
                  <a:moveTo>
                    <a:pt x="560283" y="946714"/>
                  </a:moveTo>
                  <a:lnTo>
                    <a:pt x="533085" y="963094"/>
                  </a:lnTo>
                  <a:lnTo>
                    <a:pt x="623022" y="1020119"/>
                  </a:lnTo>
                  <a:lnTo>
                    <a:pt x="618323" y="960314"/>
                  </a:lnTo>
                  <a:lnTo>
                    <a:pt x="568473" y="960314"/>
                  </a:lnTo>
                  <a:lnTo>
                    <a:pt x="560283" y="946714"/>
                  </a:lnTo>
                  <a:close/>
                </a:path>
                <a:path w="623570" h="1020445">
                  <a:moveTo>
                    <a:pt x="587481" y="930334"/>
                  </a:moveTo>
                  <a:lnTo>
                    <a:pt x="560283" y="946714"/>
                  </a:lnTo>
                  <a:lnTo>
                    <a:pt x="568473" y="960314"/>
                  </a:lnTo>
                  <a:lnTo>
                    <a:pt x="595671" y="943933"/>
                  </a:lnTo>
                  <a:lnTo>
                    <a:pt x="587481" y="930334"/>
                  </a:lnTo>
                  <a:close/>
                </a:path>
                <a:path w="623570" h="1020445">
                  <a:moveTo>
                    <a:pt x="614679" y="913954"/>
                  </a:moveTo>
                  <a:lnTo>
                    <a:pt x="587481" y="930334"/>
                  </a:lnTo>
                  <a:lnTo>
                    <a:pt x="595671" y="943933"/>
                  </a:lnTo>
                  <a:lnTo>
                    <a:pt x="568473" y="960314"/>
                  </a:lnTo>
                  <a:lnTo>
                    <a:pt x="618323" y="960314"/>
                  </a:lnTo>
                  <a:lnTo>
                    <a:pt x="614679" y="913954"/>
                  </a:lnTo>
                  <a:close/>
                </a:path>
                <a:path w="623570" h="1020445">
                  <a:moveTo>
                    <a:pt x="27198" y="0"/>
                  </a:moveTo>
                  <a:lnTo>
                    <a:pt x="0" y="16380"/>
                  </a:lnTo>
                  <a:lnTo>
                    <a:pt x="560283" y="946714"/>
                  </a:lnTo>
                  <a:lnTo>
                    <a:pt x="587481" y="930334"/>
                  </a:lnTo>
                  <a:lnTo>
                    <a:pt x="2719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00B0F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98" name="object 98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06" name="object 106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2" name="object 112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1" name="object 121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25" name="object 125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34" name="object 134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136" name="object 1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40886" y="2736596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1" name="object 141"/>
          <p:cNvSpPr txBox="1"/>
          <p:nvPr/>
        </p:nvSpPr>
        <p:spPr>
          <a:xfrm>
            <a:off x="140886" y="2928620"/>
            <a:ext cx="22186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dnstest1.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40886" y="3105403"/>
            <a:ext cx="327723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https://dnstest1.</a:t>
            </a:r>
            <a:r>
              <a:rPr sz="1200" spc="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https://dnstest1.</a:t>
            </a:r>
            <a:r>
              <a:rPr sz="1200" spc="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0886" y="3474211"/>
            <a:ext cx="22536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https://dnstest2.</a:t>
            </a:r>
            <a:r>
              <a:rPr sz="1200" spc="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40886" y="3650996"/>
            <a:ext cx="327723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https://dnstest2.</a:t>
            </a:r>
            <a:r>
              <a:rPr sz="1200" spc="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https://dnstest2.</a:t>
            </a:r>
            <a:r>
              <a:rPr sz="1200" spc="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215404" y="2236723"/>
            <a:ext cx="171958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5"/>
              </a:spcBef>
            </a:pP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dnstest1.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dnstest2.</a:t>
            </a:r>
            <a:r>
              <a:rPr sz="12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70863" y="2287185"/>
            <a:ext cx="5659120" cy="48113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065" marR="5080" algn="ctr">
              <a:lnSpc>
                <a:spcPct val="108000"/>
              </a:lnSpc>
              <a:spcBef>
                <a:spcPts val="15"/>
              </a:spcBef>
              <a:tabLst>
                <a:tab pos="316547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Service</a:t>
            </a:r>
            <a:r>
              <a:rPr sz="5000" b="1" spc="-5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5000" b="1" spc="-50" dirty="0">
                <a:solidFill>
                  <a:srgbClr val="089252"/>
                </a:solidFill>
                <a:latin typeface="Calibri"/>
                <a:cs typeface="Calibri"/>
              </a:rPr>
              <a:t>&amp;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5000" b="1" spc="-9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43046" y="1551940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28197" y="1542796"/>
            <a:ext cx="34080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  <a:tabLst>
                <a:tab pos="1803400" algn="l"/>
                <a:tab pos="2075814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517015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60" dirty="0"/>
              <a:t> </a:t>
            </a:r>
            <a:r>
              <a:rPr dirty="0"/>
              <a:t>Service</a:t>
            </a:r>
            <a:r>
              <a:rPr spc="-5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dirty="0"/>
              <a:t>External</a:t>
            </a:r>
            <a:r>
              <a:rPr spc="-45" dirty="0"/>
              <a:t> </a:t>
            </a:r>
            <a:r>
              <a:rPr spc="-25" dirty="0"/>
              <a:t>DNS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67" y="1719686"/>
            <a:ext cx="13152145" cy="57634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2238" y="50242"/>
            <a:ext cx="11670665" cy="7501890"/>
          </a:xfrm>
          <a:custGeom>
            <a:avLst/>
            <a:gdLst/>
            <a:ahLst/>
            <a:cxnLst/>
            <a:rect l="l" t="t" r="r" b="b"/>
            <a:pathLst>
              <a:path w="11670665" h="7501890">
                <a:moveTo>
                  <a:pt x="0" y="0"/>
                </a:moveTo>
                <a:lnTo>
                  <a:pt x="11670210" y="0"/>
                </a:lnTo>
                <a:lnTo>
                  <a:pt x="11670210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0673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60904" y="57911"/>
            <a:ext cx="11329035" cy="7338695"/>
            <a:chOff x="2660904" y="57911"/>
            <a:chExt cx="1132903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04" y="57911"/>
              <a:ext cx="332231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02857" y="2071115"/>
            <a:ext cx="2116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Classic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618" y="434674"/>
            <a:ext cx="2087245" cy="669925"/>
            <a:chOff x="482618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17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18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50" y="512516"/>
              <a:ext cx="501334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80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414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8815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8059" y="5090359"/>
            <a:ext cx="1276985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75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662" y="5471359"/>
            <a:ext cx="2297430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750" b="0" spc="7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7459" y="5852359"/>
            <a:ext cx="720090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7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7472" y="6245550"/>
            <a:ext cx="3060700" cy="12058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indent="530225">
              <a:lnSpc>
                <a:spcPts val="3000"/>
              </a:lnSpc>
              <a:spcBef>
                <a:spcPts val="445"/>
              </a:spcBef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750" b="0" spc="2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Classic</a:t>
            </a:r>
            <a:r>
              <a:rPr sz="2750" b="0" spc="9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750" b="0" spc="8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750">
              <a:latin typeface="Calibri Light"/>
              <a:cs typeface="Calibri Light"/>
            </a:endParaRPr>
          </a:p>
          <a:p>
            <a:pPr marL="601345">
              <a:lnSpc>
                <a:spcPts val="2950"/>
              </a:lnSpc>
            </a:pPr>
            <a:r>
              <a:rPr sz="2750" b="0" dirty="0">
                <a:solidFill>
                  <a:srgbClr val="7030A0"/>
                </a:solidFill>
                <a:latin typeface="Calibri Light"/>
                <a:cs typeface="Calibri Light"/>
              </a:rPr>
              <a:t>External</a:t>
            </a:r>
            <a:r>
              <a:rPr sz="2750" b="0" spc="100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750">
              <a:latin typeface="Calibri Light"/>
              <a:cs typeface="Calibri Ligh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8031" y="1597152"/>
            <a:ext cx="472440" cy="47548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266884" y="1425956"/>
            <a:ext cx="1339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Classic Load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378708" y="3054095"/>
            <a:ext cx="5716270" cy="2737485"/>
            <a:chOff x="4378708" y="3054095"/>
            <a:chExt cx="5716270" cy="2737485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85058" y="3454356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983165" y="3447661"/>
            <a:ext cx="3549015" cy="2343785"/>
            <a:chOff x="9983165" y="3447661"/>
            <a:chExt cx="3549015" cy="234378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989515" y="3454011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618202" y="3966250"/>
            <a:ext cx="8748395" cy="1312545"/>
            <a:chOff x="4618202" y="3966250"/>
            <a:chExt cx="8748395" cy="1312545"/>
          </a:xfrm>
        </p:grpSpPr>
        <p:sp>
          <p:nvSpPr>
            <p:cNvPr id="56" name="object 56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53" y="0"/>
                  </a:moveTo>
                  <a:lnTo>
                    <a:pt x="0" y="0"/>
                  </a:lnTo>
                  <a:lnTo>
                    <a:pt x="0" y="1287019"/>
                  </a:lnTo>
                  <a:lnTo>
                    <a:pt x="8722753" y="1287019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2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2" y="894113"/>
                  </a:lnTo>
                  <a:lnTo>
                    <a:pt x="8258002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50093" y="42957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587223" y="5034788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39477" y="4467859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365157" y="4371006"/>
            <a:ext cx="619125" cy="416559"/>
            <a:chOff x="5365157" y="4371006"/>
            <a:chExt cx="619125" cy="416559"/>
          </a:xfrm>
        </p:grpSpPr>
        <p:sp>
          <p:nvSpPr>
            <p:cNvPr id="64" name="object 64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05462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60442" y="470904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7" y="0"/>
                  </a:moveTo>
                  <a:lnTo>
                    <a:pt x="144403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28596" y="4449636"/>
              <a:ext cx="60325" cy="259715"/>
            </a:xfrm>
            <a:custGeom>
              <a:avLst/>
              <a:gdLst/>
              <a:ahLst/>
              <a:cxnLst/>
              <a:rect l="l" t="t" r="r" b="b"/>
              <a:pathLst>
                <a:path w="60325" h="259714">
                  <a:moveTo>
                    <a:pt x="30163" y="0"/>
                  </a:moveTo>
                  <a:lnTo>
                    <a:pt x="30163" y="257267"/>
                  </a:lnTo>
                </a:path>
                <a:path w="60325" h="259714">
                  <a:moveTo>
                    <a:pt x="0" y="259406"/>
                  </a:moveTo>
                  <a:lnTo>
                    <a:pt x="60326" y="259406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842837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552724" y="442990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250093" y="42957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88900" algn="ctr">
              <a:lnSpc>
                <a:spcPct val="100000"/>
              </a:lnSpc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86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664454" y="4294750"/>
            <a:ext cx="822325" cy="655955"/>
            <a:chOff x="6664454" y="4294750"/>
            <a:chExt cx="822325" cy="655955"/>
          </a:xfrm>
        </p:grpSpPr>
        <p:sp>
          <p:nvSpPr>
            <p:cNvPr id="73" name="object 73"/>
            <p:cNvSpPr/>
            <p:nvPr/>
          </p:nvSpPr>
          <p:spPr>
            <a:xfrm>
              <a:off x="6664454" y="42947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11267" y="440179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91982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9976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57197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967085" y="443922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811267" y="440179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64454" y="429475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550381" y="4260418"/>
            <a:ext cx="822325" cy="655955"/>
            <a:chOff x="10550381" y="4260418"/>
            <a:chExt cx="822325" cy="655955"/>
          </a:xfrm>
        </p:grpSpPr>
        <p:sp>
          <p:nvSpPr>
            <p:cNvPr id="82" name="object 82"/>
            <p:cNvSpPr/>
            <p:nvPr/>
          </p:nvSpPr>
          <p:spPr>
            <a:xfrm>
              <a:off x="10550381" y="426041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697194" y="436746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80575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08569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43124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853012" y="44048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697195" y="436746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550381" y="426041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1964742" y="4259460"/>
            <a:ext cx="822325" cy="655955"/>
            <a:chOff x="11964742" y="4259460"/>
            <a:chExt cx="822325" cy="655955"/>
          </a:xfrm>
        </p:grpSpPr>
        <p:sp>
          <p:nvSpPr>
            <p:cNvPr id="91" name="object 91"/>
            <p:cNvSpPr/>
            <p:nvPr/>
          </p:nvSpPr>
          <p:spPr>
            <a:xfrm>
              <a:off x="11964742" y="425946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5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5" y="655675"/>
                  </a:lnTo>
                  <a:lnTo>
                    <a:pt x="82193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111555" y="436651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22011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50005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557485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267373" y="4403933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2111555" y="4366510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964742" y="425946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50842" y="753719"/>
            <a:ext cx="12630150" cy="2700655"/>
            <a:chOff x="250842" y="753719"/>
            <a:chExt cx="12630150" cy="2700655"/>
          </a:xfrm>
        </p:grpSpPr>
        <p:sp>
          <p:nvSpPr>
            <p:cNvPr id="100" name="object 100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0842" y="753719"/>
              <a:ext cx="2538730" cy="1136015"/>
            </a:xfrm>
            <a:custGeom>
              <a:avLst/>
              <a:gdLst/>
              <a:ahLst/>
              <a:cxnLst/>
              <a:rect l="l" t="t" r="r" b="b"/>
              <a:pathLst>
                <a:path w="2538730" h="1136014">
                  <a:moveTo>
                    <a:pt x="2443471" y="1040204"/>
                  </a:moveTo>
                  <a:lnTo>
                    <a:pt x="2443471" y="1135454"/>
                  </a:lnTo>
                  <a:lnTo>
                    <a:pt x="2506971" y="1103704"/>
                  </a:lnTo>
                  <a:lnTo>
                    <a:pt x="2459344" y="1103704"/>
                  </a:lnTo>
                  <a:lnTo>
                    <a:pt x="2459344" y="1071954"/>
                  </a:lnTo>
                  <a:lnTo>
                    <a:pt x="2506971" y="1071954"/>
                  </a:lnTo>
                  <a:lnTo>
                    <a:pt x="2443471" y="1040204"/>
                  </a:lnTo>
                  <a:close/>
                </a:path>
                <a:path w="2538730" h="1136014">
                  <a:moveTo>
                    <a:pt x="244474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443471" y="1103704"/>
                  </a:lnTo>
                  <a:lnTo>
                    <a:pt x="2443471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4" y="15875"/>
                  </a:lnTo>
                  <a:lnTo>
                    <a:pt x="244474" y="0"/>
                  </a:lnTo>
                  <a:close/>
                </a:path>
                <a:path w="2538730" h="1136014">
                  <a:moveTo>
                    <a:pt x="2506971" y="1071954"/>
                  </a:moveTo>
                  <a:lnTo>
                    <a:pt x="2459344" y="1071954"/>
                  </a:lnTo>
                  <a:lnTo>
                    <a:pt x="2459344" y="1103704"/>
                  </a:lnTo>
                  <a:lnTo>
                    <a:pt x="2506971" y="1103704"/>
                  </a:lnTo>
                  <a:lnTo>
                    <a:pt x="2538721" y="1087829"/>
                  </a:lnTo>
                  <a:lnTo>
                    <a:pt x="2506971" y="1071954"/>
                  </a:lnTo>
                  <a:close/>
                </a:path>
                <a:path w="2538730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538730" h="1136014">
                  <a:moveTo>
                    <a:pt x="2443471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443471" y="1087829"/>
                  </a:lnTo>
                  <a:lnTo>
                    <a:pt x="2443471" y="1071954"/>
                  </a:lnTo>
                  <a:close/>
                </a:path>
                <a:path w="2538730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538730" h="1136014">
                  <a:moveTo>
                    <a:pt x="244474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4" y="31750"/>
                  </a:lnTo>
                  <a:lnTo>
                    <a:pt x="244474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29297" y="1607820"/>
            <a:ext cx="2800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7030A0"/>
                </a:solidFill>
                <a:latin typeface="Calibri"/>
                <a:cs typeface="Calibri"/>
                <a:hlinkClick r:id="rId13"/>
              </a:rPr>
              <a:t>http://externaldns-k8s-service-demo.</a:t>
            </a:r>
            <a:r>
              <a:rPr sz="1400" b="1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lang="en-US" sz="1400" b="1" spc="-10" dirty="0" smtClean="0">
                <a:solidFill>
                  <a:srgbClr val="7030A0"/>
                </a:solidFill>
                <a:latin typeface="Calibri"/>
                <a:cs typeface="Calibri"/>
              </a:rPr>
              <a:t>Gopal</a:t>
            </a:r>
            <a:r>
              <a:rPr sz="1400" b="1" spc="-10" dirty="0" smtClean="0">
                <a:solidFill>
                  <a:srgbClr val="7030A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4173743" y="2348294"/>
            <a:ext cx="9502775" cy="3688079"/>
            <a:chOff x="4173743" y="2348294"/>
            <a:chExt cx="9502775" cy="3688079"/>
          </a:xfrm>
        </p:grpSpPr>
        <p:sp>
          <p:nvSpPr>
            <p:cNvPr id="104" name="object 104"/>
            <p:cNvSpPr/>
            <p:nvPr/>
          </p:nvSpPr>
          <p:spPr>
            <a:xfrm>
              <a:off x="5661050" y="2348305"/>
              <a:ext cx="6715125" cy="1947545"/>
            </a:xfrm>
            <a:custGeom>
              <a:avLst/>
              <a:gdLst/>
              <a:ahLst/>
              <a:cxnLst/>
              <a:rect l="l" t="t" r="r" b="b"/>
              <a:pathLst>
                <a:path w="6715125" h="1947545">
                  <a:moveTo>
                    <a:pt x="6714655" y="1911159"/>
                  </a:moveTo>
                  <a:lnTo>
                    <a:pt x="6697980" y="1887410"/>
                  </a:lnTo>
                  <a:lnTo>
                    <a:pt x="6653466" y="1823999"/>
                  </a:lnTo>
                  <a:lnTo>
                    <a:pt x="6638379" y="1851939"/>
                  </a:lnTo>
                  <a:lnTo>
                    <a:pt x="3208236" y="0"/>
                  </a:lnTo>
                  <a:lnTo>
                    <a:pt x="3200692" y="13970"/>
                  </a:lnTo>
                  <a:lnTo>
                    <a:pt x="3192488" y="381"/>
                  </a:lnTo>
                  <a:lnTo>
                    <a:pt x="73329" y="1884565"/>
                  </a:lnTo>
                  <a:lnTo>
                    <a:pt x="56908" y="1857387"/>
                  </a:lnTo>
                  <a:lnTo>
                    <a:pt x="0" y="1947405"/>
                  </a:lnTo>
                  <a:lnTo>
                    <a:pt x="106159" y="1938921"/>
                  </a:lnTo>
                  <a:lnTo>
                    <a:pt x="94703" y="1919947"/>
                  </a:lnTo>
                  <a:lnTo>
                    <a:pt x="89738" y="1911743"/>
                  </a:lnTo>
                  <a:lnTo>
                    <a:pt x="3112909" y="85534"/>
                  </a:lnTo>
                  <a:lnTo>
                    <a:pt x="1467358" y="1865731"/>
                  </a:lnTo>
                  <a:lnTo>
                    <a:pt x="1444053" y="1844179"/>
                  </a:lnTo>
                  <a:lnTo>
                    <a:pt x="1414360" y="1946452"/>
                  </a:lnTo>
                  <a:lnTo>
                    <a:pt x="1513992" y="1908835"/>
                  </a:lnTo>
                  <a:lnTo>
                    <a:pt x="1503286" y="1898929"/>
                  </a:lnTo>
                  <a:lnTo>
                    <a:pt x="1490675" y="1887283"/>
                  </a:lnTo>
                  <a:lnTo>
                    <a:pt x="3201682" y="36271"/>
                  </a:lnTo>
                  <a:lnTo>
                    <a:pt x="5218989" y="1860016"/>
                  </a:lnTo>
                  <a:lnTo>
                    <a:pt x="5197703" y="1883562"/>
                  </a:lnTo>
                  <a:lnTo>
                    <a:pt x="5300294" y="1912112"/>
                  </a:lnTo>
                  <a:lnTo>
                    <a:pt x="5284114" y="1870659"/>
                  </a:lnTo>
                  <a:lnTo>
                    <a:pt x="5261572" y="1812912"/>
                  </a:lnTo>
                  <a:lnTo>
                    <a:pt x="5240286" y="1836470"/>
                  </a:lnTo>
                  <a:lnTo>
                    <a:pt x="3309010" y="90500"/>
                  </a:lnTo>
                  <a:lnTo>
                    <a:pt x="6623291" y="1879879"/>
                  </a:lnTo>
                  <a:lnTo>
                    <a:pt x="6608216" y="1907819"/>
                  </a:lnTo>
                  <a:lnTo>
                    <a:pt x="6714655" y="1911159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192793" y="3330490"/>
              <a:ext cx="9464675" cy="2686685"/>
            </a:xfrm>
            <a:custGeom>
              <a:avLst/>
              <a:gdLst/>
              <a:ahLst/>
              <a:cxnLst/>
              <a:rect l="l" t="t" r="r" b="b"/>
              <a:pathLst>
                <a:path w="9464675" h="2686685">
                  <a:moveTo>
                    <a:pt x="0" y="0"/>
                  </a:moveTo>
                  <a:lnTo>
                    <a:pt x="9464544" y="0"/>
                  </a:lnTo>
                  <a:lnTo>
                    <a:pt x="9464544" y="2686534"/>
                  </a:lnTo>
                  <a:lnTo>
                    <a:pt x="0" y="26865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8204114" y="5792723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4804820" y="981613"/>
            <a:ext cx="8310880" cy="1371600"/>
            <a:chOff x="4804820" y="981613"/>
            <a:chExt cx="8310880" cy="1371600"/>
          </a:xfrm>
        </p:grpSpPr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2788920" y="1484375"/>
            <a:ext cx="5851525" cy="713740"/>
            <a:chOff x="2788920" y="1484375"/>
            <a:chExt cx="5851525" cy="713740"/>
          </a:xfrm>
        </p:grpSpPr>
        <p:pic>
          <p:nvPicPr>
            <p:cNvPr id="115" name="object 11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500744" y="1787444"/>
              <a:ext cx="5139690" cy="95250"/>
            </a:xfrm>
            <a:custGeom>
              <a:avLst/>
              <a:gdLst/>
              <a:ahLst/>
              <a:cxnLst/>
              <a:rect l="l" t="t" r="r" b="b"/>
              <a:pathLst>
                <a:path w="5139690" h="95250">
                  <a:moveTo>
                    <a:pt x="5107476" y="31729"/>
                  </a:moveTo>
                  <a:lnTo>
                    <a:pt x="5059721" y="31729"/>
                  </a:lnTo>
                  <a:lnTo>
                    <a:pt x="5059762" y="63479"/>
                  </a:lnTo>
                  <a:lnTo>
                    <a:pt x="5043895" y="63500"/>
                  </a:lnTo>
                  <a:lnTo>
                    <a:pt x="5043935" y="95250"/>
                  </a:lnTo>
                  <a:lnTo>
                    <a:pt x="5139124" y="47503"/>
                  </a:lnTo>
                  <a:lnTo>
                    <a:pt x="5107476" y="31729"/>
                  </a:lnTo>
                  <a:close/>
                </a:path>
                <a:path w="5139690" h="95250">
                  <a:moveTo>
                    <a:pt x="5043854" y="31750"/>
                  </a:moveTo>
                  <a:lnTo>
                    <a:pt x="0" y="38229"/>
                  </a:lnTo>
                  <a:lnTo>
                    <a:pt x="40" y="69979"/>
                  </a:lnTo>
                  <a:lnTo>
                    <a:pt x="5043895" y="63500"/>
                  </a:lnTo>
                  <a:lnTo>
                    <a:pt x="5043854" y="31750"/>
                  </a:lnTo>
                  <a:close/>
                </a:path>
                <a:path w="5139690" h="95250">
                  <a:moveTo>
                    <a:pt x="5059721" y="31729"/>
                  </a:moveTo>
                  <a:lnTo>
                    <a:pt x="5043854" y="31750"/>
                  </a:lnTo>
                  <a:lnTo>
                    <a:pt x="5043895" y="63500"/>
                  </a:lnTo>
                  <a:lnTo>
                    <a:pt x="5059762" y="63479"/>
                  </a:lnTo>
                  <a:lnTo>
                    <a:pt x="5059721" y="31729"/>
                  </a:lnTo>
                  <a:close/>
                </a:path>
                <a:path w="5139690" h="95250">
                  <a:moveTo>
                    <a:pt x="5043813" y="0"/>
                  </a:moveTo>
                  <a:lnTo>
                    <a:pt x="5043854" y="31750"/>
                  </a:lnTo>
                  <a:lnTo>
                    <a:pt x="5107476" y="31729"/>
                  </a:lnTo>
                  <a:lnTo>
                    <a:pt x="5043813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8" name="object 11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62309" y="2168313"/>
            <a:ext cx="7000240" cy="54971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994410" marR="986790" indent="635" algn="ctr">
              <a:lnSpc>
                <a:spcPct val="106900"/>
              </a:lnSpc>
              <a:spcBef>
                <a:spcPts val="95"/>
              </a:spcBef>
              <a:tabLst>
                <a:tab pos="414718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</a:t>
            </a:r>
            <a:endParaRPr sz="5000">
              <a:latin typeface="Calibri"/>
              <a:cs typeface="Calibri"/>
            </a:endParaRPr>
          </a:p>
          <a:p>
            <a:pPr marL="12065" marR="5080" algn="ctr">
              <a:lnSpc>
                <a:spcPts val="5400"/>
              </a:lnSpc>
              <a:spcBef>
                <a:spcPts val="1280"/>
              </a:spcBef>
            </a:pP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Name</a:t>
            </a:r>
            <a:r>
              <a:rPr sz="5000" b="1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based</a:t>
            </a:r>
            <a:r>
              <a:rPr sz="5000" b="1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Virtual</a:t>
            </a:r>
            <a:r>
              <a:rPr sz="5000" b="1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Host</a:t>
            </a:r>
            <a:r>
              <a:rPr sz="5000" b="1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50" dirty="0">
                <a:solidFill>
                  <a:srgbClr val="7030A0"/>
                </a:solidFill>
                <a:latin typeface="Calibri"/>
                <a:cs typeface="Calibri"/>
              </a:rPr>
              <a:t>/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Host</a:t>
            </a:r>
            <a:r>
              <a:rPr sz="5000" b="1" spc="-6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Header</a:t>
            </a:r>
            <a:r>
              <a:rPr sz="5000" b="1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Routing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43046" y="1551940"/>
            <a:ext cx="499364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  <a:tabLst>
                <a:tab pos="1597660" algn="l"/>
                <a:tab pos="1722120" algn="l"/>
                <a:tab pos="3388360" algn="l"/>
                <a:tab pos="3660775" algn="l"/>
              </a:tabLst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Application</a:t>
            </a:r>
            <a:r>
              <a:rPr sz="3300" baseline="1262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Network </a:t>
            </a:r>
            <a:r>
              <a:rPr sz="2200" spc="-10" dirty="0">
                <a:latin typeface="Calibri"/>
                <a:cs typeface="Calibri"/>
              </a:rPr>
              <a:t>Balancing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3300" baseline="2525" dirty="0">
                <a:latin typeface="Calibri"/>
                <a:cs typeface="Calibri"/>
              </a:rPr>
              <a:t>Load</a:t>
            </a:r>
            <a:r>
              <a:rPr sz="3300" spc="-15" baseline="2525" dirty="0">
                <a:latin typeface="Calibri"/>
                <a:cs typeface="Calibri"/>
              </a:rPr>
              <a:t> Balancer</a:t>
            </a:r>
            <a:r>
              <a:rPr sz="3300" baseline="2525" dirty="0">
                <a:latin typeface="Calibri"/>
                <a:cs typeface="Calibri"/>
              </a:rPr>
              <a:t>	Load</a:t>
            </a:r>
            <a:r>
              <a:rPr sz="3300" spc="-30" baseline="2525" dirty="0">
                <a:latin typeface="Calibri"/>
                <a:cs typeface="Calibri"/>
              </a:rPr>
              <a:t> </a:t>
            </a:r>
            <a:r>
              <a:rPr sz="3300" spc="-15" baseline="2525" dirty="0">
                <a:latin typeface="Calibri"/>
                <a:cs typeface="Calibri"/>
              </a:rPr>
              <a:t>Balancer</a:t>
            </a:r>
            <a:endParaRPr sz="3300" baseline="2525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24321" y="1207008"/>
            <a:ext cx="6153150" cy="1168400"/>
            <a:chOff x="5824321" y="1207008"/>
            <a:chExt cx="615315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37021" y="2046608"/>
              <a:ext cx="6127750" cy="316230"/>
            </a:xfrm>
            <a:custGeom>
              <a:avLst/>
              <a:gdLst/>
              <a:ahLst/>
              <a:cxnLst/>
              <a:rect l="l" t="t" r="r" b="b"/>
              <a:pathLst>
                <a:path w="6127750" h="316230">
                  <a:moveTo>
                    <a:pt x="612772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127722" y="315654"/>
                  </a:lnTo>
                  <a:lnTo>
                    <a:pt x="61277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7021" y="2046608"/>
              <a:ext cx="6127750" cy="316230"/>
            </a:xfrm>
            <a:custGeom>
              <a:avLst/>
              <a:gdLst/>
              <a:ahLst/>
              <a:cxnLst/>
              <a:rect l="l" t="t" r="r" b="b"/>
              <a:pathLst>
                <a:path w="6127750" h="316230">
                  <a:moveTo>
                    <a:pt x="0" y="0"/>
                  </a:moveTo>
                  <a:lnTo>
                    <a:pt x="6127722" y="0"/>
                  </a:lnTo>
                  <a:lnTo>
                    <a:pt x="6127722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90915" y="2071115"/>
            <a:ext cx="3117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328" y="5434035"/>
            <a:ext cx="1809750" cy="951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150" b="0" spc="-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150" b="0" spc="1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1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78" y="6336243"/>
            <a:ext cx="2865120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400"/>
              </a:lnSpc>
              <a:spcBef>
                <a:spcPts val="140"/>
              </a:spcBef>
            </a:pP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11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&amp;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Route53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150" b="0" spc="14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&amp;</a:t>
            </a:r>
            <a:r>
              <a:rPr sz="2150" b="0" spc="1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External-</a:t>
            </a:r>
            <a:r>
              <a:rPr sz="21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024" y="3453383"/>
              <a:ext cx="332232" cy="3322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727" y="753719"/>
              <a:ext cx="2693035" cy="1136015"/>
            </a:xfrm>
            <a:custGeom>
              <a:avLst/>
              <a:gdLst/>
              <a:ahLst/>
              <a:cxnLst/>
              <a:rect l="l" t="t" r="r" b="b"/>
              <a:pathLst>
                <a:path w="2693035" h="1136014">
                  <a:moveTo>
                    <a:pt x="2597586" y="1040204"/>
                  </a:moveTo>
                  <a:lnTo>
                    <a:pt x="2597586" y="1135454"/>
                  </a:lnTo>
                  <a:lnTo>
                    <a:pt x="2661086" y="1103704"/>
                  </a:lnTo>
                  <a:lnTo>
                    <a:pt x="2613459" y="1103704"/>
                  </a:lnTo>
                  <a:lnTo>
                    <a:pt x="2613459" y="1071954"/>
                  </a:lnTo>
                  <a:lnTo>
                    <a:pt x="2661086" y="1071954"/>
                  </a:lnTo>
                  <a:lnTo>
                    <a:pt x="2597586" y="1040204"/>
                  </a:lnTo>
                  <a:close/>
                </a:path>
                <a:path w="2693035" h="1136014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597586" y="1103704"/>
                  </a:lnTo>
                  <a:lnTo>
                    <a:pt x="2597586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136014">
                  <a:moveTo>
                    <a:pt x="2661086" y="1071954"/>
                  </a:moveTo>
                  <a:lnTo>
                    <a:pt x="2613459" y="1071954"/>
                  </a:lnTo>
                  <a:lnTo>
                    <a:pt x="2613459" y="1103704"/>
                  </a:lnTo>
                  <a:lnTo>
                    <a:pt x="2661086" y="1103704"/>
                  </a:lnTo>
                  <a:lnTo>
                    <a:pt x="2692836" y="1087829"/>
                  </a:lnTo>
                  <a:lnTo>
                    <a:pt x="2661086" y="1071954"/>
                  </a:lnTo>
                  <a:close/>
                </a:path>
                <a:path w="2693035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693035" h="1136014">
                  <a:moveTo>
                    <a:pt x="2597586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597586" y="1087829"/>
                  </a:lnTo>
                  <a:lnTo>
                    <a:pt x="2597586" y="1071954"/>
                  </a:lnTo>
                  <a:close/>
                </a:path>
                <a:path w="2693035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136014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66" name="object 66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9965601" y="2526590"/>
            <a:ext cx="2026920" cy="254557"/>
          </a:xfrm>
          <a:prstGeom prst="rect">
            <a:avLst/>
          </a:prstGeom>
          <a:solidFill>
            <a:srgbClr val="089252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05"/>
              </a:spcBef>
            </a:pPr>
            <a:r>
              <a:rPr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default.</a:t>
            </a:r>
            <a:r>
              <a:rPr lang="en-US"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121690" y="1384300"/>
            <a:ext cx="2339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Balancer</a:t>
            </a:r>
            <a:r>
              <a:rPr sz="1200" spc="300" dirty="0">
                <a:latin typeface="Calibri"/>
                <a:cs typeface="Calibri"/>
              </a:rPr>
              <a:t> </a:t>
            </a:r>
            <a:r>
              <a:rPr sz="2400" spc="-15" baseline="-19097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93444" y="163931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70C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0070C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70C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978889" y="2359888"/>
            <a:ext cx="427355" cy="179705"/>
          </a:xfrm>
          <a:custGeom>
            <a:avLst/>
            <a:gdLst/>
            <a:ahLst/>
            <a:cxnLst/>
            <a:rect l="l" t="t" r="r" b="b"/>
            <a:pathLst>
              <a:path w="427354" h="179705">
                <a:moveTo>
                  <a:pt x="73488" y="89628"/>
                </a:moveTo>
                <a:lnTo>
                  <a:pt x="0" y="166701"/>
                </a:lnTo>
                <a:lnTo>
                  <a:pt x="105750" y="179249"/>
                </a:lnTo>
                <a:lnTo>
                  <a:pt x="96931" y="154752"/>
                </a:lnTo>
                <a:lnTo>
                  <a:pt x="80059" y="154752"/>
                </a:lnTo>
                <a:lnTo>
                  <a:pt x="69306" y="124879"/>
                </a:lnTo>
                <a:lnTo>
                  <a:pt x="84242" y="119502"/>
                </a:lnTo>
                <a:lnTo>
                  <a:pt x="73488" y="89628"/>
                </a:lnTo>
                <a:close/>
              </a:path>
              <a:path w="427354" h="179705">
                <a:moveTo>
                  <a:pt x="84242" y="119502"/>
                </a:moveTo>
                <a:lnTo>
                  <a:pt x="69306" y="124879"/>
                </a:lnTo>
                <a:lnTo>
                  <a:pt x="80059" y="154752"/>
                </a:lnTo>
                <a:lnTo>
                  <a:pt x="94996" y="149374"/>
                </a:lnTo>
                <a:lnTo>
                  <a:pt x="84242" y="119502"/>
                </a:lnTo>
                <a:close/>
              </a:path>
              <a:path w="427354" h="179705">
                <a:moveTo>
                  <a:pt x="94996" y="149374"/>
                </a:moveTo>
                <a:lnTo>
                  <a:pt x="80059" y="154752"/>
                </a:lnTo>
                <a:lnTo>
                  <a:pt x="96931" y="154752"/>
                </a:lnTo>
                <a:lnTo>
                  <a:pt x="94996" y="149374"/>
                </a:lnTo>
                <a:close/>
              </a:path>
              <a:path w="427354" h="179705">
                <a:moveTo>
                  <a:pt x="416199" y="0"/>
                </a:moveTo>
                <a:lnTo>
                  <a:pt x="84242" y="119502"/>
                </a:lnTo>
                <a:lnTo>
                  <a:pt x="94996" y="149374"/>
                </a:lnTo>
                <a:lnTo>
                  <a:pt x="426952" y="29872"/>
                </a:lnTo>
                <a:lnTo>
                  <a:pt x="41619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795422" y="2491666"/>
            <a:ext cx="4065904" cy="1838960"/>
            <a:chOff x="7795422" y="2491666"/>
            <a:chExt cx="4065904" cy="1838960"/>
          </a:xfrm>
        </p:grpSpPr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966696" y="2832079"/>
              <a:ext cx="847090" cy="1011555"/>
            </a:xfrm>
            <a:custGeom>
              <a:avLst/>
              <a:gdLst/>
              <a:ahLst/>
              <a:cxnLst/>
              <a:rect l="l" t="t" r="r" b="b"/>
              <a:pathLst>
                <a:path w="847090" h="1011554">
                  <a:moveTo>
                    <a:pt x="773720" y="948447"/>
                  </a:moveTo>
                  <a:lnTo>
                    <a:pt x="749333" y="968777"/>
                  </a:lnTo>
                  <a:lnTo>
                    <a:pt x="846905" y="1011444"/>
                  </a:lnTo>
                  <a:lnTo>
                    <a:pt x="834942" y="960643"/>
                  </a:lnTo>
                  <a:lnTo>
                    <a:pt x="783887" y="960643"/>
                  </a:lnTo>
                  <a:lnTo>
                    <a:pt x="773720" y="948447"/>
                  </a:lnTo>
                  <a:close/>
                </a:path>
                <a:path w="847090" h="1011554">
                  <a:moveTo>
                    <a:pt x="798108" y="928116"/>
                  </a:moveTo>
                  <a:lnTo>
                    <a:pt x="773720" y="948447"/>
                  </a:lnTo>
                  <a:lnTo>
                    <a:pt x="783887" y="960643"/>
                  </a:lnTo>
                  <a:lnTo>
                    <a:pt x="808274" y="940311"/>
                  </a:lnTo>
                  <a:lnTo>
                    <a:pt x="798108" y="928116"/>
                  </a:lnTo>
                  <a:close/>
                </a:path>
                <a:path w="847090" h="1011554">
                  <a:moveTo>
                    <a:pt x="822495" y="907787"/>
                  </a:moveTo>
                  <a:lnTo>
                    <a:pt x="798108" y="928116"/>
                  </a:lnTo>
                  <a:lnTo>
                    <a:pt x="808274" y="940311"/>
                  </a:lnTo>
                  <a:lnTo>
                    <a:pt x="783887" y="960643"/>
                  </a:lnTo>
                  <a:lnTo>
                    <a:pt x="834942" y="960643"/>
                  </a:lnTo>
                  <a:lnTo>
                    <a:pt x="822495" y="907787"/>
                  </a:lnTo>
                  <a:close/>
                </a:path>
                <a:path w="847090" h="1011554">
                  <a:moveTo>
                    <a:pt x="24386" y="0"/>
                  </a:moveTo>
                  <a:lnTo>
                    <a:pt x="0" y="20330"/>
                  </a:lnTo>
                  <a:lnTo>
                    <a:pt x="773720" y="948447"/>
                  </a:lnTo>
                  <a:lnTo>
                    <a:pt x="798108" y="928116"/>
                  </a:lnTo>
                  <a:lnTo>
                    <a:pt x="24386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08122" y="2504366"/>
              <a:ext cx="1939925" cy="316230"/>
            </a:xfrm>
            <a:custGeom>
              <a:avLst/>
              <a:gdLst/>
              <a:ahLst/>
              <a:cxnLst/>
              <a:rect l="l" t="t" r="r" b="b"/>
              <a:pathLst>
                <a:path w="1939925" h="316230">
                  <a:moveTo>
                    <a:pt x="1939870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1939870" y="315655"/>
                  </a:lnTo>
                  <a:lnTo>
                    <a:pt x="19398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122" y="2504366"/>
              <a:ext cx="1939925" cy="316230"/>
            </a:xfrm>
            <a:custGeom>
              <a:avLst/>
              <a:gdLst/>
              <a:ahLst/>
              <a:cxnLst/>
              <a:rect l="l" t="t" r="r" b="b"/>
              <a:pathLst>
                <a:path w="1939925" h="316230">
                  <a:moveTo>
                    <a:pt x="0" y="0"/>
                  </a:moveTo>
                  <a:lnTo>
                    <a:pt x="1939870" y="0"/>
                  </a:lnTo>
                  <a:lnTo>
                    <a:pt x="193987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925886" y="2531364"/>
            <a:ext cx="1705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 smtClean="0">
                <a:latin typeface="Calibri"/>
                <a:cs typeface="Calibri"/>
              </a:rPr>
              <a:t>app2.</a:t>
            </a:r>
            <a:r>
              <a:rPr lang="en-US" sz="1400" spc="-10" dirty="0" smtClean="0">
                <a:latin typeface="Calibri"/>
                <a:cs typeface="Calibri"/>
              </a:rPr>
              <a:t>Gopal</a:t>
            </a:r>
            <a:r>
              <a:rPr sz="1400" spc="-10" dirty="0" smtClean="0"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645292" y="2337869"/>
            <a:ext cx="3517265" cy="483870"/>
            <a:chOff x="5645292" y="2337869"/>
            <a:chExt cx="3517265" cy="483870"/>
          </a:xfrm>
        </p:grpSpPr>
        <p:sp>
          <p:nvSpPr>
            <p:cNvPr id="87" name="object 87"/>
            <p:cNvSpPr/>
            <p:nvPr/>
          </p:nvSpPr>
          <p:spPr>
            <a:xfrm>
              <a:off x="8778057" y="2337869"/>
              <a:ext cx="384175" cy="175260"/>
            </a:xfrm>
            <a:custGeom>
              <a:avLst/>
              <a:gdLst/>
              <a:ahLst/>
              <a:cxnLst/>
              <a:rect l="l" t="t" r="r" b="b"/>
              <a:pathLst>
                <a:path w="384175" h="175260">
                  <a:moveTo>
                    <a:pt x="70664" y="86827"/>
                  </a:moveTo>
                  <a:lnTo>
                    <a:pt x="0" y="166498"/>
                  </a:lnTo>
                  <a:lnTo>
                    <a:pt x="106135" y="175225"/>
                  </a:lnTo>
                  <a:lnTo>
                    <a:pt x="96684" y="151672"/>
                  </a:lnTo>
                  <a:lnTo>
                    <a:pt x="79578" y="151672"/>
                  </a:lnTo>
                  <a:lnTo>
                    <a:pt x="67754" y="122205"/>
                  </a:lnTo>
                  <a:lnTo>
                    <a:pt x="82487" y="116293"/>
                  </a:lnTo>
                  <a:lnTo>
                    <a:pt x="70664" y="86827"/>
                  </a:lnTo>
                  <a:close/>
                </a:path>
                <a:path w="384175" h="175260">
                  <a:moveTo>
                    <a:pt x="82487" y="116293"/>
                  </a:moveTo>
                  <a:lnTo>
                    <a:pt x="67754" y="122205"/>
                  </a:lnTo>
                  <a:lnTo>
                    <a:pt x="79578" y="151672"/>
                  </a:lnTo>
                  <a:lnTo>
                    <a:pt x="94311" y="145760"/>
                  </a:lnTo>
                  <a:lnTo>
                    <a:pt x="82487" y="116293"/>
                  </a:lnTo>
                  <a:close/>
                </a:path>
                <a:path w="384175" h="175260">
                  <a:moveTo>
                    <a:pt x="94311" y="145760"/>
                  </a:moveTo>
                  <a:lnTo>
                    <a:pt x="79578" y="151672"/>
                  </a:lnTo>
                  <a:lnTo>
                    <a:pt x="96684" y="151672"/>
                  </a:lnTo>
                  <a:lnTo>
                    <a:pt x="94311" y="145760"/>
                  </a:lnTo>
                  <a:close/>
                </a:path>
                <a:path w="384175" h="175260">
                  <a:moveTo>
                    <a:pt x="372310" y="0"/>
                  </a:moveTo>
                  <a:lnTo>
                    <a:pt x="82487" y="116293"/>
                  </a:lnTo>
                  <a:lnTo>
                    <a:pt x="94311" y="145760"/>
                  </a:lnTo>
                  <a:lnTo>
                    <a:pt x="384134" y="29465"/>
                  </a:lnTo>
                  <a:lnTo>
                    <a:pt x="3723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57992" y="2493236"/>
              <a:ext cx="1939925" cy="316230"/>
            </a:xfrm>
            <a:custGeom>
              <a:avLst/>
              <a:gdLst/>
              <a:ahLst/>
              <a:cxnLst/>
              <a:rect l="l" t="t" r="r" b="b"/>
              <a:pathLst>
                <a:path w="1939925" h="316230">
                  <a:moveTo>
                    <a:pt x="1939869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939869" y="315654"/>
                  </a:lnTo>
                  <a:lnTo>
                    <a:pt x="193986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657992" y="2493236"/>
              <a:ext cx="1939925" cy="316230"/>
            </a:xfrm>
            <a:custGeom>
              <a:avLst/>
              <a:gdLst/>
              <a:ahLst/>
              <a:cxnLst/>
              <a:rect l="l" t="t" r="r" b="b"/>
              <a:pathLst>
                <a:path w="1939925" h="316230">
                  <a:moveTo>
                    <a:pt x="0" y="0"/>
                  </a:moveTo>
                  <a:lnTo>
                    <a:pt x="1939870" y="0"/>
                  </a:lnTo>
                  <a:lnTo>
                    <a:pt x="193987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5657992" y="2519171"/>
            <a:ext cx="1927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app1.</a:t>
            </a:r>
            <a:r>
              <a:rPr lang="en-US"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FFFF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500886" y="2328238"/>
            <a:ext cx="2365375" cy="3237865"/>
            <a:chOff x="4500886" y="2328238"/>
            <a:chExt cx="2365375" cy="3237865"/>
          </a:xfrm>
        </p:grpSpPr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7927" y="2328238"/>
              <a:ext cx="237732" cy="16499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07688" y="446642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0" name="object 100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08" name="object 108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4" name="object 114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3" name="object 123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5114800" y="1502542"/>
            <a:ext cx="3672204" cy="2898775"/>
            <a:chOff x="5114800" y="1502542"/>
            <a:chExt cx="3672204" cy="2898775"/>
          </a:xfrm>
        </p:grpSpPr>
        <p:sp>
          <p:nvSpPr>
            <p:cNvPr id="127" name="object 127"/>
            <p:cNvSpPr/>
            <p:nvPr/>
          </p:nvSpPr>
          <p:spPr>
            <a:xfrm>
              <a:off x="5327408" y="2796894"/>
              <a:ext cx="1311275" cy="1139190"/>
            </a:xfrm>
            <a:custGeom>
              <a:avLst/>
              <a:gdLst/>
              <a:ahLst/>
              <a:cxnLst/>
              <a:rect l="l" t="t" r="r" b="b"/>
              <a:pathLst>
                <a:path w="1311275" h="1139189">
                  <a:moveTo>
                    <a:pt x="40788" y="1040747"/>
                  </a:moveTo>
                  <a:lnTo>
                    <a:pt x="0" y="1139118"/>
                  </a:lnTo>
                  <a:lnTo>
                    <a:pt x="103170" y="1112725"/>
                  </a:lnTo>
                  <a:lnTo>
                    <a:pt x="91389" y="1099131"/>
                  </a:lnTo>
                  <a:lnTo>
                    <a:pt x="70378" y="1099131"/>
                  </a:lnTo>
                  <a:lnTo>
                    <a:pt x="49584" y="1075138"/>
                  </a:lnTo>
                  <a:lnTo>
                    <a:pt x="61582" y="1064740"/>
                  </a:lnTo>
                  <a:lnTo>
                    <a:pt x="40788" y="1040747"/>
                  </a:lnTo>
                  <a:close/>
                </a:path>
                <a:path w="1311275" h="1139189">
                  <a:moveTo>
                    <a:pt x="61582" y="1064740"/>
                  </a:moveTo>
                  <a:lnTo>
                    <a:pt x="49584" y="1075138"/>
                  </a:lnTo>
                  <a:lnTo>
                    <a:pt x="70378" y="1099131"/>
                  </a:lnTo>
                  <a:lnTo>
                    <a:pt x="82376" y="1088732"/>
                  </a:lnTo>
                  <a:lnTo>
                    <a:pt x="61582" y="1064740"/>
                  </a:lnTo>
                  <a:close/>
                </a:path>
                <a:path w="1311275" h="1139189">
                  <a:moveTo>
                    <a:pt x="82376" y="1088732"/>
                  </a:moveTo>
                  <a:lnTo>
                    <a:pt x="70378" y="1099131"/>
                  </a:lnTo>
                  <a:lnTo>
                    <a:pt x="91389" y="1099131"/>
                  </a:lnTo>
                  <a:lnTo>
                    <a:pt x="82376" y="1088732"/>
                  </a:lnTo>
                  <a:close/>
                </a:path>
                <a:path w="1311275" h="1139189">
                  <a:moveTo>
                    <a:pt x="1290121" y="0"/>
                  </a:moveTo>
                  <a:lnTo>
                    <a:pt x="61582" y="1064740"/>
                  </a:lnTo>
                  <a:lnTo>
                    <a:pt x="82376" y="1088732"/>
                  </a:lnTo>
                  <a:lnTo>
                    <a:pt x="1310915" y="23992"/>
                  </a:lnTo>
                  <a:lnTo>
                    <a:pt x="129012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073634" y="2806740"/>
              <a:ext cx="1713230" cy="1129665"/>
            </a:xfrm>
            <a:custGeom>
              <a:avLst/>
              <a:gdLst/>
              <a:ahLst/>
              <a:cxnLst/>
              <a:rect l="l" t="t" r="r" b="b"/>
              <a:pathLst>
                <a:path w="1713229" h="1129664">
                  <a:moveTo>
                    <a:pt x="53599" y="1037252"/>
                  </a:moveTo>
                  <a:lnTo>
                    <a:pt x="0" y="1129272"/>
                  </a:lnTo>
                  <a:lnTo>
                    <a:pt x="105775" y="1116939"/>
                  </a:lnTo>
                  <a:lnTo>
                    <a:pt x="94076" y="1099071"/>
                  </a:lnTo>
                  <a:lnTo>
                    <a:pt x="75103" y="1099071"/>
                  </a:lnTo>
                  <a:lnTo>
                    <a:pt x="57711" y="1072509"/>
                  </a:lnTo>
                  <a:lnTo>
                    <a:pt x="70991" y="1063814"/>
                  </a:lnTo>
                  <a:lnTo>
                    <a:pt x="53599" y="1037252"/>
                  </a:lnTo>
                  <a:close/>
                </a:path>
                <a:path w="1713229" h="1129664">
                  <a:moveTo>
                    <a:pt x="70991" y="1063814"/>
                  </a:moveTo>
                  <a:lnTo>
                    <a:pt x="57711" y="1072509"/>
                  </a:lnTo>
                  <a:lnTo>
                    <a:pt x="75103" y="1099071"/>
                  </a:lnTo>
                  <a:lnTo>
                    <a:pt x="88383" y="1090377"/>
                  </a:lnTo>
                  <a:lnTo>
                    <a:pt x="70991" y="1063814"/>
                  </a:lnTo>
                  <a:close/>
                </a:path>
                <a:path w="1713229" h="1129664">
                  <a:moveTo>
                    <a:pt x="88383" y="1090377"/>
                  </a:moveTo>
                  <a:lnTo>
                    <a:pt x="75103" y="1099071"/>
                  </a:lnTo>
                  <a:lnTo>
                    <a:pt x="94076" y="1099071"/>
                  </a:lnTo>
                  <a:lnTo>
                    <a:pt x="88383" y="1090377"/>
                  </a:lnTo>
                  <a:close/>
                </a:path>
                <a:path w="1713229" h="1129664">
                  <a:moveTo>
                    <a:pt x="1695726" y="0"/>
                  </a:moveTo>
                  <a:lnTo>
                    <a:pt x="70991" y="1063814"/>
                  </a:lnTo>
                  <a:lnTo>
                    <a:pt x="88383" y="1090377"/>
                  </a:lnTo>
                  <a:lnTo>
                    <a:pt x="1713119" y="26562"/>
                  </a:lnTo>
                  <a:lnTo>
                    <a:pt x="169572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5" name="object 1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36" name="object 136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138" name="object 1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66603" y="2922523"/>
            <a:ext cx="629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App</a:t>
            </a:r>
            <a:r>
              <a:rPr sz="1200" b="1" u="sng" spc="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3" name="object 143"/>
          <p:cNvSpPr txBox="1"/>
          <p:nvPr/>
        </p:nvSpPr>
        <p:spPr>
          <a:xfrm>
            <a:off x="166603" y="3111500"/>
            <a:ext cx="305435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https://app1.</a:t>
            </a:r>
            <a:r>
              <a:rPr sz="1200" spc="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.com/app1/index.html 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https://app2.</a:t>
            </a:r>
            <a:r>
              <a:rPr sz="1200" spc="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.com/app2/index.html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66603" y="3468115"/>
            <a:ext cx="21240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default.</a:t>
            </a:r>
            <a:r>
              <a:rPr lang="en-US"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0070C0"/>
                </a:solidFill>
                <a:latin typeface="Calibri"/>
                <a:cs typeface="Calibri"/>
              </a:rPr>
              <a:t>.com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215404" y="2236723"/>
            <a:ext cx="158940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85"/>
              </a:spcBef>
            </a:pP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app1.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app2.</a:t>
            </a:r>
            <a:r>
              <a:rPr sz="1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 default.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1714" y="-67564"/>
            <a:ext cx="6108065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112010" marR="5080" indent="-2099310">
              <a:lnSpc>
                <a:spcPts val="5180"/>
              </a:lnSpc>
              <a:spcBef>
                <a:spcPts val="755"/>
              </a:spcBef>
            </a:pPr>
            <a:r>
              <a:rPr sz="4800" dirty="0"/>
              <a:t>Name</a:t>
            </a:r>
            <a:r>
              <a:rPr sz="4800" spc="5" dirty="0"/>
              <a:t> </a:t>
            </a:r>
            <a:r>
              <a:rPr sz="4800" dirty="0"/>
              <a:t>based</a:t>
            </a:r>
            <a:r>
              <a:rPr sz="4800" spc="5" dirty="0"/>
              <a:t> </a:t>
            </a:r>
            <a:r>
              <a:rPr sz="4800" dirty="0"/>
              <a:t>Virtual</a:t>
            </a:r>
            <a:r>
              <a:rPr sz="4800" spc="5" dirty="0"/>
              <a:t> </a:t>
            </a:r>
            <a:r>
              <a:rPr sz="4800" spc="-20" dirty="0"/>
              <a:t>Host </a:t>
            </a:r>
            <a:r>
              <a:rPr sz="4800" spc="-10" dirty="0"/>
              <a:t>Routing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16460" y="494270"/>
            <a:ext cx="14106525" cy="7018655"/>
            <a:chOff x="116460" y="494270"/>
            <a:chExt cx="14106525" cy="701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60" y="494270"/>
              <a:ext cx="6588140" cy="70186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8344" y="840258"/>
              <a:ext cx="4634230" cy="370840"/>
            </a:xfrm>
            <a:custGeom>
              <a:avLst/>
              <a:gdLst/>
              <a:ahLst/>
              <a:cxnLst/>
              <a:rect l="l" t="t" r="r" b="b"/>
              <a:pathLst>
                <a:path w="4634230" h="370840">
                  <a:moveTo>
                    <a:pt x="0" y="61784"/>
                  </a:moveTo>
                  <a:lnTo>
                    <a:pt x="4855" y="37735"/>
                  </a:lnTo>
                  <a:lnTo>
                    <a:pt x="18096" y="18096"/>
                  </a:lnTo>
                  <a:lnTo>
                    <a:pt x="37734" y="4855"/>
                  </a:lnTo>
                  <a:lnTo>
                    <a:pt x="61783" y="0"/>
                  </a:lnTo>
                  <a:lnTo>
                    <a:pt x="4572000" y="0"/>
                  </a:lnTo>
                  <a:lnTo>
                    <a:pt x="4596049" y="4855"/>
                  </a:lnTo>
                  <a:lnTo>
                    <a:pt x="4615687" y="18096"/>
                  </a:lnTo>
                  <a:lnTo>
                    <a:pt x="4628928" y="37735"/>
                  </a:lnTo>
                  <a:lnTo>
                    <a:pt x="4633784" y="61784"/>
                  </a:lnTo>
                  <a:lnTo>
                    <a:pt x="4633784" y="308917"/>
                  </a:lnTo>
                  <a:lnTo>
                    <a:pt x="4628928" y="332966"/>
                  </a:lnTo>
                  <a:lnTo>
                    <a:pt x="4615687" y="352605"/>
                  </a:lnTo>
                  <a:lnTo>
                    <a:pt x="4596049" y="365846"/>
                  </a:lnTo>
                  <a:lnTo>
                    <a:pt x="4572000" y="370702"/>
                  </a:lnTo>
                  <a:lnTo>
                    <a:pt x="61783" y="370702"/>
                  </a:lnTo>
                  <a:lnTo>
                    <a:pt x="37734" y="365846"/>
                  </a:lnTo>
                  <a:lnTo>
                    <a:pt x="18096" y="352605"/>
                  </a:lnTo>
                  <a:lnTo>
                    <a:pt x="4855" y="332966"/>
                  </a:lnTo>
                  <a:lnTo>
                    <a:pt x="0" y="308917"/>
                  </a:lnTo>
                  <a:lnTo>
                    <a:pt x="0" y="61784"/>
                  </a:lnTo>
                  <a:close/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7773" y="4176583"/>
              <a:ext cx="4634230" cy="370840"/>
            </a:xfrm>
            <a:custGeom>
              <a:avLst/>
              <a:gdLst/>
              <a:ahLst/>
              <a:cxnLst/>
              <a:rect l="l" t="t" r="r" b="b"/>
              <a:pathLst>
                <a:path w="4634230" h="370839">
                  <a:moveTo>
                    <a:pt x="0" y="61783"/>
                  </a:moveTo>
                  <a:lnTo>
                    <a:pt x="4855" y="37734"/>
                  </a:lnTo>
                  <a:lnTo>
                    <a:pt x="18096" y="18096"/>
                  </a:lnTo>
                  <a:lnTo>
                    <a:pt x="37734" y="4855"/>
                  </a:lnTo>
                  <a:lnTo>
                    <a:pt x="61783" y="0"/>
                  </a:lnTo>
                  <a:lnTo>
                    <a:pt x="4572000" y="0"/>
                  </a:lnTo>
                  <a:lnTo>
                    <a:pt x="4596049" y="4855"/>
                  </a:lnTo>
                  <a:lnTo>
                    <a:pt x="4615687" y="18096"/>
                  </a:lnTo>
                  <a:lnTo>
                    <a:pt x="4628928" y="37734"/>
                  </a:lnTo>
                  <a:lnTo>
                    <a:pt x="4633784" y="61783"/>
                  </a:lnTo>
                  <a:lnTo>
                    <a:pt x="4633784" y="308919"/>
                  </a:lnTo>
                  <a:lnTo>
                    <a:pt x="4628928" y="332968"/>
                  </a:lnTo>
                  <a:lnTo>
                    <a:pt x="4615687" y="352606"/>
                  </a:lnTo>
                  <a:lnTo>
                    <a:pt x="4596049" y="365847"/>
                  </a:lnTo>
                  <a:lnTo>
                    <a:pt x="4572000" y="370703"/>
                  </a:lnTo>
                  <a:lnTo>
                    <a:pt x="61783" y="370703"/>
                  </a:lnTo>
                  <a:lnTo>
                    <a:pt x="37734" y="365847"/>
                  </a:lnTo>
                  <a:lnTo>
                    <a:pt x="18096" y="352606"/>
                  </a:lnTo>
                  <a:lnTo>
                    <a:pt x="4855" y="332968"/>
                  </a:lnTo>
                  <a:lnTo>
                    <a:pt x="0" y="308919"/>
                  </a:lnTo>
                  <a:lnTo>
                    <a:pt x="0" y="61783"/>
                  </a:lnTo>
                  <a:close/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63481" y="2771161"/>
              <a:ext cx="6759575" cy="1189355"/>
            </a:xfrm>
            <a:custGeom>
              <a:avLst/>
              <a:gdLst/>
              <a:ahLst/>
              <a:cxnLst/>
              <a:rect l="l" t="t" r="r" b="b"/>
              <a:pathLst>
                <a:path w="6759575" h="1189354">
                  <a:moveTo>
                    <a:pt x="6561001" y="0"/>
                  </a:moveTo>
                  <a:lnTo>
                    <a:pt x="198146" y="0"/>
                  </a:lnTo>
                  <a:lnTo>
                    <a:pt x="152713" y="5233"/>
                  </a:lnTo>
                  <a:lnTo>
                    <a:pt x="111006" y="20139"/>
                  </a:lnTo>
                  <a:lnTo>
                    <a:pt x="74216" y="43530"/>
                  </a:lnTo>
                  <a:lnTo>
                    <a:pt x="43530" y="74216"/>
                  </a:lnTo>
                  <a:lnTo>
                    <a:pt x="20139" y="111007"/>
                  </a:lnTo>
                  <a:lnTo>
                    <a:pt x="5233" y="152714"/>
                  </a:lnTo>
                  <a:lnTo>
                    <a:pt x="0" y="198147"/>
                  </a:lnTo>
                  <a:lnTo>
                    <a:pt x="0" y="990702"/>
                  </a:lnTo>
                  <a:lnTo>
                    <a:pt x="5233" y="1036136"/>
                  </a:lnTo>
                  <a:lnTo>
                    <a:pt x="20139" y="1077842"/>
                  </a:lnTo>
                  <a:lnTo>
                    <a:pt x="43530" y="1114633"/>
                  </a:lnTo>
                  <a:lnTo>
                    <a:pt x="74216" y="1145319"/>
                  </a:lnTo>
                  <a:lnTo>
                    <a:pt x="111006" y="1168710"/>
                  </a:lnTo>
                  <a:lnTo>
                    <a:pt x="152713" y="1183617"/>
                  </a:lnTo>
                  <a:lnTo>
                    <a:pt x="198146" y="1188850"/>
                  </a:lnTo>
                  <a:lnTo>
                    <a:pt x="6561001" y="1188850"/>
                  </a:lnTo>
                  <a:lnTo>
                    <a:pt x="6606435" y="1183617"/>
                  </a:lnTo>
                  <a:lnTo>
                    <a:pt x="6648142" y="1168710"/>
                  </a:lnTo>
                  <a:lnTo>
                    <a:pt x="6684932" y="1145319"/>
                  </a:lnTo>
                  <a:lnTo>
                    <a:pt x="6715617" y="1114633"/>
                  </a:lnTo>
                  <a:lnTo>
                    <a:pt x="6739007" y="1077842"/>
                  </a:lnTo>
                  <a:lnTo>
                    <a:pt x="6753914" y="1036136"/>
                  </a:lnTo>
                  <a:lnTo>
                    <a:pt x="6759147" y="990702"/>
                  </a:lnTo>
                  <a:lnTo>
                    <a:pt x="6759147" y="198147"/>
                  </a:lnTo>
                  <a:lnTo>
                    <a:pt x="6753914" y="152714"/>
                  </a:lnTo>
                  <a:lnTo>
                    <a:pt x="6739007" y="111007"/>
                  </a:lnTo>
                  <a:lnTo>
                    <a:pt x="6715617" y="74216"/>
                  </a:lnTo>
                  <a:lnTo>
                    <a:pt x="6684932" y="43530"/>
                  </a:lnTo>
                  <a:lnTo>
                    <a:pt x="6648142" y="20139"/>
                  </a:lnTo>
                  <a:lnTo>
                    <a:pt x="6606435" y="5233"/>
                  </a:lnTo>
                  <a:lnTo>
                    <a:pt x="6561001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3481" y="4405504"/>
              <a:ext cx="6759575" cy="1189355"/>
            </a:xfrm>
            <a:custGeom>
              <a:avLst/>
              <a:gdLst/>
              <a:ahLst/>
              <a:cxnLst/>
              <a:rect l="l" t="t" r="r" b="b"/>
              <a:pathLst>
                <a:path w="6759575" h="1189354">
                  <a:moveTo>
                    <a:pt x="6561001" y="0"/>
                  </a:moveTo>
                  <a:lnTo>
                    <a:pt x="198146" y="0"/>
                  </a:lnTo>
                  <a:lnTo>
                    <a:pt x="152713" y="5233"/>
                  </a:lnTo>
                  <a:lnTo>
                    <a:pt x="111006" y="20140"/>
                  </a:lnTo>
                  <a:lnTo>
                    <a:pt x="74216" y="43531"/>
                  </a:lnTo>
                  <a:lnTo>
                    <a:pt x="43530" y="74216"/>
                  </a:lnTo>
                  <a:lnTo>
                    <a:pt x="20139" y="111007"/>
                  </a:lnTo>
                  <a:lnTo>
                    <a:pt x="5233" y="152714"/>
                  </a:lnTo>
                  <a:lnTo>
                    <a:pt x="0" y="198147"/>
                  </a:lnTo>
                  <a:lnTo>
                    <a:pt x="0" y="990702"/>
                  </a:lnTo>
                  <a:lnTo>
                    <a:pt x="5233" y="1036136"/>
                  </a:lnTo>
                  <a:lnTo>
                    <a:pt x="20139" y="1077843"/>
                  </a:lnTo>
                  <a:lnTo>
                    <a:pt x="43530" y="1114634"/>
                  </a:lnTo>
                  <a:lnTo>
                    <a:pt x="74216" y="1145320"/>
                  </a:lnTo>
                  <a:lnTo>
                    <a:pt x="111006" y="1168710"/>
                  </a:lnTo>
                  <a:lnTo>
                    <a:pt x="152713" y="1183617"/>
                  </a:lnTo>
                  <a:lnTo>
                    <a:pt x="198146" y="1188850"/>
                  </a:lnTo>
                  <a:lnTo>
                    <a:pt x="6561001" y="1188850"/>
                  </a:lnTo>
                  <a:lnTo>
                    <a:pt x="6606435" y="1183617"/>
                  </a:lnTo>
                  <a:lnTo>
                    <a:pt x="6648142" y="1168710"/>
                  </a:lnTo>
                  <a:lnTo>
                    <a:pt x="6684932" y="1145320"/>
                  </a:lnTo>
                  <a:lnTo>
                    <a:pt x="6715617" y="1114634"/>
                  </a:lnTo>
                  <a:lnTo>
                    <a:pt x="6739007" y="1077843"/>
                  </a:lnTo>
                  <a:lnTo>
                    <a:pt x="6753914" y="1036136"/>
                  </a:lnTo>
                  <a:lnTo>
                    <a:pt x="6759147" y="990702"/>
                  </a:lnTo>
                  <a:lnTo>
                    <a:pt x="6759147" y="198147"/>
                  </a:lnTo>
                  <a:lnTo>
                    <a:pt x="6753914" y="152714"/>
                  </a:lnTo>
                  <a:lnTo>
                    <a:pt x="6739007" y="111007"/>
                  </a:lnTo>
                  <a:lnTo>
                    <a:pt x="6715617" y="74216"/>
                  </a:lnTo>
                  <a:lnTo>
                    <a:pt x="6684932" y="43531"/>
                  </a:lnTo>
                  <a:lnTo>
                    <a:pt x="6648142" y="20140"/>
                  </a:lnTo>
                  <a:lnTo>
                    <a:pt x="6606435" y="5233"/>
                  </a:lnTo>
                  <a:lnTo>
                    <a:pt x="6561001" y="0"/>
                  </a:lnTo>
                  <a:close/>
                </a:path>
              </a:pathLst>
            </a:custGeom>
            <a:solidFill>
              <a:srgbClr val="C465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545" marR="5080" indent="-538480">
              <a:lnSpc>
                <a:spcPct val="100000"/>
              </a:lnSpc>
              <a:spcBef>
                <a:spcPts val="100"/>
              </a:spcBef>
            </a:pPr>
            <a:r>
              <a:rPr dirty="0"/>
              <a:t>Requests</a:t>
            </a:r>
            <a:r>
              <a:rPr spc="-7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20" dirty="0" smtClean="0">
                <a:solidFill>
                  <a:srgbClr val="FFFF00"/>
                </a:solidFill>
              </a:rPr>
              <a:t>app101.</a:t>
            </a:r>
            <a:r>
              <a:rPr lang="en-US" spc="-20" dirty="0" smtClean="0">
                <a:solidFill>
                  <a:srgbClr val="FFFF00"/>
                </a:solidFill>
              </a:rPr>
              <a:t>Gopal</a:t>
            </a:r>
            <a:r>
              <a:rPr spc="-20" dirty="0" smtClean="0">
                <a:solidFill>
                  <a:srgbClr val="FFFF00"/>
                </a:solidFill>
              </a:rPr>
              <a:t>.com </a:t>
            </a:r>
            <a:r>
              <a:rPr dirty="0"/>
              <a:t>will</a:t>
            </a:r>
            <a:r>
              <a:rPr spc="-45" dirty="0"/>
              <a:t> </a:t>
            </a:r>
            <a:r>
              <a:rPr dirty="0"/>
              <a:t>go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>
                <a:solidFill>
                  <a:srgbClr val="FFFF00"/>
                </a:solidFill>
              </a:rPr>
              <a:t>App1</a:t>
            </a:r>
            <a:r>
              <a:rPr spc="-20" dirty="0">
                <a:solidFill>
                  <a:srgbClr val="FFFF00"/>
                </a:solidFill>
              </a:rPr>
              <a:t> </a:t>
            </a:r>
            <a:r>
              <a:rPr dirty="0"/>
              <a:t>Node</a:t>
            </a:r>
            <a:r>
              <a:rPr spc="-30" dirty="0"/>
              <a:t> </a:t>
            </a:r>
            <a:r>
              <a:rPr dirty="0"/>
              <a:t>Port</a:t>
            </a:r>
            <a:r>
              <a:rPr spc="-30" dirty="0"/>
              <a:t> </a:t>
            </a:r>
            <a:r>
              <a:rPr spc="-10" dirty="0"/>
              <a:t>Service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600" dirty="0"/>
          </a:p>
          <a:p>
            <a:pPr marL="550545" marR="5080" indent="-538480">
              <a:lnSpc>
                <a:spcPct val="100000"/>
              </a:lnSpc>
            </a:pPr>
            <a:r>
              <a:rPr dirty="0"/>
              <a:t>Requests</a:t>
            </a:r>
            <a:r>
              <a:rPr spc="-7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20" dirty="0" smtClean="0">
                <a:solidFill>
                  <a:srgbClr val="FFFF00"/>
                </a:solidFill>
              </a:rPr>
              <a:t>app201.</a:t>
            </a:r>
            <a:r>
              <a:rPr lang="en-US" spc="-20" dirty="0" smtClean="0">
                <a:solidFill>
                  <a:srgbClr val="FFFF00"/>
                </a:solidFill>
              </a:rPr>
              <a:t>Gopal</a:t>
            </a:r>
            <a:r>
              <a:rPr spc="-20" dirty="0" smtClean="0">
                <a:solidFill>
                  <a:srgbClr val="FFFF00"/>
                </a:solidFill>
              </a:rPr>
              <a:t>.com </a:t>
            </a:r>
            <a:r>
              <a:rPr dirty="0"/>
              <a:t>will</a:t>
            </a:r>
            <a:r>
              <a:rPr spc="-45" dirty="0"/>
              <a:t> </a:t>
            </a:r>
            <a:r>
              <a:rPr dirty="0"/>
              <a:t>go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>
                <a:solidFill>
                  <a:srgbClr val="FFFF00"/>
                </a:solidFill>
              </a:rPr>
              <a:t>App2</a:t>
            </a:r>
            <a:r>
              <a:rPr spc="-20" dirty="0">
                <a:solidFill>
                  <a:srgbClr val="FFFF00"/>
                </a:solidFill>
              </a:rPr>
              <a:t> </a:t>
            </a:r>
            <a:r>
              <a:rPr dirty="0"/>
              <a:t>Node</a:t>
            </a:r>
            <a:r>
              <a:rPr spc="-30" dirty="0"/>
              <a:t> </a:t>
            </a:r>
            <a:r>
              <a:rPr dirty="0"/>
              <a:t>Port</a:t>
            </a:r>
            <a:r>
              <a:rPr spc="-30" dirty="0"/>
              <a:t> </a:t>
            </a:r>
            <a:r>
              <a:rPr spc="-10" dirty="0"/>
              <a:t>Service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041556" y="949411"/>
            <a:ext cx="2422525" cy="4076065"/>
            <a:chOff x="5041556" y="949411"/>
            <a:chExt cx="2422525" cy="4076065"/>
          </a:xfrm>
        </p:grpSpPr>
        <p:sp>
          <p:nvSpPr>
            <p:cNvPr id="11" name="object 11"/>
            <p:cNvSpPr/>
            <p:nvPr/>
          </p:nvSpPr>
          <p:spPr>
            <a:xfrm>
              <a:off x="5041556" y="949411"/>
              <a:ext cx="2422525" cy="2441575"/>
            </a:xfrm>
            <a:custGeom>
              <a:avLst/>
              <a:gdLst/>
              <a:ahLst/>
              <a:cxnLst/>
              <a:rect l="l" t="t" r="r" b="b"/>
              <a:pathLst>
                <a:path w="2422525" h="2441575">
                  <a:moveTo>
                    <a:pt x="1889906" y="76200"/>
                  </a:moveTo>
                  <a:lnTo>
                    <a:pt x="1889906" y="2416176"/>
                  </a:lnTo>
                  <a:lnTo>
                    <a:pt x="1891902" y="2426063"/>
                  </a:lnTo>
                  <a:lnTo>
                    <a:pt x="1897345" y="2434136"/>
                  </a:lnTo>
                  <a:lnTo>
                    <a:pt x="1905419" y="2439580"/>
                  </a:lnTo>
                  <a:lnTo>
                    <a:pt x="1915306" y="2441576"/>
                  </a:lnTo>
                  <a:lnTo>
                    <a:pt x="2421924" y="2441576"/>
                  </a:lnTo>
                  <a:lnTo>
                    <a:pt x="2421924" y="2416176"/>
                  </a:lnTo>
                  <a:lnTo>
                    <a:pt x="1940706" y="2416176"/>
                  </a:lnTo>
                  <a:lnTo>
                    <a:pt x="1915306" y="2390776"/>
                  </a:lnTo>
                  <a:lnTo>
                    <a:pt x="1940706" y="2390776"/>
                  </a:lnTo>
                  <a:lnTo>
                    <a:pt x="1940706" y="101600"/>
                  </a:lnTo>
                  <a:lnTo>
                    <a:pt x="1915306" y="101600"/>
                  </a:lnTo>
                  <a:lnTo>
                    <a:pt x="1889906" y="76200"/>
                  </a:lnTo>
                  <a:close/>
                </a:path>
                <a:path w="2422525" h="2441575">
                  <a:moveTo>
                    <a:pt x="1940706" y="2390776"/>
                  </a:moveTo>
                  <a:lnTo>
                    <a:pt x="1915306" y="2390776"/>
                  </a:lnTo>
                  <a:lnTo>
                    <a:pt x="1940706" y="2416176"/>
                  </a:lnTo>
                  <a:lnTo>
                    <a:pt x="1940706" y="2390776"/>
                  </a:lnTo>
                  <a:close/>
                </a:path>
                <a:path w="2422525" h="2441575">
                  <a:moveTo>
                    <a:pt x="2421924" y="2390776"/>
                  </a:moveTo>
                  <a:lnTo>
                    <a:pt x="1940706" y="2390776"/>
                  </a:lnTo>
                  <a:lnTo>
                    <a:pt x="1940706" y="2416176"/>
                  </a:lnTo>
                  <a:lnTo>
                    <a:pt x="2421924" y="2416176"/>
                  </a:lnTo>
                  <a:lnTo>
                    <a:pt x="2421924" y="2390776"/>
                  </a:lnTo>
                  <a:close/>
                </a:path>
                <a:path w="2422525" h="2441575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0" y="101600"/>
                  </a:lnTo>
                  <a:lnTo>
                    <a:pt x="127000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2422525" h="2441575">
                  <a:moveTo>
                    <a:pt x="152400" y="50800"/>
                  </a:moveTo>
                  <a:lnTo>
                    <a:pt x="127000" y="50800"/>
                  </a:lnTo>
                  <a:lnTo>
                    <a:pt x="127000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2422525" h="2441575">
                  <a:moveTo>
                    <a:pt x="1915306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1889906" y="101600"/>
                  </a:lnTo>
                  <a:lnTo>
                    <a:pt x="1889906" y="76200"/>
                  </a:lnTo>
                  <a:lnTo>
                    <a:pt x="1940706" y="76200"/>
                  </a:lnTo>
                  <a:lnTo>
                    <a:pt x="1938710" y="66313"/>
                  </a:lnTo>
                  <a:lnTo>
                    <a:pt x="1933266" y="58239"/>
                  </a:lnTo>
                  <a:lnTo>
                    <a:pt x="1925193" y="52796"/>
                  </a:lnTo>
                  <a:lnTo>
                    <a:pt x="1915306" y="50800"/>
                  </a:lnTo>
                  <a:close/>
                </a:path>
                <a:path w="2422525" h="2441575">
                  <a:moveTo>
                    <a:pt x="1940706" y="76200"/>
                  </a:moveTo>
                  <a:lnTo>
                    <a:pt x="1889906" y="76200"/>
                  </a:lnTo>
                  <a:lnTo>
                    <a:pt x="1915306" y="101600"/>
                  </a:lnTo>
                  <a:lnTo>
                    <a:pt x="1940706" y="101600"/>
                  </a:lnTo>
                  <a:lnTo>
                    <a:pt x="1940706" y="7620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1556" y="4285734"/>
              <a:ext cx="2422525" cy="739775"/>
            </a:xfrm>
            <a:custGeom>
              <a:avLst/>
              <a:gdLst/>
              <a:ahLst/>
              <a:cxnLst/>
              <a:rect l="l" t="t" r="r" b="b"/>
              <a:pathLst>
                <a:path w="2422525" h="739775">
                  <a:moveTo>
                    <a:pt x="1914610" y="76200"/>
                  </a:moveTo>
                  <a:lnTo>
                    <a:pt x="1914610" y="714197"/>
                  </a:lnTo>
                  <a:lnTo>
                    <a:pt x="1916606" y="724083"/>
                  </a:lnTo>
                  <a:lnTo>
                    <a:pt x="1922049" y="732157"/>
                  </a:lnTo>
                  <a:lnTo>
                    <a:pt x="1930123" y="737601"/>
                  </a:lnTo>
                  <a:lnTo>
                    <a:pt x="1940010" y="739597"/>
                  </a:lnTo>
                  <a:lnTo>
                    <a:pt x="2421924" y="739597"/>
                  </a:lnTo>
                  <a:lnTo>
                    <a:pt x="2421924" y="714197"/>
                  </a:lnTo>
                  <a:lnTo>
                    <a:pt x="1965410" y="714197"/>
                  </a:lnTo>
                  <a:lnTo>
                    <a:pt x="1940010" y="688797"/>
                  </a:lnTo>
                  <a:lnTo>
                    <a:pt x="1965410" y="688797"/>
                  </a:lnTo>
                  <a:lnTo>
                    <a:pt x="1965410" y="101600"/>
                  </a:lnTo>
                  <a:lnTo>
                    <a:pt x="1940010" y="101600"/>
                  </a:lnTo>
                  <a:lnTo>
                    <a:pt x="1914610" y="76200"/>
                  </a:lnTo>
                  <a:close/>
                </a:path>
                <a:path w="2422525" h="739775">
                  <a:moveTo>
                    <a:pt x="1965410" y="688797"/>
                  </a:moveTo>
                  <a:lnTo>
                    <a:pt x="1940010" y="688797"/>
                  </a:lnTo>
                  <a:lnTo>
                    <a:pt x="1965410" y="714197"/>
                  </a:lnTo>
                  <a:lnTo>
                    <a:pt x="1965410" y="688797"/>
                  </a:lnTo>
                  <a:close/>
                </a:path>
                <a:path w="2422525" h="739775">
                  <a:moveTo>
                    <a:pt x="2421924" y="688797"/>
                  </a:moveTo>
                  <a:lnTo>
                    <a:pt x="1965410" y="688797"/>
                  </a:lnTo>
                  <a:lnTo>
                    <a:pt x="1965410" y="714197"/>
                  </a:lnTo>
                  <a:lnTo>
                    <a:pt x="2421924" y="714197"/>
                  </a:lnTo>
                  <a:lnTo>
                    <a:pt x="2421924" y="688797"/>
                  </a:lnTo>
                  <a:close/>
                </a:path>
                <a:path w="2422525" h="739775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27000" y="101600"/>
                  </a:lnTo>
                  <a:lnTo>
                    <a:pt x="127000" y="50800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2422525" h="739775">
                  <a:moveTo>
                    <a:pt x="152400" y="50800"/>
                  </a:moveTo>
                  <a:lnTo>
                    <a:pt x="127000" y="50800"/>
                  </a:lnTo>
                  <a:lnTo>
                    <a:pt x="127000" y="101600"/>
                  </a:lnTo>
                  <a:lnTo>
                    <a:pt x="152400" y="101600"/>
                  </a:lnTo>
                  <a:lnTo>
                    <a:pt x="152400" y="50800"/>
                  </a:lnTo>
                  <a:close/>
                </a:path>
                <a:path w="2422525" h="739775">
                  <a:moveTo>
                    <a:pt x="1940010" y="50800"/>
                  </a:moveTo>
                  <a:lnTo>
                    <a:pt x="152400" y="50800"/>
                  </a:lnTo>
                  <a:lnTo>
                    <a:pt x="152400" y="101600"/>
                  </a:lnTo>
                  <a:lnTo>
                    <a:pt x="1914610" y="101600"/>
                  </a:lnTo>
                  <a:lnTo>
                    <a:pt x="1914610" y="76200"/>
                  </a:lnTo>
                  <a:lnTo>
                    <a:pt x="1965410" y="76200"/>
                  </a:lnTo>
                  <a:lnTo>
                    <a:pt x="1963414" y="66313"/>
                  </a:lnTo>
                  <a:lnTo>
                    <a:pt x="1957970" y="58239"/>
                  </a:lnTo>
                  <a:lnTo>
                    <a:pt x="1949897" y="52796"/>
                  </a:lnTo>
                  <a:lnTo>
                    <a:pt x="1940010" y="50800"/>
                  </a:lnTo>
                  <a:close/>
                </a:path>
                <a:path w="2422525" h="739775">
                  <a:moveTo>
                    <a:pt x="1965410" y="76200"/>
                  </a:moveTo>
                  <a:lnTo>
                    <a:pt x="1914610" y="76200"/>
                  </a:lnTo>
                  <a:lnTo>
                    <a:pt x="1940010" y="101600"/>
                  </a:lnTo>
                  <a:lnTo>
                    <a:pt x="1965410" y="101600"/>
                  </a:lnTo>
                  <a:lnTo>
                    <a:pt x="1965410" y="76200"/>
                  </a:lnTo>
                  <a:close/>
                </a:path>
              </a:pathLst>
            </a:custGeom>
            <a:solidFill>
              <a:srgbClr val="C465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952" rIns="0" bIns="0" rtlCol="0">
            <a:spAutoFit/>
          </a:bodyPr>
          <a:lstStyle/>
          <a:p>
            <a:pPr marL="1955164">
              <a:lnSpc>
                <a:spcPct val="100000"/>
              </a:lnSpc>
              <a:spcBef>
                <a:spcPts val="100"/>
              </a:spcBef>
            </a:pPr>
            <a:r>
              <a:rPr dirty="0"/>
              <a:t>Named</a:t>
            </a:r>
            <a:r>
              <a:rPr spc="-35" dirty="0"/>
              <a:t> </a:t>
            </a:r>
            <a:r>
              <a:rPr dirty="0"/>
              <a:t>based</a:t>
            </a:r>
            <a:r>
              <a:rPr spc="-25" dirty="0"/>
              <a:t> </a:t>
            </a:r>
            <a:r>
              <a:rPr dirty="0"/>
              <a:t>Virtual</a:t>
            </a:r>
            <a:r>
              <a:rPr spc="-20" dirty="0"/>
              <a:t> </a:t>
            </a:r>
            <a:r>
              <a:rPr dirty="0"/>
              <a:t>Host</a:t>
            </a:r>
            <a:r>
              <a:rPr spc="-25" dirty="0"/>
              <a:t> </a:t>
            </a:r>
            <a:r>
              <a:rPr spc="-10" dirty="0"/>
              <a:t>Routing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951" y="1404934"/>
            <a:ext cx="13802994" cy="6014720"/>
            <a:chOff x="413951" y="1404934"/>
            <a:chExt cx="13802994" cy="6014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51" y="1404934"/>
              <a:ext cx="13802492" cy="41104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33934" y="1915297"/>
              <a:ext cx="5227320" cy="519430"/>
            </a:xfrm>
            <a:custGeom>
              <a:avLst/>
              <a:gdLst/>
              <a:ahLst/>
              <a:cxnLst/>
              <a:rect l="l" t="t" r="r" b="b"/>
              <a:pathLst>
                <a:path w="5227319" h="519430">
                  <a:moveTo>
                    <a:pt x="0" y="86498"/>
                  </a:moveTo>
                  <a:lnTo>
                    <a:pt x="6797" y="52829"/>
                  </a:lnTo>
                  <a:lnTo>
                    <a:pt x="25334" y="25334"/>
                  </a:lnTo>
                  <a:lnTo>
                    <a:pt x="52828" y="6797"/>
                  </a:lnTo>
                  <a:lnTo>
                    <a:pt x="86497" y="0"/>
                  </a:lnTo>
                  <a:lnTo>
                    <a:pt x="5140410" y="0"/>
                  </a:lnTo>
                  <a:lnTo>
                    <a:pt x="5174079" y="6797"/>
                  </a:lnTo>
                  <a:lnTo>
                    <a:pt x="5201573" y="25334"/>
                  </a:lnTo>
                  <a:lnTo>
                    <a:pt x="5220110" y="52829"/>
                  </a:lnTo>
                  <a:lnTo>
                    <a:pt x="5226908" y="86498"/>
                  </a:lnTo>
                  <a:lnTo>
                    <a:pt x="5226908" y="432485"/>
                  </a:lnTo>
                  <a:lnTo>
                    <a:pt x="5220110" y="466154"/>
                  </a:lnTo>
                  <a:lnTo>
                    <a:pt x="5201573" y="493649"/>
                  </a:lnTo>
                  <a:lnTo>
                    <a:pt x="5174079" y="512186"/>
                  </a:lnTo>
                  <a:lnTo>
                    <a:pt x="5140410" y="518984"/>
                  </a:lnTo>
                  <a:lnTo>
                    <a:pt x="86497" y="518984"/>
                  </a:lnTo>
                  <a:lnTo>
                    <a:pt x="52828" y="512186"/>
                  </a:lnTo>
                  <a:lnTo>
                    <a:pt x="25334" y="493649"/>
                  </a:lnTo>
                  <a:lnTo>
                    <a:pt x="6797" y="466154"/>
                  </a:lnTo>
                  <a:lnTo>
                    <a:pt x="0" y="432485"/>
                  </a:lnTo>
                  <a:lnTo>
                    <a:pt x="0" y="86498"/>
                  </a:lnTo>
                  <a:close/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951" y="6230240"/>
              <a:ext cx="13771880" cy="1189355"/>
            </a:xfrm>
            <a:custGeom>
              <a:avLst/>
              <a:gdLst/>
              <a:ahLst/>
              <a:cxnLst/>
              <a:rect l="l" t="t" r="r" b="b"/>
              <a:pathLst>
                <a:path w="13771880" h="1189354">
                  <a:moveTo>
                    <a:pt x="13573460" y="0"/>
                  </a:moveTo>
                  <a:lnTo>
                    <a:pt x="198139" y="0"/>
                  </a:lnTo>
                  <a:lnTo>
                    <a:pt x="152708" y="5233"/>
                  </a:lnTo>
                  <a:lnTo>
                    <a:pt x="111003" y="20139"/>
                  </a:lnTo>
                  <a:lnTo>
                    <a:pt x="74213" y="43529"/>
                  </a:lnTo>
                  <a:lnTo>
                    <a:pt x="43529" y="74214"/>
                  </a:lnTo>
                  <a:lnTo>
                    <a:pt x="20139" y="111003"/>
                  </a:lnTo>
                  <a:lnTo>
                    <a:pt x="5233" y="152709"/>
                  </a:lnTo>
                  <a:lnTo>
                    <a:pt x="0" y="198141"/>
                  </a:lnTo>
                  <a:lnTo>
                    <a:pt x="0" y="990708"/>
                  </a:lnTo>
                  <a:lnTo>
                    <a:pt x="5233" y="1036140"/>
                  </a:lnTo>
                  <a:lnTo>
                    <a:pt x="20139" y="1077846"/>
                  </a:lnTo>
                  <a:lnTo>
                    <a:pt x="43529" y="1114636"/>
                  </a:lnTo>
                  <a:lnTo>
                    <a:pt x="74213" y="1145321"/>
                  </a:lnTo>
                  <a:lnTo>
                    <a:pt x="111003" y="1168711"/>
                  </a:lnTo>
                  <a:lnTo>
                    <a:pt x="152708" y="1183617"/>
                  </a:lnTo>
                  <a:lnTo>
                    <a:pt x="198139" y="1188850"/>
                  </a:lnTo>
                  <a:lnTo>
                    <a:pt x="13573460" y="1188850"/>
                  </a:lnTo>
                  <a:lnTo>
                    <a:pt x="13618894" y="1183617"/>
                  </a:lnTo>
                  <a:lnTo>
                    <a:pt x="13660601" y="1168711"/>
                  </a:lnTo>
                  <a:lnTo>
                    <a:pt x="13697391" y="1145321"/>
                  </a:lnTo>
                  <a:lnTo>
                    <a:pt x="13728076" y="1114636"/>
                  </a:lnTo>
                  <a:lnTo>
                    <a:pt x="13751466" y="1077846"/>
                  </a:lnTo>
                  <a:lnTo>
                    <a:pt x="13766373" y="1036140"/>
                  </a:lnTo>
                  <a:lnTo>
                    <a:pt x="13771606" y="990708"/>
                  </a:lnTo>
                  <a:lnTo>
                    <a:pt x="13771606" y="198141"/>
                  </a:lnTo>
                  <a:lnTo>
                    <a:pt x="13766373" y="152709"/>
                  </a:lnTo>
                  <a:lnTo>
                    <a:pt x="13751466" y="111003"/>
                  </a:lnTo>
                  <a:lnTo>
                    <a:pt x="13728076" y="74214"/>
                  </a:lnTo>
                  <a:lnTo>
                    <a:pt x="13697391" y="43529"/>
                  </a:lnTo>
                  <a:lnTo>
                    <a:pt x="13660601" y="20139"/>
                  </a:lnTo>
                  <a:lnTo>
                    <a:pt x="13618894" y="5233"/>
                  </a:lnTo>
                  <a:lnTo>
                    <a:pt x="13573460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4760" y="6330188"/>
            <a:ext cx="13350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6460" marR="5080" indent="-595439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 smtClean="0">
                <a:solidFill>
                  <a:srgbClr val="FFFF00"/>
                </a:solidFill>
                <a:latin typeface="Calibri"/>
                <a:cs typeface="Calibri"/>
              </a:rPr>
              <a:t>default101.</a:t>
            </a:r>
            <a:r>
              <a:rPr lang="en-US" sz="3000" spc="-20" dirty="0" smtClean="0">
                <a:solidFill>
                  <a:srgbClr val="FFFF00"/>
                </a:solidFill>
                <a:latin typeface="Calibri"/>
                <a:cs typeface="Calibri"/>
              </a:rPr>
              <a:t>Gopal</a:t>
            </a:r>
            <a:r>
              <a:rPr sz="3000" spc="-20" dirty="0" smtClean="0">
                <a:solidFill>
                  <a:srgbClr val="FFFF00"/>
                </a:solidFill>
                <a:latin typeface="Calibri"/>
                <a:cs typeface="Calibri"/>
              </a:rPr>
              <a:t>.com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(Default Backend)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74354" y="2434282"/>
            <a:ext cx="4349750" cy="3796029"/>
          </a:xfrm>
          <a:custGeom>
            <a:avLst/>
            <a:gdLst/>
            <a:ahLst/>
            <a:cxnLst/>
            <a:rect l="l" t="t" r="r" b="b"/>
            <a:pathLst>
              <a:path w="4349750" h="3796029">
                <a:moveTo>
                  <a:pt x="4247634" y="3404817"/>
                </a:moveTo>
                <a:lnTo>
                  <a:pt x="25400" y="3404817"/>
                </a:lnTo>
                <a:lnTo>
                  <a:pt x="15513" y="3406813"/>
                </a:lnTo>
                <a:lnTo>
                  <a:pt x="7439" y="3412257"/>
                </a:lnTo>
                <a:lnTo>
                  <a:pt x="1996" y="3420330"/>
                </a:lnTo>
                <a:lnTo>
                  <a:pt x="0" y="3430217"/>
                </a:lnTo>
                <a:lnTo>
                  <a:pt x="0" y="3795958"/>
                </a:lnTo>
                <a:lnTo>
                  <a:pt x="50800" y="3795958"/>
                </a:lnTo>
                <a:lnTo>
                  <a:pt x="50800" y="3455617"/>
                </a:lnTo>
                <a:lnTo>
                  <a:pt x="25400" y="3455617"/>
                </a:lnTo>
                <a:lnTo>
                  <a:pt x="50800" y="3430217"/>
                </a:lnTo>
                <a:lnTo>
                  <a:pt x="4247634" y="3430217"/>
                </a:lnTo>
                <a:lnTo>
                  <a:pt x="4247634" y="3404817"/>
                </a:lnTo>
                <a:close/>
              </a:path>
              <a:path w="4349750" h="3796029">
                <a:moveTo>
                  <a:pt x="50800" y="3430217"/>
                </a:moveTo>
                <a:lnTo>
                  <a:pt x="25400" y="3455617"/>
                </a:lnTo>
                <a:lnTo>
                  <a:pt x="50800" y="3455617"/>
                </a:lnTo>
                <a:lnTo>
                  <a:pt x="50800" y="3430217"/>
                </a:lnTo>
                <a:close/>
              </a:path>
              <a:path w="4349750" h="3796029">
                <a:moveTo>
                  <a:pt x="4298434" y="3404817"/>
                </a:moveTo>
                <a:lnTo>
                  <a:pt x="4273034" y="3404817"/>
                </a:lnTo>
                <a:lnTo>
                  <a:pt x="4247634" y="3430217"/>
                </a:lnTo>
                <a:lnTo>
                  <a:pt x="50800" y="3430217"/>
                </a:lnTo>
                <a:lnTo>
                  <a:pt x="50800" y="3455617"/>
                </a:lnTo>
                <a:lnTo>
                  <a:pt x="4273034" y="3455617"/>
                </a:lnTo>
                <a:lnTo>
                  <a:pt x="4282921" y="3453621"/>
                </a:lnTo>
                <a:lnTo>
                  <a:pt x="4290995" y="3448178"/>
                </a:lnTo>
                <a:lnTo>
                  <a:pt x="4296438" y="3440104"/>
                </a:lnTo>
                <a:lnTo>
                  <a:pt x="4298434" y="3430217"/>
                </a:lnTo>
                <a:lnTo>
                  <a:pt x="4298434" y="3404817"/>
                </a:lnTo>
                <a:close/>
              </a:path>
              <a:path w="4349750" h="3796029">
                <a:moveTo>
                  <a:pt x="4298434" y="127000"/>
                </a:moveTo>
                <a:lnTo>
                  <a:pt x="4247634" y="127000"/>
                </a:lnTo>
                <a:lnTo>
                  <a:pt x="4247634" y="3430217"/>
                </a:lnTo>
                <a:lnTo>
                  <a:pt x="4273034" y="3404817"/>
                </a:lnTo>
                <a:lnTo>
                  <a:pt x="4298434" y="3404817"/>
                </a:lnTo>
                <a:lnTo>
                  <a:pt x="4298434" y="127000"/>
                </a:lnTo>
                <a:close/>
              </a:path>
              <a:path w="4349750" h="3796029">
                <a:moveTo>
                  <a:pt x="4273034" y="0"/>
                </a:moveTo>
                <a:lnTo>
                  <a:pt x="4196834" y="152400"/>
                </a:lnTo>
                <a:lnTo>
                  <a:pt x="4247634" y="152400"/>
                </a:lnTo>
                <a:lnTo>
                  <a:pt x="4247634" y="127000"/>
                </a:lnTo>
                <a:lnTo>
                  <a:pt x="4336534" y="127000"/>
                </a:lnTo>
                <a:lnTo>
                  <a:pt x="4273034" y="0"/>
                </a:lnTo>
                <a:close/>
              </a:path>
              <a:path w="4349750" h="3796029">
                <a:moveTo>
                  <a:pt x="4336534" y="127000"/>
                </a:moveTo>
                <a:lnTo>
                  <a:pt x="4298434" y="127000"/>
                </a:lnTo>
                <a:lnTo>
                  <a:pt x="4298434" y="152400"/>
                </a:lnTo>
                <a:lnTo>
                  <a:pt x="4349234" y="152400"/>
                </a:lnTo>
                <a:lnTo>
                  <a:pt x="4336534" y="12700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726246"/>
            <a:ext cx="14168119" cy="6821170"/>
          </a:xfrm>
          <a:custGeom>
            <a:avLst/>
            <a:gdLst/>
            <a:ahLst/>
            <a:cxnLst/>
            <a:rect l="l" t="t" r="r" b="b"/>
            <a:pathLst>
              <a:path w="14168119" h="6821170">
                <a:moveTo>
                  <a:pt x="0" y="0"/>
                </a:moveTo>
                <a:lnTo>
                  <a:pt x="14168061" y="0"/>
                </a:lnTo>
                <a:lnTo>
                  <a:pt x="14168061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725423"/>
            <a:ext cx="14033500" cy="5962650"/>
            <a:chOff x="161544" y="725423"/>
            <a:chExt cx="14033500" cy="596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725423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1520582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1517903"/>
            <a:ext cx="6882130" cy="4881880"/>
            <a:chOff x="295656" y="1517903"/>
            <a:chExt cx="6882130" cy="48818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1517903"/>
              <a:ext cx="335280" cy="3352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4123510"/>
              <a:ext cx="6390640" cy="2250440"/>
            </a:xfrm>
            <a:custGeom>
              <a:avLst/>
              <a:gdLst/>
              <a:ahLst/>
              <a:cxnLst/>
              <a:rect l="l" t="t" r="r" b="b"/>
              <a:pathLst>
                <a:path w="6390640" h="2250440">
                  <a:moveTo>
                    <a:pt x="0" y="0"/>
                  </a:moveTo>
                  <a:lnTo>
                    <a:pt x="6390526" y="0"/>
                  </a:lnTo>
                  <a:lnTo>
                    <a:pt x="6390526" y="2250254"/>
                  </a:lnTo>
                  <a:lnTo>
                    <a:pt x="0" y="225025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4167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4458" y="1998552"/>
            <a:ext cx="2331085" cy="3927475"/>
            <a:chOff x="964458" y="1998552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389632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808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4957" y="2072132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6690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2317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519" y="2398180"/>
            <a:ext cx="5641340" cy="2076450"/>
            <a:chOff x="1112519" y="2398180"/>
            <a:chExt cx="5641340" cy="20764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197095"/>
              <a:ext cx="277368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86688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316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42606" y="1998552"/>
            <a:ext cx="2331085" cy="3927475"/>
            <a:chOff x="4642606" y="1998552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389632"/>
              <a:ext cx="277367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956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29930" y="2072132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04838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30465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1455" y="4197096"/>
            <a:ext cx="277367" cy="27736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410725" y="5977635"/>
            <a:ext cx="31203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16008" y="1850782"/>
            <a:ext cx="6390640" cy="4523105"/>
          </a:xfrm>
          <a:custGeom>
            <a:avLst/>
            <a:gdLst/>
            <a:ahLst/>
            <a:cxnLst/>
            <a:rect l="l" t="t" r="r" b="b"/>
            <a:pathLst>
              <a:path w="6390640" h="4523105">
                <a:moveTo>
                  <a:pt x="0" y="0"/>
                </a:moveTo>
                <a:lnTo>
                  <a:pt x="6390526" y="0"/>
                </a:lnTo>
                <a:lnTo>
                  <a:pt x="6390526" y="4522982"/>
                </a:lnTo>
                <a:lnTo>
                  <a:pt x="0" y="452298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03474" y="5959348"/>
            <a:ext cx="2240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50607" y="1995392"/>
            <a:ext cx="3040380" cy="5478780"/>
            <a:chOff x="7150607" y="1995392"/>
            <a:chExt cx="3040380" cy="547878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607" y="6778751"/>
              <a:ext cx="694944" cy="6949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65681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769942" y="7209028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9829" y="20690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21562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50" y="0"/>
                </a:moveTo>
                <a:lnTo>
                  <a:pt x="0" y="0"/>
                </a:lnTo>
                <a:lnTo>
                  <a:pt x="0" y="3443124"/>
                </a:lnTo>
                <a:lnTo>
                  <a:pt x="1943050" y="3443124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347190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019288" y="1995392"/>
            <a:ext cx="5849620" cy="3927475"/>
            <a:chOff x="8019288" y="1995392"/>
            <a:chExt cx="5849620" cy="3927475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9288" y="2395727"/>
              <a:ext cx="277368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543828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824803" y="2069084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699709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49" y="0"/>
                </a:moveTo>
                <a:lnTo>
                  <a:pt x="0" y="0"/>
                </a:lnTo>
                <a:lnTo>
                  <a:pt x="0" y="3443124"/>
                </a:lnTo>
                <a:lnTo>
                  <a:pt x="1943049" y="3443124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025338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549128" y="2206751"/>
            <a:ext cx="1454150" cy="576580"/>
            <a:chOff x="10549128" y="2206751"/>
            <a:chExt cx="1454150" cy="57658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5656" y="2395727"/>
              <a:ext cx="277368" cy="2773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128" y="2206751"/>
              <a:ext cx="576072" cy="57607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0320639" y="1928876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341186" y="4912311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190387" y="5321808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0070C0"/>
                </a:solidFill>
                <a:latin typeface="Calibri"/>
                <a:cs typeface="Calibri"/>
              </a:rPr>
              <a:t>App2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607254" y="5017008"/>
            <a:ext cx="2432685" cy="690245"/>
            <a:chOff x="8607254" y="5017008"/>
            <a:chExt cx="2432685" cy="690245"/>
          </a:xfrm>
        </p:grpSpPr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4199" y="5017008"/>
              <a:ext cx="295655" cy="29565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54829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34770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92203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02091" y="519149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746273" y="5154074"/>
            <a:ext cx="555625" cy="3530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19954" y="5038298"/>
            <a:ext cx="8223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291683" y="5007288"/>
            <a:ext cx="847725" cy="681355"/>
            <a:chOff x="12291683" y="5007288"/>
            <a:chExt cx="847725" cy="681355"/>
          </a:xfrm>
        </p:grpSpPr>
        <p:sp>
          <p:nvSpPr>
            <p:cNvPr id="65" name="object 65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0" y="655675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539260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819202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876631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86520" y="517318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2665260" y="5193283"/>
            <a:ext cx="148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417532" y="5473700"/>
            <a:ext cx="624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341186" y="3193173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0190387" y="3602735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0070C0"/>
                </a:solidFill>
                <a:latin typeface="Calibri"/>
                <a:cs typeface="Calibri"/>
              </a:rPr>
              <a:t>UMS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607254" y="3297935"/>
            <a:ext cx="2432685" cy="689610"/>
            <a:chOff x="8607254" y="3297935"/>
            <a:chExt cx="2432685" cy="689610"/>
          </a:xfrm>
        </p:grpSpPr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9" y="3297935"/>
              <a:ext cx="295655" cy="29565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854829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34770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192203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02091" y="347236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980831" y="349250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733105" y="3772915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2291683" y="3288150"/>
            <a:ext cx="847725" cy="681355"/>
            <a:chOff x="12291683" y="3288150"/>
            <a:chExt cx="847725" cy="681355"/>
          </a:xfrm>
        </p:grpSpPr>
        <p:sp>
          <p:nvSpPr>
            <p:cNvPr id="90" name="object 90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0" y="655676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539260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819202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876631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586520" y="345404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2665260" y="3474211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2417532" y="3754628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378496" y="2758220"/>
            <a:ext cx="5220335" cy="2999740"/>
            <a:chOff x="1378496" y="2758220"/>
            <a:chExt cx="5220335" cy="2999740"/>
          </a:xfrm>
        </p:grpSpPr>
        <p:sp>
          <p:nvSpPr>
            <p:cNvPr id="101" name="object 101"/>
            <p:cNvSpPr/>
            <p:nvPr/>
          </p:nvSpPr>
          <p:spPr>
            <a:xfrm>
              <a:off x="1391196" y="2770920"/>
              <a:ext cx="5194935" cy="1017269"/>
            </a:xfrm>
            <a:custGeom>
              <a:avLst/>
              <a:gdLst/>
              <a:ahLst/>
              <a:cxnLst/>
              <a:rect l="l" t="t" r="r" b="b"/>
              <a:pathLst>
                <a:path w="5194934" h="1017270">
                  <a:moveTo>
                    <a:pt x="0" y="0"/>
                  </a:moveTo>
                  <a:lnTo>
                    <a:pt x="5194539" y="0"/>
                  </a:lnTo>
                  <a:lnTo>
                    <a:pt x="5194539" y="1016855"/>
                  </a:lnTo>
                  <a:lnTo>
                    <a:pt x="0" y="10168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99975" y="493622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8288" y="5068823"/>
              <a:ext cx="280415" cy="280415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3042448" y="5301953"/>
            <a:ext cx="2121535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690276" y="5011470"/>
            <a:ext cx="822325" cy="655955"/>
            <a:chOff x="1690276" y="5011470"/>
            <a:chExt cx="822325" cy="655955"/>
          </a:xfrm>
        </p:grpSpPr>
        <p:sp>
          <p:nvSpPr>
            <p:cNvPr id="106" name="object 106"/>
            <p:cNvSpPr/>
            <p:nvPr/>
          </p:nvSpPr>
          <p:spPr>
            <a:xfrm>
              <a:off x="1690276" y="501147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16595" y="512724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925152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205091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262526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972412" y="516466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1816595" y="512724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690276" y="501147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5374704" y="4993161"/>
            <a:ext cx="822325" cy="655955"/>
            <a:chOff x="5374704" y="4993161"/>
            <a:chExt cx="822325" cy="655955"/>
          </a:xfrm>
        </p:grpSpPr>
        <p:sp>
          <p:nvSpPr>
            <p:cNvPr id="115" name="object 115"/>
            <p:cNvSpPr/>
            <p:nvPr/>
          </p:nvSpPr>
          <p:spPr>
            <a:xfrm>
              <a:off x="5374704" y="4993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501025" y="5108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609581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889520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946955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656841" y="514635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5501025" y="510893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374704" y="499316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2290226" y="4593881"/>
            <a:ext cx="3154680" cy="260350"/>
            <a:chOff x="2290226" y="4593881"/>
            <a:chExt cx="3154680" cy="260350"/>
          </a:xfrm>
        </p:grpSpPr>
        <p:sp>
          <p:nvSpPr>
            <p:cNvPr id="124" name="object 124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6"/>
                  </a:lnTo>
                  <a:lnTo>
                    <a:pt x="3128878" y="234646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2819900" y="4575555"/>
            <a:ext cx="2094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442685" y="3484371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347472" y="0"/>
            <a:ext cx="2277110" cy="7482840"/>
            <a:chOff x="347472" y="0"/>
            <a:chExt cx="2277110" cy="7482840"/>
          </a:xfrm>
        </p:grpSpPr>
        <p:pic>
          <p:nvPicPr>
            <p:cNvPr id="129" name="object 1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6880" y="0"/>
              <a:ext cx="917447" cy="80772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472" y="6769607"/>
              <a:ext cx="713232" cy="713232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1152552" y="7191756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1230941" y="1254252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54640" y="765048"/>
            <a:ext cx="713231" cy="713231"/>
          </a:xfrm>
          <a:prstGeom prst="rect">
            <a:avLst/>
          </a:prstGeom>
        </p:spPr>
      </p:pic>
      <p:sp>
        <p:nvSpPr>
          <p:cNvPr id="134" name="object 134"/>
          <p:cNvSpPr txBox="1"/>
          <p:nvPr/>
        </p:nvSpPr>
        <p:spPr>
          <a:xfrm>
            <a:off x="785395" y="195579"/>
            <a:ext cx="6559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Users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449064" y="2898566"/>
            <a:ext cx="1438910" cy="30035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1587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5050326" y="3363955"/>
            <a:ext cx="1438910" cy="300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397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067327" y="2898565"/>
            <a:ext cx="1438910" cy="30035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587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3496055" y="0"/>
            <a:ext cx="10652760" cy="7141845"/>
            <a:chOff x="3496055" y="0"/>
            <a:chExt cx="10652760" cy="7141845"/>
          </a:xfrm>
        </p:grpSpPr>
        <p:sp>
          <p:nvSpPr>
            <p:cNvPr id="139" name="object 139"/>
            <p:cNvSpPr/>
            <p:nvPr/>
          </p:nvSpPr>
          <p:spPr>
            <a:xfrm>
              <a:off x="3909357" y="6373765"/>
              <a:ext cx="3242945" cy="755015"/>
            </a:xfrm>
            <a:custGeom>
              <a:avLst/>
              <a:gdLst/>
              <a:ahLst/>
              <a:cxnLst/>
              <a:rect l="l" t="t" r="r" b="b"/>
              <a:pathLst>
                <a:path w="3242945" h="755015">
                  <a:moveTo>
                    <a:pt x="63500" y="79374"/>
                  </a:moveTo>
                  <a:lnTo>
                    <a:pt x="31750" y="79374"/>
                  </a:lnTo>
                  <a:lnTo>
                    <a:pt x="31750" y="747686"/>
                  </a:lnTo>
                  <a:lnTo>
                    <a:pt x="38856" y="754794"/>
                  </a:lnTo>
                  <a:lnTo>
                    <a:pt x="3242887" y="754794"/>
                  </a:lnTo>
                  <a:lnTo>
                    <a:pt x="3242887" y="738919"/>
                  </a:lnTo>
                  <a:lnTo>
                    <a:pt x="63500" y="738919"/>
                  </a:lnTo>
                  <a:lnTo>
                    <a:pt x="47625" y="723044"/>
                  </a:lnTo>
                  <a:lnTo>
                    <a:pt x="63500" y="723044"/>
                  </a:lnTo>
                  <a:lnTo>
                    <a:pt x="63500" y="79374"/>
                  </a:lnTo>
                  <a:close/>
                </a:path>
                <a:path w="3242945" h="755015">
                  <a:moveTo>
                    <a:pt x="63500" y="723044"/>
                  </a:moveTo>
                  <a:lnTo>
                    <a:pt x="47625" y="723044"/>
                  </a:lnTo>
                  <a:lnTo>
                    <a:pt x="63500" y="738919"/>
                  </a:lnTo>
                  <a:lnTo>
                    <a:pt x="63500" y="723044"/>
                  </a:lnTo>
                  <a:close/>
                </a:path>
                <a:path w="3242945" h="755015">
                  <a:moveTo>
                    <a:pt x="3242887" y="723044"/>
                  </a:moveTo>
                  <a:lnTo>
                    <a:pt x="63500" y="723044"/>
                  </a:lnTo>
                  <a:lnTo>
                    <a:pt x="63500" y="738919"/>
                  </a:lnTo>
                  <a:lnTo>
                    <a:pt x="3242887" y="738919"/>
                  </a:lnTo>
                  <a:lnTo>
                    <a:pt x="3242887" y="723044"/>
                  </a:lnTo>
                  <a:close/>
                </a:path>
                <a:path w="3242945" h="755015">
                  <a:moveTo>
                    <a:pt x="47625" y="0"/>
                  </a:moveTo>
                  <a:lnTo>
                    <a:pt x="0" y="95249"/>
                  </a:lnTo>
                  <a:lnTo>
                    <a:pt x="31750" y="95249"/>
                  </a:lnTo>
                  <a:lnTo>
                    <a:pt x="31750" y="79374"/>
                  </a:lnTo>
                  <a:lnTo>
                    <a:pt x="87312" y="79374"/>
                  </a:lnTo>
                  <a:lnTo>
                    <a:pt x="47625" y="0"/>
                  </a:lnTo>
                  <a:close/>
                </a:path>
                <a:path w="3242945" h="755015">
                  <a:moveTo>
                    <a:pt x="87312" y="79374"/>
                  </a:moveTo>
                  <a:lnTo>
                    <a:pt x="63500" y="79374"/>
                  </a:lnTo>
                  <a:lnTo>
                    <a:pt x="63500" y="95249"/>
                  </a:lnTo>
                  <a:lnTo>
                    <a:pt x="95250" y="95249"/>
                  </a:lnTo>
                  <a:lnTo>
                    <a:pt x="87312" y="79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843935" y="6370196"/>
              <a:ext cx="3139440" cy="771525"/>
            </a:xfrm>
            <a:custGeom>
              <a:avLst/>
              <a:gdLst/>
              <a:ahLst/>
              <a:cxnLst/>
              <a:rect l="l" t="t" r="r" b="b"/>
              <a:pathLst>
                <a:path w="3139440" h="771525">
                  <a:moveTo>
                    <a:pt x="3075896" y="739448"/>
                  </a:moveTo>
                  <a:lnTo>
                    <a:pt x="0" y="739448"/>
                  </a:lnTo>
                  <a:lnTo>
                    <a:pt x="0" y="771198"/>
                  </a:lnTo>
                  <a:lnTo>
                    <a:pt x="3100538" y="771198"/>
                  </a:lnTo>
                  <a:lnTo>
                    <a:pt x="3107646" y="764091"/>
                  </a:lnTo>
                  <a:lnTo>
                    <a:pt x="3107646" y="755323"/>
                  </a:lnTo>
                  <a:lnTo>
                    <a:pt x="3075896" y="755323"/>
                  </a:lnTo>
                  <a:lnTo>
                    <a:pt x="3075896" y="739448"/>
                  </a:lnTo>
                  <a:close/>
                </a:path>
                <a:path w="3139440" h="771525">
                  <a:moveTo>
                    <a:pt x="3107646" y="79375"/>
                  </a:moveTo>
                  <a:lnTo>
                    <a:pt x="3075896" y="79375"/>
                  </a:lnTo>
                  <a:lnTo>
                    <a:pt x="3075896" y="755323"/>
                  </a:lnTo>
                  <a:lnTo>
                    <a:pt x="3091771" y="739448"/>
                  </a:lnTo>
                  <a:lnTo>
                    <a:pt x="3107646" y="739448"/>
                  </a:lnTo>
                  <a:lnTo>
                    <a:pt x="3107646" y="79375"/>
                  </a:lnTo>
                  <a:close/>
                </a:path>
                <a:path w="3139440" h="771525">
                  <a:moveTo>
                    <a:pt x="3107646" y="739448"/>
                  </a:moveTo>
                  <a:lnTo>
                    <a:pt x="3091771" y="739448"/>
                  </a:lnTo>
                  <a:lnTo>
                    <a:pt x="3075896" y="755323"/>
                  </a:lnTo>
                  <a:lnTo>
                    <a:pt x="3107646" y="755323"/>
                  </a:lnTo>
                  <a:lnTo>
                    <a:pt x="3107646" y="739448"/>
                  </a:lnTo>
                  <a:close/>
                </a:path>
                <a:path w="3139440" h="771525">
                  <a:moveTo>
                    <a:pt x="3091771" y="0"/>
                  </a:moveTo>
                  <a:lnTo>
                    <a:pt x="3044146" y="95250"/>
                  </a:lnTo>
                  <a:lnTo>
                    <a:pt x="3075896" y="95250"/>
                  </a:lnTo>
                  <a:lnTo>
                    <a:pt x="3075896" y="79375"/>
                  </a:lnTo>
                  <a:lnTo>
                    <a:pt x="3131459" y="79375"/>
                  </a:lnTo>
                  <a:lnTo>
                    <a:pt x="3091771" y="0"/>
                  </a:lnTo>
                  <a:close/>
                </a:path>
                <a:path w="3139440" h="771525">
                  <a:moveTo>
                    <a:pt x="3131459" y="79375"/>
                  </a:moveTo>
                  <a:lnTo>
                    <a:pt x="3107646" y="79375"/>
                  </a:lnTo>
                  <a:lnTo>
                    <a:pt x="3107646" y="95250"/>
                  </a:lnTo>
                  <a:lnTo>
                    <a:pt x="3139396" y="95250"/>
                  </a:lnTo>
                  <a:lnTo>
                    <a:pt x="3131459" y="793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6055" y="0"/>
              <a:ext cx="917448" cy="83210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27904" y="0"/>
              <a:ext cx="917448" cy="83210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5584" y="758951"/>
              <a:ext cx="713232" cy="713231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9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9" y="234645"/>
                  </a:lnTo>
                  <a:lnTo>
                    <a:pt x="3128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299495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299495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12117515" y="790955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326641" y="4173220"/>
            <a:ext cx="4170679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  <a:p>
            <a:pPr marL="529590">
              <a:lnSpc>
                <a:spcPct val="100000"/>
              </a:lnSpc>
              <a:spcBef>
                <a:spcPts val="165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9135243" y="2830582"/>
            <a:ext cx="3154680" cy="260350"/>
            <a:chOff x="9135243" y="2830582"/>
            <a:chExt cx="3154680" cy="260350"/>
          </a:xfrm>
        </p:grpSpPr>
        <p:sp>
          <p:nvSpPr>
            <p:cNvPr id="151" name="object 151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9408091" y="2813811"/>
            <a:ext cx="2607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1232898" y="4501157"/>
            <a:ext cx="5449570" cy="1346835"/>
          </a:xfrm>
          <a:custGeom>
            <a:avLst/>
            <a:gdLst/>
            <a:ahLst/>
            <a:cxnLst/>
            <a:rect l="l" t="t" r="r" b="b"/>
            <a:pathLst>
              <a:path w="5449570" h="1346835">
                <a:moveTo>
                  <a:pt x="0" y="0"/>
                </a:moveTo>
                <a:lnTo>
                  <a:pt x="5449419" y="0"/>
                </a:lnTo>
                <a:lnTo>
                  <a:pt x="5449419" y="1346474"/>
                </a:lnTo>
                <a:lnTo>
                  <a:pt x="0" y="134647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1301379" y="44749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934C22"/>
                </a:solidFill>
                <a:latin typeface="Calibri"/>
                <a:cs typeface="Calibri"/>
              </a:rPr>
              <a:t>app1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082315" y="4609509"/>
            <a:ext cx="5449570" cy="1247775"/>
          </a:xfrm>
          <a:custGeom>
            <a:avLst/>
            <a:gdLst/>
            <a:ahLst/>
            <a:cxnLst/>
            <a:rect l="l" t="t" r="r" b="b"/>
            <a:pathLst>
              <a:path w="5449569" h="1247775">
                <a:moveTo>
                  <a:pt x="0" y="0"/>
                </a:moveTo>
                <a:lnTo>
                  <a:pt x="5449419" y="0"/>
                </a:lnTo>
                <a:lnTo>
                  <a:pt x="5449419" y="1247166"/>
                </a:lnTo>
                <a:lnTo>
                  <a:pt x="0" y="124716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8089474" y="46273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50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00B050"/>
                </a:solidFill>
                <a:latin typeface="Calibri"/>
                <a:cs typeface="Calibri"/>
              </a:rPr>
              <a:t>app2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8069350" y="2786681"/>
            <a:ext cx="5449570" cy="1714500"/>
          </a:xfrm>
          <a:custGeom>
            <a:avLst/>
            <a:gdLst/>
            <a:ahLst/>
            <a:cxnLst/>
            <a:rect l="l" t="t" r="r" b="b"/>
            <a:pathLst>
              <a:path w="5449569" h="1714500">
                <a:moveTo>
                  <a:pt x="0" y="0"/>
                </a:moveTo>
                <a:lnTo>
                  <a:pt x="5449419" y="0"/>
                </a:lnTo>
                <a:lnTo>
                  <a:pt x="5449419" y="1714452"/>
                </a:lnTo>
                <a:lnTo>
                  <a:pt x="0" y="1714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170421" y="2786379"/>
            <a:ext cx="94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F0"/>
                </a:solidFill>
                <a:latin typeface="Calibri"/>
                <a:cs typeface="Calibri"/>
              </a:rPr>
              <a:t>NS: 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ns-</a:t>
            </a:r>
            <a:r>
              <a:rPr sz="1600" spc="-25" dirty="0">
                <a:solidFill>
                  <a:srgbClr val="00B0F0"/>
                </a:solidFill>
                <a:latin typeface="Calibri"/>
                <a:cs typeface="Calibri"/>
              </a:rPr>
              <a:t>ums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2130193" y="806994"/>
            <a:ext cx="11699240" cy="5227320"/>
            <a:chOff x="2130193" y="806994"/>
            <a:chExt cx="11699240" cy="5227320"/>
          </a:xfrm>
        </p:grpSpPr>
        <p:sp>
          <p:nvSpPr>
            <p:cNvPr id="161" name="object 161"/>
            <p:cNvSpPr/>
            <p:nvPr/>
          </p:nvSpPr>
          <p:spPr>
            <a:xfrm>
              <a:off x="6488887" y="3501389"/>
              <a:ext cx="6282055" cy="2533015"/>
            </a:xfrm>
            <a:custGeom>
              <a:avLst/>
              <a:gdLst/>
              <a:ahLst/>
              <a:cxnLst/>
              <a:rect l="l" t="t" r="r" b="b"/>
              <a:pathLst>
                <a:path w="6282055" h="2533015">
                  <a:moveTo>
                    <a:pt x="6281763" y="2306142"/>
                  </a:moveTo>
                  <a:lnTo>
                    <a:pt x="6275413" y="2293442"/>
                  </a:lnTo>
                  <a:lnTo>
                    <a:pt x="6243663" y="2229942"/>
                  </a:lnTo>
                  <a:lnTo>
                    <a:pt x="6205563" y="2306142"/>
                  </a:lnTo>
                  <a:lnTo>
                    <a:pt x="6230963" y="2306142"/>
                  </a:lnTo>
                  <a:lnTo>
                    <a:pt x="6230963" y="2507488"/>
                  </a:lnTo>
                  <a:lnTo>
                    <a:pt x="800646" y="2507488"/>
                  </a:lnTo>
                  <a:lnTo>
                    <a:pt x="800646" y="1877453"/>
                  </a:lnTo>
                  <a:lnTo>
                    <a:pt x="2054860" y="1877453"/>
                  </a:lnTo>
                  <a:lnTo>
                    <a:pt x="2054860" y="1902853"/>
                  </a:lnTo>
                  <a:lnTo>
                    <a:pt x="2105660" y="1877453"/>
                  </a:lnTo>
                  <a:lnTo>
                    <a:pt x="2131060" y="1864753"/>
                  </a:lnTo>
                  <a:lnTo>
                    <a:pt x="2105660" y="1852053"/>
                  </a:lnTo>
                  <a:lnTo>
                    <a:pt x="2054860" y="1826653"/>
                  </a:lnTo>
                  <a:lnTo>
                    <a:pt x="2054860" y="1852053"/>
                  </a:lnTo>
                  <a:lnTo>
                    <a:pt x="800823" y="1852053"/>
                  </a:lnTo>
                  <a:lnTo>
                    <a:pt x="800823" y="25400"/>
                  </a:lnTo>
                  <a:lnTo>
                    <a:pt x="800823" y="12700"/>
                  </a:lnTo>
                  <a:lnTo>
                    <a:pt x="800823" y="5689"/>
                  </a:lnTo>
                  <a:lnTo>
                    <a:pt x="795147" y="0"/>
                  </a:lnTo>
                  <a:lnTo>
                    <a:pt x="79495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775246" y="25400"/>
                  </a:lnTo>
                  <a:lnTo>
                    <a:pt x="775246" y="2527198"/>
                  </a:lnTo>
                  <a:lnTo>
                    <a:pt x="780935" y="2532888"/>
                  </a:lnTo>
                  <a:lnTo>
                    <a:pt x="6250686" y="2532888"/>
                  </a:lnTo>
                  <a:lnTo>
                    <a:pt x="6256363" y="2527198"/>
                  </a:lnTo>
                  <a:lnTo>
                    <a:pt x="6256363" y="2520188"/>
                  </a:lnTo>
                  <a:lnTo>
                    <a:pt x="6256363" y="2507488"/>
                  </a:lnTo>
                  <a:lnTo>
                    <a:pt x="6256363" y="2306142"/>
                  </a:lnTo>
                  <a:lnTo>
                    <a:pt x="6281763" y="230614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505880" y="1471320"/>
              <a:ext cx="7324090" cy="2689860"/>
            </a:xfrm>
            <a:custGeom>
              <a:avLst/>
              <a:gdLst/>
              <a:ahLst/>
              <a:cxnLst/>
              <a:rect l="l" t="t" r="r" b="b"/>
              <a:pathLst>
                <a:path w="7324090" h="2689860">
                  <a:moveTo>
                    <a:pt x="5798502" y="2144674"/>
                  </a:moveTo>
                  <a:lnTo>
                    <a:pt x="4219194" y="2144674"/>
                  </a:lnTo>
                  <a:lnTo>
                    <a:pt x="4219194" y="1682813"/>
                  </a:lnTo>
                  <a:lnTo>
                    <a:pt x="4244594" y="1682813"/>
                  </a:lnTo>
                  <a:lnTo>
                    <a:pt x="4238244" y="1670113"/>
                  </a:lnTo>
                  <a:lnTo>
                    <a:pt x="4206494" y="1606613"/>
                  </a:lnTo>
                  <a:lnTo>
                    <a:pt x="4168394" y="1682813"/>
                  </a:lnTo>
                  <a:lnTo>
                    <a:pt x="4193794" y="1682813"/>
                  </a:lnTo>
                  <a:lnTo>
                    <a:pt x="4193794" y="2162987"/>
                  </a:lnTo>
                  <a:lnTo>
                    <a:pt x="2935998" y="2162987"/>
                  </a:lnTo>
                  <a:lnTo>
                    <a:pt x="2935998" y="2188387"/>
                  </a:lnTo>
                  <a:lnTo>
                    <a:pt x="4213517" y="2188387"/>
                  </a:lnTo>
                  <a:lnTo>
                    <a:pt x="4219194" y="2182698"/>
                  </a:lnTo>
                  <a:lnTo>
                    <a:pt x="4219194" y="2175687"/>
                  </a:lnTo>
                  <a:lnTo>
                    <a:pt x="4219194" y="2170074"/>
                  </a:lnTo>
                  <a:lnTo>
                    <a:pt x="5798502" y="2170074"/>
                  </a:lnTo>
                  <a:lnTo>
                    <a:pt x="5798502" y="2157374"/>
                  </a:lnTo>
                  <a:lnTo>
                    <a:pt x="5798502" y="2144674"/>
                  </a:lnTo>
                  <a:close/>
                </a:path>
                <a:path w="7324090" h="2689860">
                  <a:moveTo>
                    <a:pt x="6251156" y="2617076"/>
                  </a:moveTo>
                  <a:lnTo>
                    <a:pt x="6244806" y="2604376"/>
                  </a:lnTo>
                  <a:lnTo>
                    <a:pt x="6213056" y="2540876"/>
                  </a:lnTo>
                  <a:lnTo>
                    <a:pt x="6174943" y="2617076"/>
                  </a:lnTo>
                  <a:lnTo>
                    <a:pt x="6200356" y="2617076"/>
                  </a:lnTo>
                  <a:lnTo>
                    <a:pt x="6200356" y="2664307"/>
                  </a:lnTo>
                  <a:lnTo>
                    <a:pt x="956525" y="2664307"/>
                  </a:lnTo>
                  <a:lnTo>
                    <a:pt x="956525" y="2188387"/>
                  </a:lnTo>
                  <a:lnTo>
                    <a:pt x="2037867" y="2188387"/>
                  </a:lnTo>
                  <a:lnTo>
                    <a:pt x="2037867" y="2213787"/>
                  </a:lnTo>
                  <a:lnTo>
                    <a:pt x="2088667" y="2188387"/>
                  </a:lnTo>
                  <a:lnTo>
                    <a:pt x="2114067" y="2175687"/>
                  </a:lnTo>
                  <a:lnTo>
                    <a:pt x="2088667" y="2162987"/>
                  </a:lnTo>
                  <a:lnTo>
                    <a:pt x="2037867" y="2137587"/>
                  </a:lnTo>
                  <a:lnTo>
                    <a:pt x="2037867" y="2162987"/>
                  </a:lnTo>
                  <a:lnTo>
                    <a:pt x="956716" y="2162987"/>
                  </a:lnTo>
                  <a:lnTo>
                    <a:pt x="956716" y="1590078"/>
                  </a:lnTo>
                  <a:lnTo>
                    <a:pt x="956716" y="1577378"/>
                  </a:lnTo>
                  <a:lnTo>
                    <a:pt x="956716" y="1570367"/>
                  </a:lnTo>
                  <a:lnTo>
                    <a:pt x="951026" y="1564678"/>
                  </a:lnTo>
                  <a:lnTo>
                    <a:pt x="950849" y="1564678"/>
                  </a:lnTo>
                  <a:lnTo>
                    <a:pt x="0" y="1564678"/>
                  </a:lnTo>
                  <a:lnTo>
                    <a:pt x="0" y="1590078"/>
                  </a:lnTo>
                  <a:lnTo>
                    <a:pt x="931125" y="1590078"/>
                  </a:lnTo>
                  <a:lnTo>
                    <a:pt x="931125" y="2684018"/>
                  </a:lnTo>
                  <a:lnTo>
                    <a:pt x="936815" y="2689707"/>
                  </a:lnTo>
                  <a:lnTo>
                    <a:pt x="6220066" y="2689707"/>
                  </a:lnTo>
                  <a:lnTo>
                    <a:pt x="6225756" y="2684018"/>
                  </a:lnTo>
                  <a:lnTo>
                    <a:pt x="6225756" y="2677007"/>
                  </a:lnTo>
                  <a:lnTo>
                    <a:pt x="6225756" y="2664307"/>
                  </a:lnTo>
                  <a:lnTo>
                    <a:pt x="6225756" y="2617076"/>
                  </a:lnTo>
                  <a:lnTo>
                    <a:pt x="6251156" y="2617076"/>
                  </a:lnTo>
                  <a:close/>
                </a:path>
                <a:path w="7324090" h="2689860">
                  <a:moveTo>
                    <a:pt x="7323480" y="76200"/>
                  </a:moveTo>
                  <a:lnTo>
                    <a:pt x="7317130" y="63500"/>
                  </a:lnTo>
                  <a:lnTo>
                    <a:pt x="7285380" y="0"/>
                  </a:lnTo>
                  <a:lnTo>
                    <a:pt x="7247280" y="76200"/>
                  </a:lnTo>
                  <a:lnTo>
                    <a:pt x="7272680" y="76200"/>
                  </a:lnTo>
                  <a:lnTo>
                    <a:pt x="7272680" y="1476590"/>
                  </a:lnTo>
                  <a:lnTo>
                    <a:pt x="5770931" y="1476590"/>
                  </a:lnTo>
                  <a:lnTo>
                    <a:pt x="5770931" y="1501990"/>
                  </a:lnTo>
                  <a:lnTo>
                    <a:pt x="7292391" y="1501990"/>
                  </a:lnTo>
                  <a:lnTo>
                    <a:pt x="7298080" y="1496301"/>
                  </a:lnTo>
                  <a:lnTo>
                    <a:pt x="7298080" y="1489290"/>
                  </a:lnTo>
                  <a:lnTo>
                    <a:pt x="7298080" y="1476590"/>
                  </a:lnTo>
                  <a:lnTo>
                    <a:pt x="7298080" y="76200"/>
                  </a:lnTo>
                  <a:lnTo>
                    <a:pt x="7323480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130183" y="806995"/>
              <a:ext cx="3244850" cy="4570730"/>
            </a:xfrm>
            <a:custGeom>
              <a:avLst/>
              <a:gdLst/>
              <a:ahLst/>
              <a:cxnLst/>
              <a:rect l="l" t="t" r="r" b="b"/>
              <a:pathLst>
                <a:path w="3244850" h="4570730">
                  <a:moveTo>
                    <a:pt x="76200" y="2015350"/>
                  </a:moveTo>
                  <a:lnTo>
                    <a:pt x="50800" y="2015363"/>
                  </a:lnTo>
                  <a:lnTo>
                    <a:pt x="49428" y="0"/>
                  </a:lnTo>
                  <a:lnTo>
                    <a:pt x="24028" y="25"/>
                  </a:lnTo>
                  <a:lnTo>
                    <a:pt x="25400" y="2015388"/>
                  </a:lnTo>
                  <a:lnTo>
                    <a:pt x="0" y="2015401"/>
                  </a:lnTo>
                  <a:lnTo>
                    <a:pt x="38150" y="2091575"/>
                  </a:lnTo>
                  <a:lnTo>
                    <a:pt x="69850" y="2028088"/>
                  </a:lnTo>
                  <a:lnTo>
                    <a:pt x="76200" y="2015350"/>
                  </a:lnTo>
                  <a:close/>
                </a:path>
                <a:path w="3244850" h="4570730">
                  <a:moveTo>
                    <a:pt x="1775282" y="3723398"/>
                  </a:moveTo>
                  <a:lnTo>
                    <a:pt x="1749882" y="3723398"/>
                  </a:lnTo>
                  <a:lnTo>
                    <a:pt x="1749882" y="2254402"/>
                  </a:lnTo>
                  <a:lnTo>
                    <a:pt x="1749882" y="2241702"/>
                  </a:lnTo>
                  <a:lnTo>
                    <a:pt x="1749882" y="2234692"/>
                  </a:lnTo>
                  <a:lnTo>
                    <a:pt x="1744192" y="2229002"/>
                  </a:lnTo>
                  <a:lnTo>
                    <a:pt x="757440" y="2229002"/>
                  </a:lnTo>
                  <a:lnTo>
                    <a:pt x="757440" y="2254402"/>
                  </a:lnTo>
                  <a:lnTo>
                    <a:pt x="1724482" y="2254402"/>
                  </a:lnTo>
                  <a:lnTo>
                    <a:pt x="1724482" y="3723398"/>
                  </a:lnTo>
                  <a:lnTo>
                    <a:pt x="1699082" y="3723398"/>
                  </a:lnTo>
                  <a:lnTo>
                    <a:pt x="1737182" y="3799598"/>
                  </a:lnTo>
                  <a:lnTo>
                    <a:pt x="1768932" y="3736086"/>
                  </a:lnTo>
                  <a:lnTo>
                    <a:pt x="1775282" y="3723398"/>
                  </a:lnTo>
                  <a:close/>
                </a:path>
                <a:path w="3244850" h="4570730">
                  <a:moveTo>
                    <a:pt x="3244519" y="4514012"/>
                  </a:moveTo>
                  <a:lnTo>
                    <a:pt x="3219119" y="4501312"/>
                  </a:lnTo>
                  <a:lnTo>
                    <a:pt x="3168319" y="4475912"/>
                  </a:lnTo>
                  <a:lnTo>
                    <a:pt x="3168319" y="4501312"/>
                  </a:lnTo>
                  <a:lnTo>
                    <a:pt x="1749882" y="4501312"/>
                  </a:lnTo>
                  <a:lnTo>
                    <a:pt x="1749882" y="4034244"/>
                  </a:lnTo>
                  <a:lnTo>
                    <a:pt x="1724482" y="4034244"/>
                  </a:lnTo>
                  <a:lnTo>
                    <a:pt x="1724482" y="4519612"/>
                  </a:lnTo>
                  <a:lnTo>
                    <a:pt x="458216" y="4519612"/>
                  </a:lnTo>
                  <a:lnTo>
                    <a:pt x="458216" y="4494212"/>
                  </a:lnTo>
                  <a:lnTo>
                    <a:pt x="382016" y="4532312"/>
                  </a:lnTo>
                  <a:lnTo>
                    <a:pt x="458216" y="4570412"/>
                  </a:lnTo>
                  <a:lnTo>
                    <a:pt x="458216" y="4545012"/>
                  </a:lnTo>
                  <a:lnTo>
                    <a:pt x="1744192" y="4545012"/>
                  </a:lnTo>
                  <a:lnTo>
                    <a:pt x="1749882" y="4539335"/>
                  </a:lnTo>
                  <a:lnTo>
                    <a:pt x="1749882" y="4532312"/>
                  </a:lnTo>
                  <a:lnTo>
                    <a:pt x="1749882" y="4526712"/>
                  </a:lnTo>
                  <a:lnTo>
                    <a:pt x="3168319" y="4526712"/>
                  </a:lnTo>
                  <a:lnTo>
                    <a:pt x="3168319" y="4552112"/>
                  </a:lnTo>
                  <a:lnTo>
                    <a:pt x="3219119" y="4526712"/>
                  </a:lnTo>
                  <a:lnTo>
                    <a:pt x="3244519" y="4514012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940884" y="831314"/>
              <a:ext cx="1109980" cy="2720975"/>
            </a:xfrm>
            <a:custGeom>
              <a:avLst/>
              <a:gdLst/>
              <a:ahLst/>
              <a:cxnLst/>
              <a:rect l="l" t="t" r="r" b="b"/>
              <a:pathLst>
                <a:path w="1109979" h="2720975">
                  <a:moveTo>
                    <a:pt x="1033240" y="2644668"/>
                  </a:moveTo>
                  <a:lnTo>
                    <a:pt x="1033240" y="2720868"/>
                  </a:lnTo>
                  <a:lnTo>
                    <a:pt x="1084040" y="2695468"/>
                  </a:lnTo>
                  <a:lnTo>
                    <a:pt x="1045940" y="2695468"/>
                  </a:lnTo>
                  <a:lnTo>
                    <a:pt x="1045940" y="2670068"/>
                  </a:lnTo>
                  <a:lnTo>
                    <a:pt x="1084040" y="2670068"/>
                  </a:lnTo>
                  <a:lnTo>
                    <a:pt x="1033240" y="2644668"/>
                  </a:lnTo>
                  <a:close/>
                </a:path>
                <a:path w="1109979" h="2720975">
                  <a:moveTo>
                    <a:pt x="25400" y="0"/>
                  </a:moveTo>
                  <a:lnTo>
                    <a:pt x="0" y="0"/>
                  </a:lnTo>
                  <a:lnTo>
                    <a:pt x="0" y="2689782"/>
                  </a:lnTo>
                  <a:lnTo>
                    <a:pt x="5685" y="2695468"/>
                  </a:lnTo>
                  <a:lnTo>
                    <a:pt x="1033240" y="2695468"/>
                  </a:lnTo>
                  <a:lnTo>
                    <a:pt x="1033240" y="2682768"/>
                  </a:lnTo>
                  <a:lnTo>
                    <a:pt x="25400" y="2682768"/>
                  </a:lnTo>
                  <a:lnTo>
                    <a:pt x="12700" y="2670068"/>
                  </a:lnTo>
                  <a:lnTo>
                    <a:pt x="25400" y="2670068"/>
                  </a:lnTo>
                  <a:lnTo>
                    <a:pt x="25400" y="0"/>
                  </a:lnTo>
                  <a:close/>
                </a:path>
                <a:path w="1109979" h="2720975">
                  <a:moveTo>
                    <a:pt x="1084040" y="2670068"/>
                  </a:moveTo>
                  <a:lnTo>
                    <a:pt x="1045940" y="2670068"/>
                  </a:lnTo>
                  <a:lnTo>
                    <a:pt x="1045940" y="2695468"/>
                  </a:lnTo>
                  <a:lnTo>
                    <a:pt x="1084040" y="2695468"/>
                  </a:lnTo>
                  <a:lnTo>
                    <a:pt x="1109440" y="2682768"/>
                  </a:lnTo>
                  <a:lnTo>
                    <a:pt x="1084040" y="2670068"/>
                  </a:lnTo>
                  <a:close/>
                </a:path>
                <a:path w="1109979" h="2720975">
                  <a:moveTo>
                    <a:pt x="25400" y="2670068"/>
                  </a:moveTo>
                  <a:lnTo>
                    <a:pt x="12700" y="2670068"/>
                  </a:lnTo>
                  <a:lnTo>
                    <a:pt x="25400" y="2682768"/>
                  </a:lnTo>
                  <a:lnTo>
                    <a:pt x="25400" y="2670068"/>
                  </a:lnTo>
                  <a:close/>
                </a:path>
                <a:path w="1109979" h="2720975">
                  <a:moveTo>
                    <a:pt x="1033240" y="2670068"/>
                  </a:moveTo>
                  <a:lnTo>
                    <a:pt x="25400" y="2670068"/>
                  </a:lnTo>
                  <a:lnTo>
                    <a:pt x="25400" y="2682768"/>
                  </a:lnTo>
                  <a:lnTo>
                    <a:pt x="1033240" y="2682768"/>
                  </a:lnTo>
                  <a:lnTo>
                    <a:pt x="1033240" y="267006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748474" y="831308"/>
              <a:ext cx="76200" cy="2067560"/>
            </a:xfrm>
            <a:custGeom>
              <a:avLst/>
              <a:gdLst/>
              <a:ahLst/>
              <a:cxnLst/>
              <a:rect l="l" t="t" r="r" b="b"/>
              <a:pathLst>
                <a:path w="76200" h="2067560">
                  <a:moveTo>
                    <a:pt x="25399" y="1991062"/>
                  </a:moveTo>
                  <a:lnTo>
                    <a:pt x="0" y="1991074"/>
                  </a:lnTo>
                  <a:lnTo>
                    <a:pt x="38134" y="2067256"/>
                  </a:lnTo>
                  <a:lnTo>
                    <a:pt x="69845" y="2003764"/>
                  </a:lnTo>
                  <a:lnTo>
                    <a:pt x="25405" y="2003764"/>
                  </a:lnTo>
                  <a:lnTo>
                    <a:pt x="25399" y="1991062"/>
                  </a:lnTo>
                  <a:close/>
                </a:path>
                <a:path w="76200" h="2067560">
                  <a:moveTo>
                    <a:pt x="50799" y="1991051"/>
                  </a:moveTo>
                  <a:lnTo>
                    <a:pt x="25399" y="1991062"/>
                  </a:lnTo>
                  <a:lnTo>
                    <a:pt x="25405" y="2003764"/>
                  </a:lnTo>
                  <a:lnTo>
                    <a:pt x="50805" y="2003752"/>
                  </a:lnTo>
                  <a:lnTo>
                    <a:pt x="50799" y="1991051"/>
                  </a:lnTo>
                  <a:close/>
                </a:path>
                <a:path w="76200" h="2067560">
                  <a:moveTo>
                    <a:pt x="76200" y="1991039"/>
                  </a:moveTo>
                  <a:lnTo>
                    <a:pt x="50799" y="1991051"/>
                  </a:lnTo>
                  <a:lnTo>
                    <a:pt x="50805" y="2003752"/>
                  </a:lnTo>
                  <a:lnTo>
                    <a:pt x="25405" y="2003764"/>
                  </a:lnTo>
                  <a:lnTo>
                    <a:pt x="69850" y="2003752"/>
                  </a:lnTo>
                  <a:lnTo>
                    <a:pt x="76200" y="1991039"/>
                  </a:lnTo>
                  <a:close/>
                </a:path>
                <a:path w="76200" h="2067560">
                  <a:moveTo>
                    <a:pt x="49895" y="0"/>
                  </a:moveTo>
                  <a:lnTo>
                    <a:pt x="24495" y="11"/>
                  </a:lnTo>
                  <a:lnTo>
                    <a:pt x="25399" y="1991062"/>
                  </a:lnTo>
                  <a:lnTo>
                    <a:pt x="50799" y="1991039"/>
                  </a:lnTo>
                  <a:lnTo>
                    <a:pt x="4989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8687231" y="778764"/>
            <a:ext cx="1765935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934C22"/>
                </a:solidFill>
                <a:latin typeface="Calibri"/>
                <a:cs typeface="Calibri"/>
              </a:rPr>
              <a:t>app1.</a:t>
            </a:r>
            <a:r>
              <a:rPr sz="1400" spc="-10" dirty="0">
                <a:solidFill>
                  <a:srgbClr val="934C22"/>
                </a:solidFill>
                <a:latin typeface="Calibri"/>
                <a:cs typeface="Calibri"/>
              </a:rPr>
              <a:t> kubeoncloud.com </a:t>
            </a:r>
            <a:r>
              <a:rPr sz="14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 </a:t>
            </a:r>
            <a:r>
              <a:rPr sz="1400" spc="-10" dirty="0">
                <a:solidFill>
                  <a:srgbClr val="00B0F0"/>
                </a:solidFill>
                <a:latin typeface="Calibri"/>
                <a:cs typeface="Calibri"/>
              </a:rPr>
              <a:t>ums.kubeoncloud,com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1" name="object 17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2" name="object 17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67" name="object 167"/>
          <p:cNvSpPr txBox="1"/>
          <p:nvPr/>
        </p:nvSpPr>
        <p:spPr>
          <a:xfrm>
            <a:off x="724569" y="1253235"/>
            <a:ext cx="1964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app1.kubeoncloud.com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849768" y="1262380"/>
            <a:ext cx="1964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5087576" y="1268476"/>
            <a:ext cx="1899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ums.kubeoncloud.com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0" name="object 170"/>
          <p:cNvSpPr txBox="1">
            <a:spLocks noGrp="1"/>
          </p:cNvSpPr>
          <p:nvPr>
            <p:ph type="title"/>
          </p:nvPr>
        </p:nvSpPr>
        <p:spPr>
          <a:xfrm>
            <a:off x="6497095" y="13715"/>
            <a:ext cx="7943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15" dirty="0"/>
              <a:t> </a:t>
            </a:r>
            <a:r>
              <a:rPr sz="3200" dirty="0"/>
              <a:t>–</a:t>
            </a:r>
            <a:r>
              <a:rPr sz="3200" spc="-20" dirty="0"/>
              <a:t> </a:t>
            </a:r>
            <a:r>
              <a:rPr sz="3200" dirty="0">
                <a:solidFill>
                  <a:srgbClr val="00B050"/>
                </a:solidFill>
              </a:rPr>
              <a:t>Mixed</a:t>
            </a:r>
            <a:r>
              <a:rPr sz="3200" spc="-25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Mode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-</a:t>
            </a:r>
            <a:r>
              <a:rPr sz="3200" spc="-30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3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spc="-20" dirty="0">
                <a:solidFill>
                  <a:srgbClr val="00B050"/>
                </a:solidFill>
              </a:rPr>
              <a:t>Apps</a:t>
            </a:r>
            <a:endParaRPr sz="32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54436" y="2168313"/>
            <a:ext cx="7016115" cy="48113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002030" marR="995044" indent="635" algn="ctr">
              <a:lnSpc>
                <a:spcPct val="106900"/>
              </a:lnSpc>
              <a:spcBef>
                <a:spcPts val="95"/>
              </a:spcBef>
              <a:tabLst>
                <a:tab pos="4154804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SSL</a:t>
            </a:r>
            <a:r>
              <a:rPr sz="50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Discovery</a:t>
            </a:r>
            <a:r>
              <a:rPr sz="5000" b="1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–</a:t>
            </a:r>
            <a:r>
              <a:rPr sz="5000" b="1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Host</a:t>
            </a:r>
            <a:r>
              <a:rPr sz="5000" b="1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&amp;</a:t>
            </a:r>
            <a:r>
              <a:rPr sz="5000" b="1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TLS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43046" y="1551940"/>
            <a:ext cx="499364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  <a:tabLst>
                <a:tab pos="1597660" algn="l"/>
                <a:tab pos="1722120" algn="l"/>
                <a:tab pos="3388360" algn="l"/>
                <a:tab pos="3660775" algn="l"/>
              </a:tabLst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Application</a:t>
            </a:r>
            <a:r>
              <a:rPr sz="3300" baseline="1262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Network </a:t>
            </a:r>
            <a:r>
              <a:rPr sz="2200" spc="-10" dirty="0">
                <a:latin typeface="Calibri"/>
                <a:cs typeface="Calibri"/>
              </a:rPr>
              <a:t>Balancing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3300" baseline="2525" dirty="0">
                <a:latin typeface="Calibri"/>
                <a:cs typeface="Calibri"/>
              </a:rPr>
              <a:t>Load</a:t>
            </a:r>
            <a:r>
              <a:rPr sz="3300" spc="-15" baseline="2525" dirty="0">
                <a:latin typeface="Calibri"/>
                <a:cs typeface="Calibri"/>
              </a:rPr>
              <a:t> Balancer</a:t>
            </a:r>
            <a:r>
              <a:rPr sz="3300" baseline="2525" dirty="0">
                <a:latin typeface="Calibri"/>
                <a:cs typeface="Calibri"/>
              </a:rPr>
              <a:t>	Load</a:t>
            </a:r>
            <a:r>
              <a:rPr sz="3300" spc="-30" baseline="2525" dirty="0">
                <a:latin typeface="Calibri"/>
                <a:cs typeface="Calibri"/>
              </a:rPr>
              <a:t> </a:t>
            </a:r>
            <a:r>
              <a:rPr sz="3300" spc="-15" baseline="2525" dirty="0">
                <a:latin typeface="Calibri"/>
                <a:cs typeface="Calibri"/>
              </a:rPr>
              <a:t>Balancer</a:t>
            </a:r>
            <a:endParaRPr sz="3300" baseline="2525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9651" y="-146304"/>
            <a:ext cx="1163510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Ingress</a:t>
            </a:r>
            <a:r>
              <a:rPr spc="-85" dirty="0"/>
              <a:t> </a:t>
            </a:r>
            <a:r>
              <a:rPr dirty="0"/>
              <a:t>SSL</a:t>
            </a:r>
            <a:r>
              <a:rPr spc="-65" dirty="0"/>
              <a:t> </a:t>
            </a:r>
            <a:r>
              <a:rPr dirty="0"/>
              <a:t>Certificate</a:t>
            </a:r>
            <a:r>
              <a:rPr spc="-70" dirty="0"/>
              <a:t> </a:t>
            </a:r>
            <a:r>
              <a:rPr dirty="0"/>
              <a:t>Discovery</a:t>
            </a:r>
            <a:r>
              <a:rPr spc="-70" dirty="0"/>
              <a:t> </a:t>
            </a:r>
            <a:r>
              <a:rPr dirty="0"/>
              <a:t>using</a:t>
            </a:r>
            <a:r>
              <a:rPr spc="-70" dirty="0"/>
              <a:t> </a:t>
            </a:r>
            <a:r>
              <a:rPr spc="-20" dirty="0"/>
              <a:t>Host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239" y="894002"/>
            <a:ext cx="6123402" cy="644159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43351" y="2038864"/>
            <a:ext cx="7488555" cy="2270125"/>
          </a:xfrm>
          <a:custGeom>
            <a:avLst/>
            <a:gdLst/>
            <a:ahLst/>
            <a:cxnLst/>
            <a:rect l="l" t="t" r="r" b="b"/>
            <a:pathLst>
              <a:path w="7488555" h="2270125">
                <a:moveTo>
                  <a:pt x="7184077" y="0"/>
                </a:moveTo>
                <a:lnTo>
                  <a:pt x="304114" y="0"/>
                </a:lnTo>
                <a:lnTo>
                  <a:pt x="254785" y="3980"/>
                </a:lnTo>
                <a:lnTo>
                  <a:pt x="207990" y="15503"/>
                </a:lnTo>
                <a:lnTo>
                  <a:pt x="164356" y="33944"/>
                </a:lnTo>
                <a:lnTo>
                  <a:pt x="124508" y="58676"/>
                </a:lnTo>
                <a:lnTo>
                  <a:pt x="89073" y="89073"/>
                </a:lnTo>
                <a:lnTo>
                  <a:pt x="58676" y="124508"/>
                </a:lnTo>
                <a:lnTo>
                  <a:pt x="33944" y="164356"/>
                </a:lnTo>
                <a:lnTo>
                  <a:pt x="15503" y="207990"/>
                </a:lnTo>
                <a:lnTo>
                  <a:pt x="3980" y="254785"/>
                </a:lnTo>
                <a:lnTo>
                  <a:pt x="0" y="304114"/>
                </a:lnTo>
                <a:lnTo>
                  <a:pt x="0" y="1965408"/>
                </a:lnTo>
                <a:lnTo>
                  <a:pt x="3980" y="2014737"/>
                </a:lnTo>
                <a:lnTo>
                  <a:pt x="15503" y="2061532"/>
                </a:lnTo>
                <a:lnTo>
                  <a:pt x="33944" y="2105167"/>
                </a:lnTo>
                <a:lnTo>
                  <a:pt x="58676" y="2145015"/>
                </a:lnTo>
                <a:lnTo>
                  <a:pt x="89073" y="2180450"/>
                </a:lnTo>
                <a:lnTo>
                  <a:pt x="124508" y="2210846"/>
                </a:lnTo>
                <a:lnTo>
                  <a:pt x="164356" y="2235578"/>
                </a:lnTo>
                <a:lnTo>
                  <a:pt x="207990" y="2254019"/>
                </a:lnTo>
                <a:lnTo>
                  <a:pt x="254785" y="2265542"/>
                </a:lnTo>
                <a:lnTo>
                  <a:pt x="304114" y="2269523"/>
                </a:lnTo>
                <a:lnTo>
                  <a:pt x="7184077" y="2269523"/>
                </a:lnTo>
                <a:lnTo>
                  <a:pt x="7233406" y="2265542"/>
                </a:lnTo>
                <a:lnTo>
                  <a:pt x="7280201" y="2254019"/>
                </a:lnTo>
                <a:lnTo>
                  <a:pt x="7323835" y="2235578"/>
                </a:lnTo>
                <a:lnTo>
                  <a:pt x="7363683" y="2210846"/>
                </a:lnTo>
                <a:lnTo>
                  <a:pt x="7399118" y="2180450"/>
                </a:lnTo>
                <a:lnTo>
                  <a:pt x="7429515" y="2145015"/>
                </a:lnTo>
                <a:lnTo>
                  <a:pt x="7454247" y="2105167"/>
                </a:lnTo>
                <a:lnTo>
                  <a:pt x="7472687" y="2061532"/>
                </a:lnTo>
                <a:lnTo>
                  <a:pt x="7484211" y="2014737"/>
                </a:lnTo>
                <a:lnTo>
                  <a:pt x="7488191" y="1965408"/>
                </a:lnTo>
                <a:lnTo>
                  <a:pt x="7488191" y="304114"/>
                </a:lnTo>
                <a:lnTo>
                  <a:pt x="7484211" y="254785"/>
                </a:lnTo>
                <a:lnTo>
                  <a:pt x="7472687" y="207990"/>
                </a:lnTo>
                <a:lnTo>
                  <a:pt x="7454247" y="164356"/>
                </a:lnTo>
                <a:lnTo>
                  <a:pt x="7429515" y="124508"/>
                </a:lnTo>
                <a:lnTo>
                  <a:pt x="7399118" y="89073"/>
                </a:lnTo>
                <a:lnTo>
                  <a:pt x="7363683" y="58676"/>
                </a:lnTo>
                <a:lnTo>
                  <a:pt x="7323835" y="33944"/>
                </a:lnTo>
                <a:lnTo>
                  <a:pt x="7280201" y="15503"/>
                </a:lnTo>
                <a:lnTo>
                  <a:pt x="7233406" y="3980"/>
                </a:lnTo>
                <a:lnTo>
                  <a:pt x="7184077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3351" y="4662616"/>
            <a:ext cx="7488555" cy="1215390"/>
          </a:xfrm>
          <a:custGeom>
            <a:avLst/>
            <a:gdLst/>
            <a:ahLst/>
            <a:cxnLst/>
            <a:rect l="l" t="t" r="r" b="b"/>
            <a:pathLst>
              <a:path w="7488555" h="1215389">
                <a:moveTo>
                  <a:pt x="7285677" y="0"/>
                </a:moveTo>
                <a:lnTo>
                  <a:pt x="202519" y="0"/>
                </a:lnTo>
                <a:lnTo>
                  <a:pt x="156083" y="5348"/>
                </a:lnTo>
                <a:lnTo>
                  <a:pt x="113456" y="20584"/>
                </a:lnTo>
                <a:lnTo>
                  <a:pt x="75854" y="44491"/>
                </a:lnTo>
                <a:lnTo>
                  <a:pt x="44491" y="75854"/>
                </a:lnTo>
                <a:lnTo>
                  <a:pt x="20584" y="113456"/>
                </a:lnTo>
                <a:lnTo>
                  <a:pt x="5348" y="156083"/>
                </a:lnTo>
                <a:lnTo>
                  <a:pt x="0" y="202519"/>
                </a:lnTo>
                <a:lnTo>
                  <a:pt x="0" y="1012558"/>
                </a:lnTo>
                <a:lnTo>
                  <a:pt x="5348" y="1058994"/>
                </a:lnTo>
                <a:lnTo>
                  <a:pt x="20584" y="1101621"/>
                </a:lnTo>
                <a:lnTo>
                  <a:pt x="44491" y="1139224"/>
                </a:lnTo>
                <a:lnTo>
                  <a:pt x="75854" y="1170587"/>
                </a:lnTo>
                <a:lnTo>
                  <a:pt x="113456" y="1194494"/>
                </a:lnTo>
                <a:lnTo>
                  <a:pt x="156083" y="1209730"/>
                </a:lnTo>
                <a:lnTo>
                  <a:pt x="202519" y="1215078"/>
                </a:lnTo>
                <a:lnTo>
                  <a:pt x="7285677" y="1215078"/>
                </a:lnTo>
                <a:lnTo>
                  <a:pt x="7332113" y="1209730"/>
                </a:lnTo>
                <a:lnTo>
                  <a:pt x="7374739" y="1194494"/>
                </a:lnTo>
                <a:lnTo>
                  <a:pt x="7412341" y="1170587"/>
                </a:lnTo>
                <a:lnTo>
                  <a:pt x="7443702" y="1139224"/>
                </a:lnTo>
                <a:lnTo>
                  <a:pt x="7467608" y="1101621"/>
                </a:lnTo>
                <a:lnTo>
                  <a:pt x="7482843" y="1058994"/>
                </a:lnTo>
                <a:lnTo>
                  <a:pt x="7488191" y="1012558"/>
                </a:lnTo>
                <a:lnTo>
                  <a:pt x="7488191" y="202519"/>
                </a:lnTo>
                <a:lnTo>
                  <a:pt x="7482843" y="156083"/>
                </a:lnTo>
                <a:lnTo>
                  <a:pt x="7467608" y="113456"/>
                </a:lnTo>
                <a:lnTo>
                  <a:pt x="7443702" y="75854"/>
                </a:lnTo>
                <a:lnTo>
                  <a:pt x="7412341" y="44491"/>
                </a:lnTo>
                <a:lnTo>
                  <a:pt x="7374739" y="20584"/>
                </a:lnTo>
                <a:lnTo>
                  <a:pt x="7332113" y="5348"/>
                </a:lnTo>
                <a:lnTo>
                  <a:pt x="7285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3351" y="6231925"/>
            <a:ext cx="7488555" cy="1215390"/>
          </a:xfrm>
          <a:custGeom>
            <a:avLst/>
            <a:gdLst/>
            <a:ahLst/>
            <a:cxnLst/>
            <a:rect l="l" t="t" r="r" b="b"/>
            <a:pathLst>
              <a:path w="7488555" h="1215390">
                <a:moveTo>
                  <a:pt x="7285677" y="0"/>
                </a:moveTo>
                <a:lnTo>
                  <a:pt x="202519" y="0"/>
                </a:lnTo>
                <a:lnTo>
                  <a:pt x="156083" y="5348"/>
                </a:lnTo>
                <a:lnTo>
                  <a:pt x="113456" y="20584"/>
                </a:lnTo>
                <a:lnTo>
                  <a:pt x="75854" y="44491"/>
                </a:lnTo>
                <a:lnTo>
                  <a:pt x="44491" y="75853"/>
                </a:lnTo>
                <a:lnTo>
                  <a:pt x="20584" y="113456"/>
                </a:lnTo>
                <a:lnTo>
                  <a:pt x="5348" y="156083"/>
                </a:lnTo>
                <a:lnTo>
                  <a:pt x="0" y="202519"/>
                </a:lnTo>
                <a:lnTo>
                  <a:pt x="0" y="1012558"/>
                </a:lnTo>
                <a:lnTo>
                  <a:pt x="5348" y="1058994"/>
                </a:lnTo>
                <a:lnTo>
                  <a:pt x="20584" y="1101621"/>
                </a:lnTo>
                <a:lnTo>
                  <a:pt x="44491" y="1139224"/>
                </a:lnTo>
                <a:lnTo>
                  <a:pt x="75854" y="1170586"/>
                </a:lnTo>
                <a:lnTo>
                  <a:pt x="113456" y="1194493"/>
                </a:lnTo>
                <a:lnTo>
                  <a:pt x="156083" y="1209729"/>
                </a:lnTo>
                <a:lnTo>
                  <a:pt x="202519" y="1215078"/>
                </a:lnTo>
                <a:lnTo>
                  <a:pt x="7285677" y="1215078"/>
                </a:lnTo>
                <a:lnTo>
                  <a:pt x="7332113" y="1209729"/>
                </a:lnTo>
                <a:lnTo>
                  <a:pt x="7374739" y="1194493"/>
                </a:lnTo>
                <a:lnTo>
                  <a:pt x="7412341" y="1170586"/>
                </a:lnTo>
                <a:lnTo>
                  <a:pt x="7443702" y="1139224"/>
                </a:lnTo>
                <a:lnTo>
                  <a:pt x="7467608" y="1101621"/>
                </a:lnTo>
                <a:lnTo>
                  <a:pt x="7482843" y="1058994"/>
                </a:lnTo>
                <a:lnTo>
                  <a:pt x="7488191" y="1012558"/>
                </a:lnTo>
                <a:lnTo>
                  <a:pt x="7488191" y="202519"/>
                </a:lnTo>
                <a:lnTo>
                  <a:pt x="7482843" y="156083"/>
                </a:lnTo>
                <a:lnTo>
                  <a:pt x="7467608" y="113456"/>
                </a:lnTo>
                <a:lnTo>
                  <a:pt x="7443702" y="75853"/>
                </a:lnTo>
                <a:lnTo>
                  <a:pt x="7412341" y="44491"/>
                </a:lnTo>
                <a:lnTo>
                  <a:pt x="7374739" y="20584"/>
                </a:lnTo>
                <a:lnTo>
                  <a:pt x="7332113" y="5348"/>
                </a:lnTo>
                <a:lnTo>
                  <a:pt x="72856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26411" y="894125"/>
            <a:ext cx="6450330" cy="848360"/>
          </a:xfrm>
          <a:custGeom>
            <a:avLst/>
            <a:gdLst/>
            <a:ahLst/>
            <a:cxnLst/>
            <a:rect l="l" t="t" r="r" b="b"/>
            <a:pathLst>
              <a:path w="6450330" h="848360">
                <a:moveTo>
                  <a:pt x="3303472" y="0"/>
                </a:moveTo>
                <a:lnTo>
                  <a:pt x="3146753" y="0"/>
                </a:lnTo>
                <a:lnTo>
                  <a:pt x="2991432" y="973"/>
                </a:lnTo>
                <a:lnTo>
                  <a:pt x="2838115" y="2899"/>
                </a:lnTo>
                <a:lnTo>
                  <a:pt x="2686970" y="5755"/>
                </a:lnTo>
                <a:lnTo>
                  <a:pt x="2538168" y="9519"/>
                </a:lnTo>
                <a:lnTo>
                  <a:pt x="2391875" y="14168"/>
                </a:lnTo>
                <a:lnTo>
                  <a:pt x="2248263" y="19681"/>
                </a:lnTo>
                <a:lnTo>
                  <a:pt x="2107499" y="26036"/>
                </a:lnTo>
                <a:lnTo>
                  <a:pt x="1969753" y="33209"/>
                </a:lnTo>
                <a:lnTo>
                  <a:pt x="1835193" y="41179"/>
                </a:lnTo>
                <a:lnTo>
                  <a:pt x="1703988" y="49923"/>
                </a:lnTo>
                <a:lnTo>
                  <a:pt x="1576308" y="59420"/>
                </a:lnTo>
                <a:lnTo>
                  <a:pt x="1513842" y="64444"/>
                </a:lnTo>
                <a:lnTo>
                  <a:pt x="1452321" y="69647"/>
                </a:lnTo>
                <a:lnTo>
                  <a:pt x="1391765" y="75027"/>
                </a:lnTo>
                <a:lnTo>
                  <a:pt x="1332196" y="80582"/>
                </a:lnTo>
                <a:lnTo>
                  <a:pt x="1273635" y="86308"/>
                </a:lnTo>
                <a:lnTo>
                  <a:pt x="1216102" y="92202"/>
                </a:lnTo>
                <a:lnTo>
                  <a:pt x="1159620" y="98263"/>
                </a:lnTo>
                <a:lnTo>
                  <a:pt x="1104209" y="104486"/>
                </a:lnTo>
                <a:lnTo>
                  <a:pt x="1049890" y="110870"/>
                </a:lnTo>
                <a:lnTo>
                  <a:pt x="996684" y="117412"/>
                </a:lnTo>
                <a:lnTo>
                  <a:pt x="944613" y="124108"/>
                </a:lnTo>
                <a:lnTo>
                  <a:pt x="893697" y="130956"/>
                </a:lnTo>
                <a:lnTo>
                  <a:pt x="843959" y="137953"/>
                </a:lnTo>
                <a:lnTo>
                  <a:pt x="795418" y="145097"/>
                </a:lnTo>
                <a:lnTo>
                  <a:pt x="748096" y="152384"/>
                </a:lnTo>
                <a:lnTo>
                  <a:pt x="702014" y="159813"/>
                </a:lnTo>
                <a:lnTo>
                  <a:pt x="657193" y="167379"/>
                </a:lnTo>
                <a:lnTo>
                  <a:pt x="613655" y="175081"/>
                </a:lnTo>
                <a:lnTo>
                  <a:pt x="571420" y="182915"/>
                </a:lnTo>
                <a:lnTo>
                  <a:pt x="530510" y="190879"/>
                </a:lnTo>
                <a:lnTo>
                  <a:pt x="490945" y="198970"/>
                </a:lnTo>
                <a:lnTo>
                  <a:pt x="452747" y="207185"/>
                </a:lnTo>
                <a:lnTo>
                  <a:pt x="380536" y="223977"/>
                </a:lnTo>
                <a:lnTo>
                  <a:pt x="314046" y="241232"/>
                </a:lnTo>
                <a:lnTo>
                  <a:pt x="253445" y="258929"/>
                </a:lnTo>
                <a:lnTo>
                  <a:pt x="198902" y="277045"/>
                </a:lnTo>
                <a:lnTo>
                  <a:pt x="150587" y="295557"/>
                </a:lnTo>
                <a:lnTo>
                  <a:pt x="108669" y="314445"/>
                </a:lnTo>
                <a:lnTo>
                  <a:pt x="73315" y="333684"/>
                </a:lnTo>
                <a:lnTo>
                  <a:pt x="32964" y="363156"/>
                </a:lnTo>
                <a:lnTo>
                  <a:pt x="8336" y="393295"/>
                </a:lnTo>
                <a:lnTo>
                  <a:pt x="0" y="424028"/>
                </a:lnTo>
                <a:lnTo>
                  <a:pt x="933" y="434333"/>
                </a:lnTo>
                <a:lnTo>
                  <a:pt x="22980" y="474923"/>
                </a:lnTo>
                <a:lnTo>
                  <a:pt x="58153" y="504626"/>
                </a:lnTo>
                <a:lnTo>
                  <a:pt x="108669" y="533610"/>
                </a:lnTo>
                <a:lnTo>
                  <a:pt x="150587" y="552498"/>
                </a:lnTo>
                <a:lnTo>
                  <a:pt x="198902" y="571010"/>
                </a:lnTo>
                <a:lnTo>
                  <a:pt x="253445" y="589126"/>
                </a:lnTo>
                <a:lnTo>
                  <a:pt x="314046" y="606822"/>
                </a:lnTo>
                <a:lnTo>
                  <a:pt x="380536" y="624078"/>
                </a:lnTo>
                <a:lnTo>
                  <a:pt x="452747" y="640870"/>
                </a:lnTo>
                <a:lnTo>
                  <a:pt x="490945" y="649085"/>
                </a:lnTo>
                <a:lnTo>
                  <a:pt x="530510" y="657176"/>
                </a:lnTo>
                <a:lnTo>
                  <a:pt x="571420" y="665140"/>
                </a:lnTo>
                <a:lnTo>
                  <a:pt x="613655" y="672974"/>
                </a:lnTo>
                <a:lnTo>
                  <a:pt x="657193" y="680675"/>
                </a:lnTo>
                <a:lnTo>
                  <a:pt x="702014" y="688242"/>
                </a:lnTo>
                <a:lnTo>
                  <a:pt x="748096" y="695670"/>
                </a:lnTo>
                <a:lnTo>
                  <a:pt x="795418" y="702957"/>
                </a:lnTo>
                <a:lnTo>
                  <a:pt x="843959" y="710101"/>
                </a:lnTo>
                <a:lnTo>
                  <a:pt x="893697" y="717099"/>
                </a:lnTo>
                <a:lnTo>
                  <a:pt x="944613" y="723947"/>
                </a:lnTo>
                <a:lnTo>
                  <a:pt x="996684" y="730643"/>
                </a:lnTo>
                <a:lnTo>
                  <a:pt x="1049890" y="737184"/>
                </a:lnTo>
                <a:lnTo>
                  <a:pt x="1104209" y="743568"/>
                </a:lnTo>
                <a:lnTo>
                  <a:pt x="1159620" y="749791"/>
                </a:lnTo>
                <a:lnTo>
                  <a:pt x="1216102" y="755852"/>
                </a:lnTo>
                <a:lnTo>
                  <a:pt x="1273635" y="761747"/>
                </a:lnTo>
                <a:lnTo>
                  <a:pt x="1332196" y="767472"/>
                </a:lnTo>
                <a:lnTo>
                  <a:pt x="1391765" y="773027"/>
                </a:lnTo>
                <a:lnTo>
                  <a:pt x="1452321" y="778407"/>
                </a:lnTo>
                <a:lnTo>
                  <a:pt x="1513842" y="783611"/>
                </a:lnTo>
                <a:lnTo>
                  <a:pt x="1576308" y="788634"/>
                </a:lnTo>
                <a:lnTo>
                  <a:pt x="1703988" y="798131"/>
                </a:lnTo>
                <a:lnTo>
                  <a:pt x="1835193" y="806875"/>
                </a:lnTo>
                <a:lnTo>
                  <a:pt x="1969753" y="814845"/>
                </a:lnTo>
                <a:lnTo>
                  <a:pt x="2107499" y="822018"/>
                </a:lnTo>
                <a:lnTo>
                  <a:pt x="2248263" y="828373"/>
                </a:lnTo>
                <a:lnTo>
                  <a:pt x="2391875" y="833886"/>
                </a:lnTo>
                <a:lnTo>
                  <a:pt x="2538168" y="838535"/>
                </a:lnTo>
                <a:lnTo>
                  <a:pt x="2686970" y="842299"/>
                </a:lnTo>
                <a:lnTo>
                  <a:pt x="2838115" y="845155"/>
                </a:lnTo>
                <a:lnTo>
                  <a:pt x="2991432" y="847081"/>
                </a:lnTo>
                <a:lnTo>
                  <a:pt x="3146753" y="848054"/>
                </a:lnTo>
                <a:lnTo>
                  <a:pt x="3303472" y="848054"/>
                </a:lnTo>
                <a:lnTo>
                  <a:pt x="3458793" y="847081"/>
                </a:lnTo>
                <a:lnTo>
                  <a:pt x="3612110" y="845155"/>
                </a:lnTo>
                <a:lnTo>
                  <a:pt x="3763255" y="842299"/>
                </a:lnTo>
                <a:lnTo>
                  <a:pt x="3912058" y="838535"/>
                </a:lnTo>
                <a:lnTo>
                  <a:pt x="4058350" y="833886"/>
                </a:lnTo>
                <a:lnTo>
                  <a:pt x="4201962" y="828373"/>
                </a:lnTo>
                <a:lnTo>
                  <a:pt x="4342726" y="822018"/>
                </a:lnTo>
                <a:lnTo>
                  <a:pt x="4480473" y="814845"/>
                </a:lnTo>
                <a:lnTo>
                  <a:pt x="4615033" y="806875"/>
                </a:lnTo>
                <a:lnTo>
                  <a:pt x="4746238" y="798131"/>
                </a:lnTo>
                <a:lnTo>
                  <a:pt x="4873918" y="788634"/>
                </a:lnTo>
                <a:lnTo>
                  <a:pt x="4936384" y="783611"/>
                </a:lnTo>
                <a:lnTo>
                  <a:pt x="4997906" y="778407"/>
                </a:lnTo>
                <a:lnTo>
                  <a:pt x="5058462" y="773027"/>
                </a:lnTo>
                <a:lnTo>
                  <a:pt x="5118031" y="767472"/>
                </a:lnTo>
                <a:lnTo>
                  <a:pt x="5176592" y="761747"/>
                </a:lnTo>
                <a:lnTo>
                  <a:pt x="5234125" y="755852"/>
                </a:lnTo>
                <a:lnTo>
                  <a:pt x="5290607" y="749791"/>
                </a:lnTo>
                <a:lnTo>
                  <a:pt x="5346018" y="743568"/>
                </a:lnTo>
                <a:lnTo>
                  <a:pt x="5400338" y="737184"/>
                </a:lnTo>
                <a:lnTo>
                  <a:pt x="5453543" y="730643"/>
                </a:lnTo>
                <a:lnTo>
                  <a:pt x="5505614" y="723947"/>
                </a:lnTo>
                <a:lnTo>
                  <a:pt x="5556530" y="717099"/>
                </a:lnTo>
                <a:lnTo>
                  <a:pt x="5606269" y="710101"/>
                </a:lnTo>
                <a:lnTo>
                  <a:pt x="5654810" y="702957"/>
                </a:lnTo>
                <a:lnTo>
                  <a:pt x="5702132" y="695670"/>
                </a:lnTo>
                <a:lnTo>
                  <a:pt x="5748214" y="688242"/>
                </a:lnTo>
                <a:lnTo>
                  <a:pt x="5793035" y="680675"/>
                </a:lnTo>
                <a:lnTo>
                  <a:pt x="5836573" y="672974"/>
                </a:lnTo>
                <a:lnTo>
                  <a:pt x="5878808" y="665140"/>
                </a:lnTo>
                <a:lnTo>
                  <a:pt x="5919719" y="657176"/>
                </a:lnTo>
                <a:lnTo>
                  <a:pt x="5959284" y="649085"/>
                </a:lnTo>
                <a:lnTo>
                  <a:pt x="5997482" y="640870"/>
                </a:lnTo>
                <a:lnTo>
                  <a:pt x="6069693" y="624078"/>
                </a:lnTo>
                <a:lnTo>
                  <a:pt x="6136183" y="606822"/>
                </a:lnTo>
                <a:lnTo>
                  <a:pt x="6196784" y="589126"/>
                </a:lnTo>
                <a:lnTo>
                  <a:pt x="6251327" y="571010"/>
                </a:lnTo>
                <a:lnTo>
                  <a:pt x="6299642" y="552498"/>
                </a:lnTo>
                <a:lnTo>
                  <a:pt x="6341561" y="533610"/>
                </a:lnTo>
                <a:lnTo>
                  <a:pt x="6376915" y="514371"/>
                </a:lnTo>
                <a:lnTo>
                  <a:pt x="6417266" y="484899"/>
                </a:lnTo>
                <a:lnTo>
                  <a:pt x="6441894" y="454760"/>
                </a:lnTo>
                <a:lnTo>
                  <a:pt x="6450230" y="424028"/>
                </a:lnTo>
                <a:lnTo>
                  <a:pt x="6449297" y="413722"/>
                </a:lnTo>
                <a:lnTo>
                  <a:pt x="6427250" y="373132"/>
                </a:lnTo>
                <a:lnTo>
                  <a:pt x="6392077" y="343429"/>
                </a:lnTo>
                <a:lnTo>
                  <a:pt x="6341561" y="314445"/>
                </a:lnTo>
                <a:lnTo>
                  <a:pt x="6299642" y="295557"/>
                </a:lnTo>
                <a:lnTo>
                  <a:pt x="6251327" y="277045"/>
                </a:lnTo>
                <a:lnTo>
                  <a:pt x="6196784" y="258929"/>
                </a:lnTo>
                <a:lnTo>
                  <a:pt x="6136183" y="241232"/>
                </a:lnTo>
                <a:lnTo>
                  <a:pt x="6069693" y="223977"/>
                </a:lnTo>
                <a:lnTo>
                  <a:pt x="5997482" y="207185"/>
                </a:lnTo>
                <a:lnTo>
                  <a:pt x="5959284" y="198970"/>
                </a:lnTo>
                <a:lnTo>
                  <a:pt x="5919719" y="190879"/>
                </a:lnTo>
                <a:lnTo>
                  <a:pt x="5878808" y="182915"/>
                </a:lnTo>
                <a:lnTo>
                  <a:pt x="5836573" y="175081"/>
                </a:lnTo>
                <a:lnTo>
                  <a:pt x="5793035" y="167379"/>
                </a:lnTo>
                <a:lnTo>
                  <a:pt x="5748214" y="159813"/>
                </a:lnTo>
                <a:lnTo>
                  <a:pt x="5702132" y="152384"/>
                </a:lnTo>
                <a:lnTo>
                  <a:pt x="5654810" y="145097"/>
                </a:lnTo>
                <a:lnTo>
                  <a:pt x="5606269" y="137953"/>
                </a:lnTo>
                <a:lnTo>
                  <a:pt x="5556530" y="130956"/>
                </a:lnTo>
                <a:lnTo>
                  <a:pt x="5505614" y="124108"/>
                </a:lnTo>
                <a:lnTo>
                  <a:pt x="5453543" y="117412"/>
                </a:lnTo>
                <a:lnTo>
                  <a:pt x="5400338" y="110870"/>
                </a:lnTo>
                <a:lnTo>
                  <a:pt x="5346018" y="104486"/>
                </a:lnTo>
                <a:lnTo>
                  <a:pt x="5290607" y="98263"/>
                </a:lnTo>
                <a:lnTo>
                  <a:pt x="5234125" y="92202"/>
                </a:lnTo>
                <a:lnTo>
                  <a:pt x="5176592" y="86308"/>
                </a:lnTo>
                <a:lnTo>
                  <a:pt x="5118031" y="80582"/>
                </a:lnTo>
                <a:lnTo>
                  <a:pt x="5058462" y="75027"/>
                </a:lnTo>
                <a:lnTo>
                  <a:pt x="4997906" y="69647"/>
                </a:lnTo>
                <a:lnTo>
                  <a:pt x="4936384" y="64444"/>
                </a:lnTo>
                <a:lnTo>
                  <a:pt x="4873918" y="59420"/>
                </a:lnTo>
                <a:lnTo>
                  <a:pt x="4746238" y="49923"/>
                </a:lnTo>
                <a:lnTo>
                  <a:pt x="4615033" y="41179"/>
                </a:lnTo>
                <a:lnTo>
                  <a:pt x="4480473" y="33209"/>
                </a:lnTo>
                <a:lnTo>
                  <a:pt x="4342726" y="26036"/>
                </a:lnTo>
                <a:lnTo>
                  <a:pt x="4201962" y="19681"/>
                </a:lnTo>
                <a:lnTo>
                  <a:pt x="4058350" y="14168"/>
                </a:lnTo>
                <a:lnTo>
                  <a:pt x="3912058" y="9519"/>
                </a:lnTo>
                <a:lnTo>
                  <a:pt x="3763255" y="5755"/>
                </a:lnTo>
                <a:lnTo>
                  <a:pt x="3612110" y="2899"/>
                </a:lnTo>
                <a:lnTo>
                  <a:pt x="3458793" y="973"/>
                </a:lnTo>
                <a:lnTo>
                  <a:pt x="3303472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81406" y="1067307"/>
            <a:ext cx="7076440" cy="633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1: SSL Discovery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>
              <a:latin typeface="Calibri"/>
              <a:cs typeface="Calibri"/>
            </a:endParaRPr>
          </a:p>
          <a:p>
            <a:pPr marL="41910" marR="746760">
              <a:lnSpc>
                <a:spcPct val="101200"/>
              </a:lnSpc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certificates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Listeners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discovered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hostnames</a:t>
            </a:r>
            <a:r>
              <a:rPr sz="2600" spc="-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endParaRPr sz="2600">
              <a:latin typeface="Calibri"/>
              <a:cs typeface="Calibri"/>
            </a:endParaRPr>
          </a:p>
          <a:p>
            <a:pPr marL="41910" marR="1579880">
              <a:lnSpc>
                <a:spcPts val="3100"/>
              </a:lnSpc>
              <a:spcBef>
                <a:spcPts val="9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00"/>
                </a:solidFill>
                <a:latin typeface="Calibri"/>
                <a:cs typeface="Calibri"/>
              </a:rPr>
              <a:t>alb.ingress.kubernetes.io/certificate-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arn</a:t>
            </a:r>
            <a:r>
              <a:rPr sz="26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specified.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Calibri"/>
              <a:cs typeface="Calibri"/>
            </a:endParaRPr>
          </a:p>
          <a:p>
            <a:pPr marL="12700" marR="36830">
              <a:lnSpc>
                <a:spcPct val="101200"/>
              </a:lnSpc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attempt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discover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00"/>
                </a:solidFill>
                <a:latin typeface="Calibri"/>
                <a:cs typeface="Calibri"/>
              </a:rPr>
              <a:t>TLS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certificates</a:t>
            </a:r>
            <a:r>
              <a:rPr sz="26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tls</a:t>
            </a:r>
            <a:r>
              <a:rPr sz="26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field</a:t>
            </a:r>
            <a:r>
              <a:rPr sz="26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00"/>
                </a:solidFill>
                <a:latin typeface="Calibri"/>
                <a:cs typeface="Calibri"/>
              </a:rPr>
              <a:t>host</a:t>
            </a:r>
            <a:r>
              <a:rPr sz="26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00"/>
                </a:solidFill>
                <a:latin typeface="Calibri"/>
                <a:cs typeface="Calibri"/>
              </a:rPr>
              <a:t>field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rules.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2600" b="1" dirty="0">
                <a:solidFill>
                  <a:srgbClr val="FFFF00"/>
                </a:solidFill>
                <a:latin typeface="Calibri"/>
                <a:cs typeface="Calibri"/>
              </a:rPr>
              <a:t>Important</a:t>
            </a:r>
            <a:r>
              <a:rPr sz="2600" b="1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00"/>
                </a:solidFill>
                <a:latin typeface="Calibri"/>
                <a:cs typeface="Calibri"/>
              </a:rPr>
              <a:t>Note:</a:t>
            </a:r>
            <a:r>
              <a:rPr sz="2600" b="1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explicitly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HTTPS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listener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listen-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ports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annotation.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alb.ingress.kubernetes.io/listen-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ports:</a:t>
            </a:r>
            <a:r>
              <a:rPr sz="2200" spc="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'[{"HTTPS":443}]'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952" rIns="0" bIns="0" rtlCol="0">
            <a:spAutoFit/>
          </a:bodyPr>
          <a:lstStyle/>
          <a:p>
            <a:pPr marL="867410">
              <a:lnSpc>
                <a:spcPct val="100000"/>
              </a:lnSpc>
              <a:spcBef>
                <a:spcPts val="100"/>
              </a:spcBef>
            </a:pPr>
            <a:r>
              <a:rPr dirty="0"/>
              <a:t>Ingress</a:t>
            </a:r>
            <a:r>
              <a:rPr spc="-85" dirty="0"/>
              <a:t> </a:t>
            </a:r>
            <a:r>
              <a:rPr dirty="0"/>
              <a:t>SSL</a:t>
            </a:r>
            <a:r>
              <a:rPr spc="-65" dirty="0"/>
              <a:t> </a:t>
            </a:r>
            <a:r>
              <a:rPr dirty="0"/>
              <a:t>Certificate</a:t>
            </a:r>
            <a:r>
              <a:rPr spc="-70" dirty="0"/>
              <a:t> </a:t>
            </a:r>
            <a:r>
              <a:rPr dirty="0"/>
              <a:t>Discovery</a:t>
            </a:r>
            <a:r>
              <a:rPr spc="-70" dirty="0"/>
              <a:t> </a:t>
            </a:r>
            <a:r>
              <a:rPr dirty="0"/>
              <a:t>using</a:t>
            </a:r>
            <a:r>
              <a:rPr spc="-65" dirty="0"/>
              <a:t> </a:t>
            </a:r>
            <a:r>
              <a:rPr spc="-25" dirty="0"/>
              <a:t>tls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05" y="1239094"/>
            <a:ext cx="10662139" cy="62414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034583" y="3812089"/>
            <a:ext cx="3312160" cy="1489075"/>
          </a:xfrm>
          <a:custGeom>
            <a:avLst/>
            <a:gdLst/>
            <a:ahLst/>
            <a:cxnLst/>
            <a:rect l="l" t="t" r="r" b="b"/>
            <a:pathLst>
              <a:path w="3312159" h="1489075">
                <a:moveTo>
                  <a:pt x="1655805" y="0"/>
                </a:moveTo>
                <a:lnTo>
                  <a:pt x="1590788" y="563"/>
                </a:lnTo>
                <a:lnTo>
                  <a:pt x="1526405" y="2239"/>
                </a:lnTo>
                <a:lnTo>
                  <a:pt x="1462703" y="5008"/>
                </a:lnTo>
                <a:lnTo>
                  <a:pt x="1399729" y="8849"/>
                </a:lnTo>
                <a:lnTo>
                  <a:pt x="1337527" y="13740"/>
                </a:lnTo>
                <a:lnTo>
                  <a:pt x="1276144" y="19662"/>
                </a:lnTo>
                <a:lnTo>
                  <a:pt x="1215626" y="26593"/>
                </a:lnTo>
                <a:lnTo>
                  <a:pt x="1156020" y="34513"/>
                </a:lnTo>
                <a:lnTo>
                  <a:pt x="1097370" y="43402"/>
                </a:lnTo>
                <a:lnTo>
                  <a:pt x="1039724" y="53238"/>
                </a:lnTo>
                <a:lnTo>
                  <a:pt x="983126" y="64000"/>
                </a:lnTo>
                <a:lnTo>
                  <a:pt x="927624" y="75669"/>
                </a:lnTo>
                <a:lnTo>
                  <a:pt x="873263" y="88224"/>
                </a:lnTo>
                <a:lnTo>
                  <a:pt x="820088" y="101643"/>
                </a:lnTo>
                <a:lnTo>
                  <a:pt x="768147" y="115906"/>
                </a:lnTo>
                <a:lnTo>
                  <a:pt x="717485" y="130993"/>
                </a:lnTo>
                <a:lnTo>
                  <a:pt x="668149" y="146882"/>
                </a:lnTo>
                <a:lnTo>
                  <a:pt x="620183" y="163553"/>
                </a:lnTo>
                <a:lnTo>
                  <a:pt x="573635" y="180986"/>
                </a:lnTo>
                <a:lnTo>
                  <a:pt x="528550" y="199159"/>
                </a:lnTo>
                <a:lnTo>
                  <a:pt x="484974" y="218053"/>
                </a:lnTo>
                <a:lnTo>
                  <a:pt x="442953" y="237645"/>
                </a:lnTo>
                <a:lnTo>
                  <a:pt x="402534" y="257916"/>
                </a:lnTo>
                <a:lnTo>
                  <a:pt x="363761" y="278845"/>
                </a:lnTo>
                <a:lnTo>
                  <a:pt x="326682" y="300411"/>
                </a:lnTo>
                <a:lnTo>
                  <a:pt x="291343" y="322594"/>
                </a:lnTo>
                <a:lnTo>
                  <a:pt x="257789" y="345372"/>
                </a:lnTo>
                <a:lnTo>
                  <a:pt x="226066" y="368726"/>
                </a:lnTo>
                <a:lnTo>
                  <a:pt x="196220" y="392634"/>
                </a:lnTo>
                <a:lnTo>
                  <a:pt x="142345" y="442031"/>
                </a:lnTo>
                <a:lnTo>
                  <a:pt x="96531" y="493397"/>
                </a:lnTo>
                <a:lnTo>
                  <a:pt x="59146" y="546567"/>
                </a:lnTo>
                <a:lnTo>
                  <a:pt x="30560" y="601375"/>
                </a:lnTo>
                <a:lnTo>
                  <a:pt x="11139" y="657657"/>
                </a:lnTo>
                <a:lnTo>
                  <a:pt x="1253" y="715246"/>
                </a:lnTo>
                <a:lnTo>
                  <a:pt x="0" y="744479"/>
                </a:lnTo>
                <a:lnTo>
                  <a:pt x="1253" y="773712"/>
                </a:lnTo>
                <a:lnTo>
                  <a:pt x="11139" y="831301"/>
                </a:lnTo>
                <a:lnTo>
                  <a:pt x="30560" y="887582"/>
                </a:lnTo>
                <a:lnTo>
                  <a:pt x="59146" y="942391"/>
                </a:lnTo>
                <a:lnTo>
                  <a:pt x="96531" y="995561"/>
                </a:lnTo>
                <a:lnTo>
                  <a:pt x="142345" y="1046927"/>
                </a:lnTo>
                <a:lnTo>
                  <a:pt x="196220" y="1096324"/>
                </a:lnTo>
                <a:lnTo>
                  <a:pt x="226066" y="1120232"/>
                </a:lnTo>
                <a:lnTo>
                  <a:pt x="257789" y="1143586"/>
                </a:lnTo>
                <a:lnTo>
                  <a:pt x="291343" y="1166364"/>
                </a:lnTo>
                <a:lnTo>
                  <a:pt x="326682" y="1188547"/>
                </a:lnTo>
                <a:lnTo>
                  <a:pt x="363761" y="1210113"/>
                </a:lnTo>
                <a:lnTo>
                  <a:pt x="402534" y="1231042"/>
                </a:lnTo>
                <a:lnTo>
                  <a:pt x="442953" y="1251313"/>
                </a:lnTo>
                <a:lnTo>
                  <a:pt x="484974" y="1270906"/>
                </a:lnTo>
                <a:lnTo>
                  <a:pt x="528550" y="1289799"/>
                </a:lnTo>
                <a:lnTo>
                  <a:pt x="573635" y="1307972"/>
                </a:lnTo>
                <a:lnTo>
                  <a:pt x="620183" y="1325405"/>
                </a:lnTo>
                <a:lnTo>
                  <a:pt x="668149" y="1342076"/>
                </a:lnTo>
                <a:lnTo>
                  <a:pt x="717485" y="1357966"/>
                </a:lnTo>
                <a:lnTo>
                  <a:pt x="768147" y="1373052"/>
                </a:lnTo>
                <a:lnTo>
                  <a:pt x="820088" y="1387316"/>
                </a:lnTo>
                <a:lnTo>
                  <a:pt x="873263" y="1400735"/>
                </a:lnTo>
                <a:lnTo>
                  <a:pt x="927624" y="1413289"/>
                </a:lnTo>
                <a:lnTo>
                  <a:pt x="983126" y="1424958"/>
                </a:lnTo>
                <a:lnTo>
                  <a:pt x="1039724" y="1435721"/>
                </a:lnTo>
                <a:lnTo>
                  <a:pt x="1097370" y="1445557"/>
                </a:lnTo>
                <a:lnTo>
                  <a:pt x="1156020" y="1454445"/>
                </a:lnTo>
                <a:lnTo>
                  <a:pt x="1215626" y="1462365"/>
                </a:lnTo>
                <a:lnTo>
                  <a:pt x="1276144" y="1469297"/>
                </a:lnTo>
                <a:lnTo>
                  <a:pt x="1337527" y="1475218"/>
                </a:lnTo>
                <a:lnTo>
                  <a:pt x="1399729" y="1480110"/>
                </a:lnTo>
                <a:lnTo>
                  <a:pt x="1462703" y="1483950"/>
                </a:lnTo>
                <a:lnTo>
                  <a:pt x="1526405" y="1486719"/>
                </a:lnTo>
                <a:lnTo>
                  <a:pt x="1590788" y="1488396"/>
                </a:lnTo>
                <a:lnTo>
                  <a:pt x="1655805" y="1488959"/>
                </a:lnTo>
                <a:lnTo>
                  <a:pt x="1720823" y="1488396"/>
                </a:lnTo>
                <a:lnTo>
                  <a:pt x="1785205" y="1486719"/>
                </a:lnTo>
                <a:lnTo>
                  <a:pt x="1848907" y="1483950"/>
                </a:lnTo>
                <a:lnTo>
                  <a:pt x="1911881" y="1480110"/>
                </a:lnTo>
                <a:lnTo>
                  <a:pt x="1974083" y="1475218"/>
                </a:lnTo>
                <a:lnTo>
                  <a:pt x="2035466" y="1469297"/>
                </a:lnTo>
                <a:lnTo>
                  <a:pt x="2095983" y="1462365"/>
                </a:lnTo>
                <a:lnTo>
                  <a:pt x="2155590" y="1454445"/>
                </a:lnTo>
                <a:lnTo>
                  <a:pt x="2214240" y="1445557"/>
                </a:lnTo>
                <a:lnTo>
                  <a:pt x="2271886" y="1435721"/>
                </a:lnTo>
                <a:lnTo>
                  <a:pt x="2328484" y="1424958"/>
                </a:lnTo>
                <a:lnTo>
                  <a:pt x="2383986" y="1413289"/>
                </a:lnTo>
                <a:lnTo>
                  <a:pt x="2438348" y="1400735"/>
                </a:lnTo>
                <a:lnTo>
                  <a:pt x="2491522" y="1387316"/>
                </a:lnTo>
                <a:lnTo>
                  <a:pt x="2543463" y="1373052"/>
                </a:lnTo>
                <a:lnTo>
                  <a:pt x="2594125" y="1357966"/>
                </a:lnTo>
                <a:lnTo>
                  <a:pt x="2643462" y="1342076"/>
                </a:lnTo>
                <a:lnTo>
                  <a:pt x="2691428" y="1325405"/>
                </a:lnTo>
                <a:lnTo>
                  <a:pt x="2737977" y="1307972"/>
                </a:lnTo>
                <a:lnTo>
                  <a:pt x="2783062" y="1289799"/>
                </a:lnTo>
                <a:lnTo>
                  <a:pt x="2826638" y="1270906"/>
                </a:lnTo>
                <a:lnTo>
                  <a:pt x="2868659" y="1251313"/>
                </a:lnTo>
                <a:lnTo>
                  <a:pt x="2909079" y="1231042"/>
                </a:lnTo>
                <a:lnTo>
                  <a:pt x="2947851" y="1210113"/>
                </a:lnTo>
                <a:lnTo>
                  <a:pt x="2984930" y="1188547"/>
                </a:lnTo>
                <a:lnTo>
                  <a:pt x="3020270" y="1166364"/>
                </a:lnTo>
                <a:lnTo>
                  <a:pt x="3053825" y="1143586"/>
                </a:lnTo>
                <a:lnTo>
                  <a:pt x="3085548" y="1120232"/>
                </a:lnTo>
                <a:lnTo>
                  <a:pt x="3115394" y="1096324"/>
                </a:lnTo>
                <a:lnTo>
                  <a:pt x="3169270" y="1046927"/>
                </a:lnTo>
                <a:lnTo>
                  <a:pt x="3215084" y="995561"/>
                </a:lnTo>
                <a:lnTo>
                  <a:pt x="3252468" y="942391"/>
                </a:lnTo>
                <a:lnTo>
                  <a:pt x="3281055" y="887582"/>
                </a:lnTo>
                <a:lnTo>
                  <a:pt x="3300476" y="831301"/>
                </a:lnTo>
                <a:lnTo>
                  <a:pt x="3310363" y="773712"/>
                </a:lnTo>
                <a:lnTo>
                  <a:pt x="3311616" y="744479"/>
                </a:lnTo>
                <a:lnTo>
                  <a:pt x="3310363" y="715246"/>
                </a:lnTo>
                <a:lnTo>
                  <a:pt x="3300476" y="657657"/>
                </a:lnTo>
                <a:lnTo>
                  <a:pt x="3281055" y="601375"/>
                </a:lnTo>
                <a:lnTo>
                  <a:pt x="3252468" y="546567"/>
                </a:lnTo>
                <a:lnTo>
                  <a:pt x="3215084" y="493397"/>
                </a:lnTo>
                <a:lnTo>
                  <a:pt x="3169270" y="442031"/>
                </a:lnTo>
                <a:lnTo>
                  <a:pt x="3115394" y="392634"/>
                </a:lnTo>
                <a:lnTo>
                  <a:pt x="3085548" y="368726"/>
                </a:lnTo>
                <a:lnTo>
                  <a:pt x="3053825" y="345372"/>
                </a:lnTo>
                <a:lnTo>
                  <a:pt x="3020270" y="322594"/>
                </a:lnTo>
                <a:lnTo>
                  <a:pt x="2984930" y="300411"/>
                </a:lnTo>
                <a:lnTo>
                  <a:pt x="2947851" y="278845"/>
                </a:lnTo>
                <a:lnTo>
                  <a:pt x="2909079" y="257916"/>
                </a:lnTo>
                <a:lnTo>
                  <a:pt x="2868659" y="237645"/>
                </a:lnTo>
                <a:lnTo>
                  <a:pt x="2826638" y="218053"/>
                </a:lnTo>
                <a:lnTo>
                  <a:pt x="2783062" y="199159"/>
                </a:lnTo>
                <a:lnTo>
                  <a:pt x="2737977" y="180986"/>
                </a:lnTo>
                <a:lnTo>
                  <a:pt x="2691428" y="163553"/>
                </a:lnTo>
                <a:lnTo>
                  <a:pt x="2643462" y="146882"/>
                </a:lnTo>
                <a:lnTo>
                  <a:pt x="2594125" y="130993"/>
                </a:lnTo>
                <a:lnTo>
                  <a:pt x="2543463" y="115906"/>
                </a:lnTo>
                <a:lnTo>
                  <a:pt x="2491522" y="101643"/>
                </a:lnTo>
                <a:lnTo>
                  <a:pt x="2438348" y="88224"/>
                </a:lnTo>
                <a:lnTo>
                  <a:pt x="2383986" y="75669"/>
                </a:lnTo>
                <a:lnTo>
                  <a:pt x="2328484" y="64000"/>
                </a:lnTo>
                <a:lnTo>
                  <a:pt x="2271886" y="53238"/>
                </a:lnTo>
                <a:lnTo>
                  <a:pt x="2214240" y="43402"/>
                </a:lnTo>
                <a:lnTo>
                  <a:pt x="2155590" y="34513"/>
                </a:lnTo>
                <a:lnTo>
                  <a:pt x="2095983" y="26593"/>
                </a:lnTo>
                <a:lnTo>
                  <a:pt x="2035466" y="19662"/>
                </a:lnTo>
                <a:lnTo>
                  <a:pt x="1974083" y="13740"/>
                </a:lnTo>
                <a:lnTo>
                  <a:pt x="1911881" y="8849"/>
                </a:lnTo>
                <a:lnTo>
                  <a:pt x="1848907" y="5008"/>
                </a:lnTo>
                <a:lnTo>
                  <a:pt x="1785205" y="2239"/>
                </a:lnTo>
                <a:lnTo>
                  <a:pt x="1720823" y="563"/>
                </a:lnTo>
                <a:lnTo>
                  <a:pt x="1655805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16286" y="4090923"/>
            <a:ext cx="214884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40970">
              <a:lnSpc>
                <a:spcPct val="101400"/>
              </a:lnSpc>
              <a:spcBef>
                <a:spcPts val="50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8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SSL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Discovery</a:t>
            </a:r>
            <a:r>
              <a:rPr sz="2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Comment</a:t>
            </a:r>
            <a:r>
              <a:rPr spc="-15" dirty="0"/>
              <a:t> </a:t>
            </a:r>
            <a:r>
              <a:rPr spc="-20" dirty="0"/>
              <a:t>certificate-</a:t>
            </a:r>
            <a:r>
              <a:rPr dirty="0"/>
              <a:t>arn</a:t>
            </a:r>
            <a:r>
              <a:rPr spc="-5" dirty="0"/>
              <a:t> </a:t>
            </a:r>
            <a:r>
              <a:rPr spc="-10" dirty="0"/>
              <a:t>Annotation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4381826"/>
            <a:ext cx="13624560" cy="16095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2919" y="2439995"/>
            <a:ext cx="13624560" cy="1247775"/>
          </a:xfrm>
          <a:custGeom>
            <a:avLst/>
            <a:gdLst/>
            <a:ahLst/>
            <a:cxnLst/>
            <a:rect l="l" t="t" r="r" b="b"/>
            <a:pathLst>
              <a:path w="13624560" h="1247775">
                <a:moveTo>
                  <a:pt x="6971941" y="0"/>
                </a:moveTo>
                <a:lnTo>
                  <a:pt x="6652617" y="0"/>
                </a:lnTo>
                <a:lnTo>
                  <a:pt x="6336033" y="1333"/>
                </a:lnTo>
                <a:lnTo>
                  <a:pt x="6023369" y="3971"/>
                </a:lnTo>
                <a:lnTo>
                  <a:pt x="5714946" y="7885"/>
                </a:lnTo>
                <a:lnTo>
                  <a:pt x="5411082" y="13045"/>
                </a:lnTo>
                <a:lnTo>
                  <a:pt x="5112100" y="19423"/>
                </a:lnTo>
                <a:lnTo>
                  <a:pt x="4818319" y="26988"/>
                </a:lnTo>
                <a:lnTo>
                  <a:pt x="4530058" y="35711"/>
                </a:lnTo>
                <a:lnTo>
                  <a:pt x="4247640" y="45564"/>
                </a:lnTo>
                <a:lnTo>
                  <a:pt x="3971383" y="56516"/>
                </a:lnTo>
                <a:lnTo>
                  <a:pt x="3701607" y="68539"/>
                </a:lnTo>
                <a:lnTo>
                  <a:pt x="3503722" y="78241"/>
                </a:lnTo>
                <a:lnTo>
                  <a:pt x="3309798" y="88516"/>
                </a:lnTo>
                <a:lnTo>
                  <a:pt x="3119971" y="99352"/>
                </a:lnTo>
                <a:lnTo>
                  <a:pt x="2934375" y="110736"/>
                </a:lnTo>
                <a:lnTo>
                  <a:pt x="2753145" y="122657"/>
                </a:lnTo>
                <a:lnTo>
                  <a:pt x="2576417" y="135101"/>
                </a:lnTo>
                <a:lnTo>
                  <a:pt x="2404326" y="148056"/>
                </a:lnTo>
                <a:lnTo>
                  <a:pt x="2237006" y="161511"/>
                </a:lnTo>
                <a:lnTo>
                  <a:pt x="2074594" y="175452"/>
                </a:lnTo>
                <a:lnTo>
                  <a:pt x="1917223" y="189868"/>
                </a:lnTo>
                <a:lnTo>
                  <a:pt x="1765030" y="204745"/>
                </a:lnTo>
                <a:lnTo>
                  <a:pt x="1618148" y="220071"/>
                </a:lnTo>
                <a:lnTo>
                  <a:pt x="1476714" y="235835"/>
                </a:lnTo>
                <a:lnTo>
                  <a:pt x="1340863" y="252024"/>
                </a:lnTo>
                <a:lnTo>
                  <a:pt x="1210728" y="268625"/>
                </a:lnTo>
                <a:lnTo>
                  <a:pt x="1127215" y="279915"/>
                </a:lnTo>
                <a:lnTo>
                  <a:pt x="1046343" y="291379"/>
                </a:lnTo>
                <a:lnTo>
                  <a:pt x="968153" y="303014"/>
                </a:lnTo>
                <a:lnTo>
                  <a:pt x="892683" y="314816"/>
                </a:lnTo>
                <a:lnTo>
                  <a:pt x="819975" y="326780"/>
                </a:lnTo>
                <a:lnTo>
                  <a:pt x="750068" y="338905"/>
                </a:lnTo>
                <a:lnTo>
                  <a:pt x="683002" y="351184"/>
                </a:lnTo>
                <a:lnTo>
                  <a:pt x="618818" y="363616"/>
                </a:lnTo>
                <a:lnTo>
                  <a:pt x="557554" y="376197"/>
                </a:lnTo>
                <a:lnTo>
                  <a:pt x="499253" y="388922"/>
                </a:lnTo>
                <a:lnTo>
                  <a:pt x="443952" y="401788"/>
                </a:lnTo>
                <a:lnTo>
                  <a:pt x="391693" y="414792"/>
                </a:lnTo>
                <a:lnTo>
                  <a:pt x="342516" y="427930"/>
                </a:lnTo>
                <a:lnTo>
                  <a:pt x="296460" y="441197"/>
                </a:lnTo>
                <a:lnTo>
                  <a:pt x="253566" y="454591"/>
                </a:lnTo>
                <a:lnTo>
                  <a:pt x="213873" y="468108"/>
                </a:lnTo>
                <a:lnTo>
                  <a:pt x="177421" y="481744"/>
                </a:lnTo>
                <a:lnTo>
                  <a:pt x="128910" y="502413"/>
                </a:lnTo>
                <a:lnTo>
                  <a:pt x="87917" y="523330"/>
                </a:lnTo>
                <a:lnTo>
                  <a:pt x="54578" y="544481"/>
                </a:lnTo>
                <a:lnTo>
                  <a:pt x="22265" y="573027"/>
                </a:lnTo>
                <a:lnTo>
                  <a:pt x="1834" y="609222"/>
                </a:lnTo>
                <a:lnTo>
                  <a:pt x="0" y="623847"/>
                </a:lnTo>
                <a:lnTo>
                  <a:pt x="459" y="631170"/>
                </a:lnTo>
                <a:lnTo>
                  <a:pt x="16388" y="667472"/>
                </a:lnTo>
                <a:lnTo>
                  <a:pt x="45189" y="696113"/>
                </a:lnTo>
                <a:lnTo>
                  <a:pt x="87917" y="724365"/>
                </a:lnTo>
                <a:lnTo>
                  <a:pt x="128910" y="745281"/>
                </a:lnTo>
                <a:lnTo>
                  <a:pt x="177421" y="765951"/>
                </a:lnTo>
                <a:lnTo>
                  <a:pt x="213873" y="779587"/>
                </a:lnTo>
                <a:lnTo>
                  <a:pt x="253566" y="793103"/>
                </a:lnTo>
                <a:lnTo>
                  <a:pt x="296460" y="806498"/>
                </a:lnTo>
                <a:lnTo>
                  <a:pt x="342516" y="819765"/>
                </a:lnTo>
                <a:lnTo>
                  <a:pt x="391693" y="832903"/>
                </a:lnTo>
                <a:lnTo>
                  <a:pt x="443952" y="845906"/>
                </a:lnTo>
                <a:lnTo>
                  <a:pt x="499253" y="858773"/>
                </a:lnTo>
                <a:lnTo>
                  <a:pt x="557554" y="871498"/>
                </a:lnTo>
                <a:lnTo>
                  <a:pt x="618818" y="884078"/>
                </a:lnTo>
                <a:lnTo>
                  <a:pt x="683002" y="896510"/>
                </a:lnTo>
                <a:lnTo>
                  <a:pt x="750068" y="908790"/>
                </a:lnTo>
                <a:lnTo>
                  <a:pt x="819975" y="920914"/>
                </a:lnTo>
                <a:lnTo>
                  <a:pt x="892683" y="932879"/>
                </a:lnTo>
                <a:lnTo>
                  <a:pt x="968153" y="944681"/>
                </a:lnTo>
                <a:lnTo>
                  <a:pt x="1046343" y="956315"/>
                </a:lnTo>
                <a:lnTo>
                  <a:pt x="1127215" y="967780"/>
                </a:lnTo>
                <a:lnTo>
                  <a:pt x="1210728" y="979070"/>
                </a:lnTo>
                <a:lnTo>
                  <a:pt x="1340863" y="995671"/>
                </a:lnTo>
                <a:lnTo>
                  <a:pt x="1476714" y="1011860"/>
                </a:lnTo>
                <a:lnTo>
                  <a:pt x="1618148" y="1027624"/>
                </a:lnTo>
                <a:lnTo>
                  <a:pt x="1765030" y="1042950"/>
                </a:lnTo>
                <a:lnTo>
                  <a:pt x="1917223" y="1057828"/>
                </a:lnTo>
                <a:lnTo>
                  <a:pt x="2074594" y="1072243"/>
                </a:lnTo>
                <a:lnTo>
                  <a:pt x="2237006" y="1086184"/>
                </a:lnTo>
                <a:lnTo>
                  <a:pt x="2404326" y="1099639"/>
                </a:lnTo>
                <a:lnTo>
                  <a:pt x="2576417" y="1112594"/>
                </a:lnTo>
                <a:lnTo>
                  <a:pt x="2753145" y="1125039"/>
                </a:lnTo>
                <a:lnTo>
                  <a:pt x="2934375" y="1136959"/>
                </a:lnTo>
                <a:lnTo>
                  <a:pt x="3119971" y="1148344"/>
                </a:lnTo>
                <a:lnTo>
                  <a:pt x="3309798" y="1159180"/>
                </a:lnTo>
                <a:lnTo>
                  <a:pt x="3503722" y="1169455"/>
                </a:lnTo>
                <a:lnTo>
                  <a:pt x="3701607" y="1179157"/>
                </a:lnTo>
                <a:lnTo>
                  <a:pt x="3971383" y="1191179"/>
                </a:lnTo>
                <a:lnTo>
                  <a:pt x="4247640" y="1202132"/>
                </a:lnTo>
                <a:lnTo>
                  <a:pt x="4530058" y="1211984"/>
                </a:lnTo>
                <a:lnTo>
                  <a:pt x="4818319" y="1220708"/>
                </a:lnTo>
                <a:lnTo>
                  <a:pt x="5112100" y="1228273"/>
                </a:lnTo>
                <a:lnTo>
                  <a:pt x="5411082" y="1234651"/>
                </a:lnTo>
                <a:lnTo>
                  <a:pt x="5714946" y="1239811"/>
                </a:lnTo>
                <a:lnTo>
                  <a:pt x="6023369" y="1243725"/>
                </a:lnTo>
                <a:lnTo>
                  <a:pt x="6336033" y="1246363"/>
                </a:lnTo>
                <a:lnTo>
                  <a:pt x="6652617" y="1247696"/>
                </a:lnTo>
                <a:lnTo>
                  <a:pt x="6971941" y="1247696"/>
                </a:lnTo>
                <a:lnTo>
                  <a:pt x="7288526" y="1246363"/>
                </a:lnTo>
                <a:lnTo>
                  <a:pt x="7601189" y="1243725"/>
                </a:lnTo>
                <a:lnTo>
                  <a:pt x="7909613" y="1239811"/>
                </a:lnTo>
                <a:lnTo>
                  <a:pt x="8213476" y="1234651"/>
                </a:lnTo>
                <a:lnTo>
                  <a:pt x="8512459" y="1228273"/>
                </a:lnTo>
                <a:lnTo>
                  <a:pt x="8806240" y="1220708"/>
                </a:lnTo>
                <a:lnTo>
                  <a:pt x="9094500" y="1211984"/>
                </a:lnTo>
                <a:lnTo>
                  <a:pt x="9376919" y="1202132"/>
                </a:lnTo>
                <a:lnTo>
                  <a:pt x="9653176" y="1191179"/>
                </a:lnTo>
                <a:lnTo>
                  <a:pt x="9922951" y="1179157"/>
                </a:lnTo>
                <a:lnTo>
                  <a:pt x="10120836" y="1169455"/>
                </a:lnTo>
                <a:lnTo>
                  <a:pt x="10314760" y="1159180"/>
                </a:lnTo>
                <a:lnTo>
                  <a:pt x="10504588" y="1148344"/>
                </a:lnTo>
                <a:lnTo>
                  <a:pt x="10690184" y="1136959"/>
                </a:lnTo>
                <a:lnTo>
                  <a:pt x="10871413" y="1125039"/>
                </a:lnTo>
                <a:lnTo>
                  <a:pt x="11048141" y="1112594"/>
                </a:lnTo>
                <a:lnTo>
                  <a:pt x="11220233" y="1099639"/>
                </a:lnTo>
                <a:lnTo>
                  <a:pt x="11387552" y="1086184"/>
                </a:lnTo>
                <a:lnTo>
                  <a:pt x="11549965" y="1072243"/>
                </a:lnTo>
                <a:lnTo>
                  <a:pt x="11707335" y="1057828"/>
                </a:lnTo>
                <a:lnTo>
                  <a:pt x="11859529" y="1042950"/>
                </a:lnTo>
                <a:lnTo>
                  <a:pt x="12006410" y="1027624"/>
                </a:lnTo>
                <a:lnTo>
                  <a:pt x="12147844" y="1011860"/>
                </a:lnTo>
                <a:lnTo>
                  <a:pt x="12283696" y="995671"/>
                </a:lnTo>
                <a:lnTo>
                  <a:pt x="12413830" y="979070"/>
                </a:lnTo>
                <a:lnTo>
                  <a:pt x="12497343" y="967780"/>
                </a:lnTo>
                <a:lnTo>
                  <a:pt x="12578215" y="956315"/>
                </a:lnTo>
                <a:lnTo>
                  <a:pt x="12656406" y="944681"/>
                </a:lnTo>
                <a:lnTo>
                  <a:pt x="12731876" y="932879"/>
                </a:lnTo>
                <a:lnTo>
                  <a:pt x="12804584" y="920914"/>
                </a:lnTo>
                <a:lnTo>
                  <a:pt x="12874491" y="908790"/>
                </a:lnTo>
                <a:lnTo>
                  <a:pt x="12941557" y="896510"/>
                </a:lnTo>
                <a:lnTo>
                  <a:pt x="13005741" y="884078"/>
                </a:lnTo>
                <a:lnTo>
                  <a:pt x="13067004" y="871498"/>
                </a:lnTo>
                <a:lnTo>
                  <a:pt x="13125306" y="858773"/>
                </a:lnTo>
                <a:lnTo>
                  <a:pt x="13180606" y="845906"/>
                </a:lnTo>
                <a:lnTo>
                  <a:pt x="13232865" y="832903"/>
                </a:lnTo>
                <a:lnTo>
                  <a:pt x="13282043" y="819765"/>
                </a:lnTo>
                <a:lnTo>
                  <a:pt x="13328099" y="806498"/>
                </a:lnTo>
                <a:lnTo>
                  <a:pt x="13370993" y="793103"/>
                </a:lnTo>
                <a:lnTo>
                  <a:pt x="13410686" y="779587"/>
                </a:lnTo>
                <a:lnTo>
                  <a:pt x="13447138" y="765951"/>
                </a:lnTo>
                <a:lnTo>
                  <a:pt x="13495649" y="745281"/>
                </a:lnTo>
                <a:lnTo>
                  <a:pt x="13536642" y="724365"/>
                </a:lnTo>
                <a:lnTo>
                  <a:pt x="13569981" y="703213"/>
                </a:lnTo>
                <a:lnTo>
                  <a:pt x="13602294" y="674667"/>
                </a:lnTo>
                <a:lnTo>
                  <a:pt x="13622725" y="638473"/>
                </a:lnTo>
                <a:lnTo>
                  <a:pt x="13624560" y="623847"/>
                </a:lnTo>
                <a:lnTo>
                  <a:pt x="13624100" y="616525"/>
                </a:lnTo>
                <a:lnTo>
                  <a:pt x="13608171" y="580222"/>
                </a:lnTo>
                <a:lnTo>
                  <a:pt x="13579370" y="551582"/>
                </a:lnTo>
                <a:lnTo>
                  <a:pt x="13536642" y="523330"/>
                </a:lnTo>
                <a:lnTo>
                  <a:pt x="13495649" y="502413"/>
                </a:lnTo>
                <a:lnTo>
                  <a:pt x="13447138" y="481744"/>
                </a:lnTo>
                <a:lnTo>
                  <a:pt x="13410686" y="468108"/>
                </a:lnTo>
                <a:lnTo>
                  <a:pt x="13370993" y="454591"/>
                </a:lnTo>
                <a:lnTo>
                  <a:pt x="13328099" y="441197"/>
                </a:lnTo>
                <a:lnTo>
                  <a:pt x="13282043" y="427930"/>
                </a:lnTo>
                <a:lnTo>
                  <a:pt x="13232865" y="414792"/>
                </a:lnTo>
                <a:lnTo>
                  <a:pt x="13180606" y="401788"/>
                </a:lnTo>
                <a:lnTo>
                  <a:pt x="13125306" y="388922"/>
                </a:lnTo>
                <a:lnTo>
                  <a:pt x="13067004" y="376197"/>
                </a:lnTo>
                <a:lnTo>
                  <a:pt x="13005741" y="363616"/>
                </a:lnTo>
                <a:lnTo>
                  <a:pt x="12941557" y="351184"/>
                </a:lnTo>
                <a:lnTo>
                  <a:pt x="12874491" y="338905"/>
                </a:lnTo>
                <a:lnTo>
                  <a:pt x="12804584" y="326780"/>
                </a:lnTo>
                <a:lnTo>
                  <a:pt x="12731876" y="314816"/>
                </a:lnTo>
                <a:lnTo>
                  <a:pt x="12656406" y="303014"/>
                </a:lnTo>
                <a:lnTo>
                  <a:pt x="12578215" y="291379"/>
                </a:lnTo>
                <a:lnTo>
                  <a:pt x="12497343" y="279915"/>
                </a:lnTo>
                <a:lnTo>
                  <a:pt x="12413830" y="268625"/>
                </a:lnTo>
                <a:lnTo>
                  <a:pt x="12283696" y="252024"/>
                </a:lnTo>
                <a:lnTo>
                  <a:pt x="12147844" y="235835"/>
                </a:lnTo>
                <a:lnTo>
                  <a:pt x="12006410" y="220071"/>
                </a:lnTo>
                <a:lnTo>
                  <a:pt x="11859529" y="204745"/>
                </a:lnTo>
                <a:lnTo>
                  <a:pt x="11707335" y="189868"/>
                </a:lnTo>
                <a:lnTo>
                  <a:pt x="11549965" y="175452"/>
                </a:lnTo>
                <a:lnTo>
                  <a:pt x="11387552" y="161511"/>
                </a:lnTo>
                <a:lnTo>
                  <a:pt x="11220233" y="148056"/>
                </a:lnTo>
                <a:lnTo>
                  <a:pt x="11048141" y="135101"/>
                </a:lnTo>
                <a:lnTo>
                  <a:pt x="10871413" y="122657"/>
                </a:lnTo>
                <a:lnTo>
                  <a:pt x="10690184" y="110736"/>
                </a:lnTo>
                <a:lnTo>
                  <a:pt x="10504588" y="99352"/>
                </a:lnTo>
                <a:lnTo>
                  <a:pt x="10314760" y="88516"/>
                </a:lnTo>
                <a:lnTo>
                  <a:pt x="10120836" y="78241"/>
                </a:lnTo>
                <a:lnTo>
                  <a:pt x="9922951" y="68539"/>
                </a:lnTo>
                <a:lnTo>
                  <a:pt x="9653176" y="56516"/>
                </a:lnTo>
                <a:lnTo>
                  <a:pt x="9376919" y="45564"/>
                </a:lnTo>
                <a:lnTo>
                  <a:pt x="9094500" y="35711"/>
                </a:lnTo>
                <a:lnTo>
                  <a:pt x="8806240" y="26988"/>
                </a:lnTo>
                <a:lnTo>
                  <a:pt x="8512459" y="19423"/>
                </a:lnTo>
                <a:lnTo>
                  <a:pt x="8213476" y="13045"/>
                </a:lnTo>
                <a:lnTo>
                  <a:pt x="7909613" y="7885"/>
                </a:lnTo>
                <a:lnTo>
                  <a:pt x="7601189" y="3971"/>
                </a:lnTo>
                <a:lnTo>
                  <a:pt x="7288526" y="1333"/>
                </a:lnTo>
                <a:lnTo>
                  <a:pt x="6971941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8216" y="2493264"/>
            <a:ext cx="91344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 marR="5080" indent="-888365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Comment</a:t>
            </a:r>
            <a:r>
              <a:rPr sz="3500" spc="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FFFF00"/>
                </a:solidFill>
                <a:latin typeface="Calibri"/>
                <a:cs typeface="Calibri"/>
              </a:rPr>
              <a:t>alb.ingress.kubernetes.io/certificate-</a:t>
            </a:r>
            <a:r>
              <a:rPr sz="3500" spc="-25" dirty="0">
                <a:solidFill>
                  <a:srgbClr val="FFFF00"/>
                </a:solidFill>
                <a:latin typeface="Calibri"/>
                <a:cs typeface="Calibri"/>
              </a:rPr>
              <a:t>arn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r>
              <a:rPr sz="35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r>
              <a:rPr sz="3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4082" y="2168313"/>
            <a:ext cx="5036185" cy="48113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700" marR="5080" indent="635" algn="ctr">
              <a:lnSpc>
                <a:spcPct val="108000"/>
              </a:lnSpc>
              <a:spcBef>
                <a:spcPts val="15"/>
              </a:spcBef>
              <a:tabLst>
                <a:tab pos="2013585" algn="l"/>
                <a:tab pos="316547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Ingress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Groups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43046" y="1551940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52911" y="1542796"/>
            <a:ext cx="2946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1355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197" y="1871979"/>
            <a:ext cx="34080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3400" algn="l"/>
              </a:tabLst>
            </a:pP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7305" y="-42672"/>
            <a:ext cx="64173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Without</a:t>
            </a:r>
            <a:r>
              <a:rPr spc="-65" dirty="0"/>
              <a:t> </a:t>
            </a:r>
            <a:r>
              <a:rPr dirty="0"/>
              <a:t>Ingress</a:t>
            </a:r>
            <a:r>
              <a:rPr spc="-45" dirty="0"/>
              <a:t> </a:t>
            </a:r>
            <a:r>
              <a:rPr spc="-10" dirty="0"/>
              <a:t>Groups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0129" y="5708821"/>
            <a:ext cx="3707129" cy="1585595"/>
            <a:chOff x="420129" y="5708821"/>
            <a:chExt cx="3707129" cy="1585595"/>
          </a:xfrm>
        </p:grpSpPr>
        <p:sp>
          <p:nvSpPr>
            <p:cNvPr id="4" name="object 4"/>
            <p:cNvSpPr/>
            <p:nvPr/>
          </p:nvSpPr>
          <p:spPr>
            <a:xfrm>
              <a:off x="420129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29" h="1585595">
                  <a:moveTo>
                    <a:pt x="3707027" y="0"/>
                  </a:moveTo>
                  <a:lnTo>
                    <a:pt x="0" y="0"/>
                  </a:lnTo>
                  <a:lnTo>
                    <a:pt x="0" y="1585411"/>
                  </a:lnTo>
                  <a:lnTo>
                    <a:pt x="3707027" y="1585411"/>
                  </a:lnTo>
                  <a:lnTo>
                    <a:pt x="37070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5995415"/>
              <a:ext cx="960119" cy="957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60" y="5983223"/>
              <a:ext cx="963168" cy="963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04" y="5943599"/>
              <a:ext cx="963168" cy="963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09053" y="6554494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5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5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5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5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4152" y="6554494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5" h="76200">
                  <a:moveTo>
                    <a:pt x="76200" y="0"/>
                  </a:moveTo>
                  <a:lnTo>
                    <a:pt x="0" y="38100"/>
                  </a:lnTo>
                  <a:lnTo>
                    <a:pt x="76201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268605" h="76200">
                  <a:moveTo>
                    <a:pt x="76200" y="25399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268605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268605" h="76200">
                  <a:moveTo>
                    <a:pt x="268248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8" y="50798"/>
                  </a:lnTo>
                  <a:lnTo>
                    <a:pt x="268248" y="2539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129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App1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30126" y="2123243"/>
            <a:ext cx="3357245" cy="1718945"/>
            <a:chOff x="5530126" y="2123243"/>
            <a:chExt cx="3357245" cy="1718945"/>
          </a:xfrm>
        </p:grpSpPr>
        <p:sp>
          <p:nvSpPr>
            <p:cNvPr id="12" name="object 12"/>
            <p:cNvSpPr/>
            <p:nvPr/>
          </p:nvSpPr>
          <p:spPr>
            <a:xfrm>
              <a:off x="5530126" y="2123243"/>
              <a:ext cx="3357245" cy="1718945"/>
            </a:xfrm>
            <a:custGeom>
              <a:avLst/>
              <a:gdLst/>
              <a:ahLst/>
              <a:cxnLst/>
              <a:rect l="l" t="t" r="r" b="b"/>
              <a:pathLst>
                <a:path w="3357245" h="1718945">
                  <a:moveTo>
                    <a:pt x="3357049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357049" y="1718336"/>
                  </a:lnTo>
                  <a:lnTo>
                    <a:pt x="335704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7879" y="2304287"/>
              <a:ext cx="957072" cy="9601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30126" y="2123243"/>
            <a:ext cx="3357245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Ingress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Resource: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my-</a:t>
            </a:r>
            <a:r>
              <a:rPr sz="2200" spc="-20" dirty="0">
                <a:latin typeface="Calibri"/>
                <a:cs typeface="Calibri"/>
              </a:rPr>
              <a:t>apps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531" y="5708821"/>
            <a:ext cx="3707129" cy="1585595"/>
            <a:chOff x="5222531" y="5708821"/>
            <a:chExt cx="3707129" cy="1585595"/>
          </a:xfrm>
        </p:grpSpPr>
        <p:sp>
          <p:nvSpPr>
            <p:cNvPr id="16" name="object 16"/>
            <p:cNvSpPr/>
            <p:nvPr/>
          </p:nvSpPr>
          <p:spPr>
            <a:xfrm>
              <a:off x="5222531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29" h="1585595">
                  <a:moveTo>
                    <a:pt x="3707027" y="0"/>
                  </a:moveTo>
                  <a:lnTo>
                    <a:pt x="0" y="0"/>
                  </a:lnTo>
                  <a:lnTo>
                    <a:pt x="0" y="1585411"/>
                  </a:lnTo>
                  <a:lnTo>
                    <a:pt x="3707027" y="1585411"/>
                  </a:lnTo>
                  <a:lnTo>
                    <a:pt x="37070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3623" y="5995415"/>
              <a:ext cx="960120" cy="957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59" y="5983223"/>
              <a:ext cx="963168" cy="963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2503" y="5943599"/>
              <a:ext cx="963168" cy="9631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11454" y="6554494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5" y="50799"/>
                  </a:moveTo>
                  <a:lnTo>
                    <a:pt x="229214" y="76200"/>
                  </a:lnTo>
                  <a:lnTo>
                    <a:pt x="280015" y="50800"/>
                  </a:lnTo>
                  <a:lnTo>
                    <a:pt x="229215" y="50799"/>
                  </a:lnTo>
                  <a:close/>
                </a:path>
                <a:path w="305434" h="76200">
                  <a:moveTo>
                    <a:pt x="229215" y="25399"/>
                  </a:moveTo>
                  <a:lnTo>
                    <a:pt x="229215" y="50799"/>
                  </a:lnTo>
                  <a:lnTo>
                    <a:pt x="241915" y="50800"/>
                  </a:lnTo>
                  <a:lnTo>
                    <a:pt x="241915" y="25400"/>
                  </a:lnTo>
                  <a:lnTo>
                    <a:pt x="229215" y="25399"/>
                  </a:lnTo>
                  <a:close/>
                </a:path>
                <a:path w="305434" h="76200">
                  <a:moveTo>
                    <a:pt x="229215" y="0"/>
                  </a:moveTo>
                  <a:lnTo>
                    <a:pt x="229215" y="25399"/>
                  </a:lnTo>
                  <a:lnTo>
                    <a:pt x="241915" y="25400"/>
                  </a:lnTo>
                  <a:lnTo>
                    <a:pt x="241915" y="50800"/>
                  </a:lnTo>
                  <a:lnTo>
                    <a:pt x="280018" y="50798"/>
                  </a:lnTo>
                  <a:lnTo>
                    <a:pt x="305415" y="38100"/>
                  </a:lnTo>
                  <a:lnTo>
                    <a:pt x="229215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5" y="50799"/>
                  </a:lnTo>
                  <a:lnTo>
                    <a:pt x="229215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6554" y="6554494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199" y="25399"/>
                  </a:lnTo>
                  <a:lnTo>
                    <a:pt x="76200" y="0"/>
                  </a:lnTo>
                  <a:close/>
                </a:path>
                <a:path w="268604" h="76200">
                  <a:moveTo>
                    <a:pt x="268248" y="25398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lnTo>
                    <a:pt x="268248" y="25399"/>
                  </a:lnTo>
                  <a:close/>
                </a:path>
                <a:path w="268604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268604" h="76200">
                  <a:moveTo>
                    <a:pt x="268248" y="25399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8" y="50798"/>
                  </a:lnTo>
                  <a:lnTo>
                    <a:pt x="268248" y="253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22531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152626" y="5708821"/>
            <a:ext cx="3707129" cy="1585595"/>
            <a:chOff x="10152626" y="5708821"/>
            <a:chExt cx="3707129" cy="1585595"/>
          </a:xfrm>
        </p:grpSpPr>
        <p:sp>
          <p:nvSpPr>
            <p:cNvPr id="24" name="object 24"/>
            <p:cNvSpPr/>
            <p:nvPr/>
          </p:nvSpPr>
          <p:spPr>
            <a:xfrm>
              <a:off x="10152626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30" h="1585595">
                  <a:moveTo>
                    <a:pt x="3707023" y="0"/>
                  </a:moveTo>
                  <a:lnTo>
                    <a:pt x="0" y="0"/>
                  </a:lnTo>
                  <a:lnTo>
                    <a:pt x="0" y="1585410"/>
                  </a:lnTo>
                  <a:lnTo>
                    <a:pt x="3707023" y="1585410"/>
                  </a:lnTo>
                  <a:lnTo>
                    <a:pt x="370702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5287" y="5995415"/>
              <a:ext cx="960120" cy="957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45823" y="5983223"/>
              <a:ext cx="963168" cy="963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74167" y="5943599"/>
              <a:ext cx="963168" cy="9631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241549" y="6554492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199"/>
                  </a:lnTo>
                  <a:lnTo>
                    <a:pt x="280014" y="50799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799"/>
                  </a:lnTo>
                  <a:lnTo>
                    <a:pt x="241914" y="25399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399"/>
                  </a:lnTo>
                  <a:lnTo>
                    <a:pt x="241914" y="50799"/>
                  </a:lnTo>
                  <a:lnTo>
                    <a:pt x="280017" y="50798"/>
                  </a:lnTo>
                  <a:lnTo>
                    <a:pt x="305414" y="38099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06648" y="6554492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268604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268604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268604" h="76200">
                  <a:moveTo>
                    <a:pt x="268243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3" y="50798"/>
                  </a:lnTo>
                  <a:lnTo>
                    <a:pt x="268243" y="2539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52626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357" y="815027"/>
            <a:ext cx="4802505" cy="1374140"/>
          </a:xfrm>
          <a:custGeom>
            <a:avLst/>
            <a:gdLst/>
            <a:ahLst/>
            <a:cxnLst/>
            <a:rect l="l" t="t" r="r" b="b"/>
            <a:pathLst>
              <a:path w="4802505" h="1374139">
                <a:moveTo>
                  <a:pt x="2401201" y="0"/>
                </a:moveTo>
                <a:lnTo>
                  <a:pt x="2330402" y="292"/>
                </a:lnTo>
                <a:lnTo>
                  <a:pt x="2260112" y="1166"/>
                </a:lnTo>
                <a:lnTo>
                  <a:pt x="2190359" y="2612"/>
                </a:lnTo>
                <a:lnTo>
                  <a:pt x="2121170" y="4622"/>
                </a:lnTo>
                <a:lnTo>
                  <a:pt x="2052575" y="7188"/>
                </a:lnTo>
                <a:lnTo>
                  <a:pt x="1984600" y="10303"/>
                </a:lnTo>
                <a:lnTo>
                  <a:pt x="1917275" y="13958"/>
                </a:lnTo>
                <a:lnTo>
                  <a:pt x="1850627" y="18146"/>
                </a:lnTo>
                <a:lnTo>
                  <a:pt x="1784685" y="22857"/>
                </a:lnTo>
                <a:lnTo>
                  <a:pt x="1719477" y="28084"/>
                </a:lnTo>
                <a:lnTo>
                  <a:pt x="1655031" y="33819"/>
                </a:lnTo>
                <a:lnTo>
                  <a:pt x="1591375" y="40055"/>
                </a:lnTo>
                <a:lnTo>
                  <a:pt x="1528537" y="46782"/>
                </a:lnTo>
                <a:lnTo>
                  <a:pt x="1466545" y="53993"/>
                </a:lnTo>
                <a:lnTo>
                  <a:pt x="1405428" y="61680"/>
                </a:lnTo>
                <a:lnTo>
                  <a:pt x="1345213" y="69834"/>
                </a:lnTo>
                <a:lnTo>
                  <a:pt x="1285930" y="78448"/>
                </a:lnTo>
                <a:lnTo>
                  <a:pt x="1227605" y="87514"/>
                </a:lnTo>
                <a:lnTo>
                  <a:pt x="1170267" y="97023"/>
                </a:lnTo>
                <a:lnTo>
                  <a:pt x="1113945" y="106968"/>
                </a:lnTo>
                <a:lnTo>
                  <a:pt x="1058666" y="117340"/>
                </a:lnTo>
                <a:lnTo>
                  <a:pt x="1004459" y="128132"/>
                </a:lnTo>
                <a:lnTo>
                  <a:pt x="951351" y="139335"/>
                </a:lnTo>
                <a:lnTo>
                  <a:pt x="899372" y="150941"/>
                </a:lnTo>
                <a:lnTo>
                  <a:pt x="848548" y="162943"/>
                </a:lnTo>
                <a:lnTo>
                  <a:pt x="798909" y="175331"/>
                </a:lnTo>
                <a:lnTo>
                  <a:pt x="750482" y="188099"/>
                </a:lnTo>
                <a:lnTo>
                  <a:pt x="703295" y="201238"/>
                </a:lnTo>
                <a:lnTo>
                  <a:pt x="657377" y="214740"/>
                </a:lnTo>
                <a:lnTo>
                  <a:pt x="612756" y="228596"/>
                </a:lnTo>
                <a:lnTo>
                  <a:pt x="569460" y="242800"/>
                </a:lnTo>
                <a:lnTo>
                  <a:pt x="527516" y="257343"/>
                </a:lnTo>
                <a:lnTo>
                  <a:pt x="486954" y="272216"/>
                </a:lnTo>
                <a:lnTo>
                  <a:pt x="447802" y="287412"/>
                </a:lnTo>
                <a:lnTo>
                  <a:pt x="410087" y="302922"/>
                </a:lnTo>
                <a:lnTo>
                  <a:pt x="373838" y="318740"/>
                </a:lnTo>
                <a:lnTo>
                  <a:pt x="339082" y="334856"/>
                </a:lnTo>
                <a:lnTo>
                  <a:pt x="274165" y="367951"/>
                </a:lnTo>
                <a:lnTo>
                  <a:pt x="215562" y="402144"/>
                </a:lnTo>
                <a:lnTo>
                  <a:pt x="163497" y="437369"/>
                </a:lnTo>
                <a:lnTo>
                  <a:pt x="118195" y="473564"/>
                </a:lnTo>
                <a:lnTo>
                  <a:pt x="79882" y="510663"/>
                </a:lnTo>
                <a:lnTo>
                  <a:pt x="48783" y="548602"/>
                </a:lnTo>
                <a:lnTo>
                  <a:pt x="25124" y="587316"/>
                </a:lnTo>
                <a:lnTo>
                  <a:pt x="9129" y="626741"/>
                </a:lnTo>
                <a:lnTo>
                  <a:pt x="1023" y="666813"/>
                </a:lnTo>
                <a:lnTo>
                  <a:pt x="0" y="687071"/>
                </a:lnTo>
                <a:lnTo>
                  <a:pt x="1023" y="707329"/>
                </a:lnTo>
                <a:lnTo>
                  <a:pt x="9129" y="747401"/>
                </a:lnTo>
                <a:lnTo>
                  <a:pt x="25124" y="786826"/>
                </a:lnTo>
                <a:lnTo>
                  <a:pt x="48783" y="825540"/>
                </a:lnTo>
                <a:lnTo>
                  <a:pt x="79882" y="863479"/>
                </a:lnTo>
                <a:lnTo>
                  <a:pt x="118195" y="900578"/>
                </a:lnTo>
                <a:lnTo>
                  <a:pt x="163497" y="936773"/>
                </a:lnTo>
                <a:lnTo>
                  <a:pt x="215562" y="971999"/>
                </a:lnTo>
                <a:lnTo>
                  <a:pt x="274165" y="1006192"/>
                </a:lnTo>
                <a:lnTo>
                  <a:pt x="339082" y="1039287"/>
                </a:lnTo>
                <a:lnTo>
                  <a:pt x="373838" y="1055403"/>
                </a:lnTo>
                <a:lnTo>
                  <a:pt x="410087" y="1071220"/>
                </a:lnTo>
                <a:lnTo>
                  <a:pt x="447802" y="1086731"/>
                </a:lnTo>
                <a:lnTo>
                  <a:pt x="486954" y="1101927"/>
                </a:lnTo>
                <a:lnTo>
                  <a:pt x="527516" y="1116800"/>
                </a:lnTo>
                <a:lnTo>
                  <a:pt x="569460" y="1131343"/>
                </a:lnTo>
                <a:lnTo>
                  <a:pt x="612756" y="1145546"/>
                </a:lnTo>
                <a:lnTo>
                  <a:pt x="657377" y="1159403"/>
                </a:lnTo>
                <a:lnTo>
                  <a:pt x="703295" y="1172905"/>
                </a:lnTo>
                <a:lnTo>
                  <a:pt x="750482" y="1186044"/>
                </a:lnTo>
                <a:lnTo>
                  <a:pt x="798909" y="1198811"/>
                </a:lnTo>
                <a:lnTo>
                  <a:pt x="848548" y="1211200"/>
                </a:lnTo>
                <a:lnTo>
                  <a:pt x="899372" y="1223202"/>
                </a:lnTo>
                <a:lnTo>
                  <a:pt x="951351" y="1234808"/>
                </a:lnTo>
                <a:lnTo>
                  <a:pt x="1004459" y="1246011"/>
                </a:lnTo>
                <a:lnTo>
                  <a:pt x="1058666" y="1256802"/>
                </a:lnTo>
                <a:lnTo>
                  <a:pt x="1113945" y="1267175"/>
                </a:lnTo>
                <a:lnTo>
                  <a:pt x="1170267" y="1277119"/>
                </a:lnTo>
                <a:lnTo>
                  <a:pt x="1227605" y="1286629"/>
                </a:lnTo>
                <a:lnTo>
                  <a:pt x="1285930" y="1295695"/>
                </a:lnTo>
                <a:lnTo>
                  <a:pt x="1345213" y="1304309"/>
                </a:lnTo>
                <a:lnTo>
                  <a:pt x="1405428" y="1312463"/>
                </a:lnTo>
                <a:lnTo>
                  <a:pt x="1466545" y="1320150"/>
                </a:lnTo>
                <a:lnTo>
                  <a:pt x="1528537" y="1327361"/>
                </a:lnTo>
                <a:lnTo>
                  <a:pt x="1591375" y="1334088"/>
                </a:lnTo>
                <a:lnTo>
                  <a:pt x="1655031" y="1340323"/>
                </a:lnTo>
                <a:lnTo>
                  <a:pt x="1719477" y="1346059"/>
                </a:lnTo>
                <a:lnTo>
                  <a:pt x="1784685" y="1351286"/>
                </a:lnTo>
                <a:lnTo>
                  <a:pt x="1850627" y="1355997"/>
                </a:lnTo>
                <a:lnTo>
                  <a:pt x="1917275" y="1360184"/>
                </a:lnTo>
                <a:lnTo>
                  <a:pt x="1984600" y="1363840"/>
                </a:lnTo>
                <a:lnTo>
                  <a:pt x="2052575" y="1366954"/>
                </a:lnTo>
                <a:lnTo>
                  <a:pt x="2121170" y="1369521"/>
                </a:lnTo>
                <a:lnTo>
                  <a:pt x="2190359" y="1371531"/>
                </a:lnTo>
                <a:lnTo>
                  <a:pt x="2260112" y="1372977"/>
                </a:lnTo>
                <a:lnTo>
                  <a:pt x="2330402" y="1373850"/>
                </a:lnTo>
                <a:lnTo>
                  <a:pt x="2401201" y="1374143"/>
                </a:lnTo>
                <a:lnTo>
                  <a:pt x="2472000" y="1373850"/>
                </a:lnTo>
                <a:lnTo>
                  <a:pt x="2542290" y="1372977"/>
                </a:lnTo>
                <a:lnTo>
                  <a:pt x="2612043" y="1371531"/>
                </a:lnTo>
                <a:lnTo>
                  <a:pt x="2681232" y="1369521"/>
                </a:lnTo>
                <a:lnTo>
                  <a:pt x="2749827" y="1366954"/>
                </a:lnTo>
                <a:lnTo>
                  <a:pt x="2817801" y="1363840"/>
                </a:lnTo>
                <a:lnTo>
                  <a:pt x="2885126" y="1360184"/>
                </a:lnTo>
                <a:lnTo>
                  <a:pt x="2951774" y="1355997"/>
                </a:lnTo>
                <a:lnTo>
                  <a:pt x="3017716" y="1351286"/>
                </a:lnTo>
                <a:lnTo>
                  <a:pt x="3082924" y="1346059"/>
                </a:lnTo>
                <a:lnTo>
                  <a:pt x="3147370" y="1340323"/>
                </a:lnTo>
                <a:lnTo>
                  <a:pt x="3211027" y="1334088"/>
                </a:lnTo>
                <a:lnTo>
                  <a:pt x="3273865" y="1327361"/>
                </a:lnTo>
                <a:lnTo>
                  <a:pt x="3335856" y="1320150"/>
                </a:lnTo>
                <a:lnTo>
                  <a:pt x="3396973" y="1312463"/>
                </a:lnTo>
                <a:lnTo>
                  <a:pt x="3457188" y="1304309"/>
                </a:lnTo>
                <a:lnTo>
                  <a:pt x="3516471" y="1295695"/>
                </a:lnTo>
                <a:lnTo>
                  <a:pt x="3574796" y="1286629"/>
                </a:lnTo>
                <a:lnTo>
                  <a:pt x="3632134" y="1277119"/>
                </a:lnTo>
                <a:lnTo>
                  <a:pt x="3688456" y="1267175"/>
                </a:lnTo>
                <a:lnTo>
                  <a:pt x="3743735" y="1256802"/>
                </a:lnTo>
                <a:lnTo>
                  <a:pt x="3797942" y="1246011"/>
                </a:lnTo>
                <a:lnTo>
                  <a:pt x="3851049" y="1234808"/>
                </a:lnTo>
                <a:lnTo>
                  <a:pt x="3903029" y="1223202"/>
                </a:lnTo>
                <a:lnTo>
                  <a:pt x="3953853" y="1211200"/>
                </a:lnTo>
                <a:lnTo>
                  <a:pt x="4003492" y="1198811"/>
                </a:lnTo>
                <a:lnTo>
                  <a:pt x="4051919" y="1186044"/>
                </a:lnTo>
                <a:lnTo>
                  <a:pt x="4099106" y="1172905"/>
                </a:lnTo>
                <a:lnTo>
                  <a:pt x="4145024" y="1159403"/>
                </a:lnTo>
                <a:lnTo>
                  <a:pt x="4189645" y="1145546"/>
                </a:lnTo>
                <a:lnTo>
                  <a:pt x="4232941" y="1131343"/>
                </a:lnTo>
                <a:lnTo>
                  <a:pt x="4274884" y="1116800"/>
                </a:lnTo>
                <a:lnTo>
                  <a:pt x="4315446" y="1101927"/>
                </a:lnTo>
                <a:lnTo>
                  <a:pt x="4354599" y="1086731"/>
                </a:lnTo>
                <a:lnTo>
                  <a:pt x="4392314" y="1071220"/>
                </a:lnTo>
                <a:lnTo>
                  <a:pt x="4428563" y="1055403"/>
                </a:lnTo>
                <a:lnTo>
                  <a:pt x="4463319" y="1039287"/>
                </a:lnTo>
                <a:lnTo>
                  <a:pt x="4528236" y="1006192"/>
                </a:lnTo>
                <a:lnTo>
                  <a:pt x="4586839" y="971999"/>
                </a:lnTo>
                <a:lnTo>
                  <a:pt x="4638904" y="936773"/>
                </a:lnTo>
                <a:lnTo>
                  <a:pt x="4684206" y="900578"/>
                </a:lnTo>
                <a:lnTo>
                  <a:pt x="4722519" y="863479"/>
                </a:lnTo>
                <a:lnTo>
                  <a:pt x="4753618" y="825540"/>
                </a:lnTo>
                <a:lnTo>
                  <a:pt x="4777277" y="786826"/>
                </a:lnTo>
                <a:lnTo>
                  <a:pt x="4793272" y="747401"/>
                </a:lnTo>
                <a:lnTo>
                  <a:pt x="4801378" y="707329"/>
                </a:lnTo>
                <a:lnTo>
                  <a:pt x="4802402" y="687071"/>
                </a:lnTo>
                <a:lnTo>
                  <a:pt x="4801378" y="666813"/>
                </a:lnTo>
                <a:lnTo>
                  <a:pt x="4793272" y="626741"/>
                </a:lnTo>
                <a:lnTo>
                  <a:pt x="4777277" y="587316"/>
                </a:lnTo>
                <a:lnTo>
                  <a:pt x="4753618" y="548602"/>
                </a:lnTo>
                <a:lnTo>
                  <a:pt x="4722519" y="510663"/>
                </a:lnTo>
                <a:lnTo>
                  <a:pt x="4684206" y="473564"/>
                </a:lnTo>
                <a:lnTo>
                  <a:pt x="4638904" y="437369"/>
                </a:lnTo>
                <a:lnTo>
                  <a:pt x="4586839" y="402144"/>
                </a:lnTo>
                <a:lnTo>
                  <a:pt x="4528236" y="367951"/>
                </a:lnTo>
                <a:lnTo>
                  <a:pt x="4463319" y="334856"/>
                </a:lnTo>
                <a:lnTo>
                  <a:pt x="4428563" y="318740"/>
                </a:lnTo>
                <a:lnTo>
                  <a:pt x="4392314" y="302922"/>
                </a:lnTo>
                <a:lnTo>
                  <a:pt x="4354599" y="287412"/>
                </a:lnTo>
                <a:lnTo>
                  <a:pt x="4315446" y="272216"/>
                </a:lnTo>
                <a:lnTo>
                  <a:pt x="4274884" y="257343"/>
                </a:lnTo>
                <a:lnTo>
                  <a:pt x="4232941" y="242800"/>
                </a:lnTo>
                <a:lnTo>
                  <a:pt x="4189645" y="228596"/>
                </a:lnTo>
                <a:lnTo>
                  <a:pt x="4145024" y="214740"/>
                </a:lnTo>
                <a:lnTo>
                  <a:pt x="4099106" y="201238"/>
                </a:lnTo>
                <a:lnTo>
                  <a:pt x="4051919" y="188099"/>
                </a:lnTo>
                <a:lnTo>
                  <a:pt x="4003492" y="175331"/>
                </a:lnTo>
                <a:lnTo>
                  <a:pt x="3953853" y="162943"/>
                </a:lnTo>
                <a:lnTo>
                  <a:pt x="3903029" y="150941"/>
                </a:lnTo>
                <a:lnTo>
                  <a:pt x="3851049" y="139335"/>
                </a:lnTo>
                <a:lnTo>
                  <a:pt x="3797942" y="128132"/>
                </a:lnTo>
                <a:lnTo>
                  <a:pt x="3743735" y="117340"/>
                </a:lnTo>
                <a:lnTo>
                  <a:pt x="3688456" y="106968"/>
                </a:lnTo>
                <a:lnTo>
                  <a:pt x="3632134" y="97023"/>
                </a:lnTo>
                <a:lnTo>
                  <a:pt x="3574796" y="87514"/>
                </a:lnTo>
                <a:lnTo>
                  <a:pt x="3516471" y="78448"/>
                </a:lnTo>
                <a:lnTo>
                  <a:pt x="3457188" y="69834"/>
                </a:lnTo>
                <a:lnTo>
                  <a:pt x="3396973" y="61680"/>
                </a:lnTo>
                <a:lnTo>
                  <a:pt x="3335856" y="53993"/>
                </a:lnTo>
                <a:lnTo>
                  <a:pt x="3273865" y="46782"/>
                </a:lnTo>
                <a:lnTo>
                  <a:pt x="3211027" y="40055"/>
                </a:lnTo>
                <a:lnTo>
                  <a:pt x="3147370" y="33819"/>
                </a:lnTo>
                <a:lnTo>
                  <a:pt x="3082924" y="28084"/>
                </a:lnTo>
                <a:lnTo>
                  <a:pt x="3017716" y="22857"/>
                </a:lnTo>
                <a:lnTo>
                  <a:pt x="2951774" y="18146"/>
                </a:lnTo>
                <a:lnTo>
                  <a:pt x="2885126" y="13958"/>
                </a:lnTo>
                <a:lnTo>
                  <a:pt x="2817801" y="10303"/>
                </a:lnTo>
                <a:lnTo>
                  <a:pt x="2749827" y="7188"/>
                </a:lnTo>
                <a:lnTo>
                  <a:pt x="2681232" y="4622"/>
                </a:lnTo>
                <a:lnTo>
                  <a:pt x="2612043" y="2612"/>
                </a:lnTo>
                <a:lnTo>
                  <a:pt x="2542290" y="1166"/>
                </a:lnTo>
                <a:lnTo>
                  <a:pt x="2472000" y="292"/>
                </a:lnTo>
                <a:lnTo>
                  <a:pt x="2401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09891" y="1140459"/>
            <a:ext cx="305435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45490" marR="5080" indent="-7334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Apps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35923" y="815026"/>
            <a:ext cx="4802505" cy="1374140"/>
          </a:xfrm>
          <a:custGeom>
            <a:avLst/>
            <a:gdLst/>
            <a:ahLst/>
            <a:cxnLst/>
            <a:rect l="l" t="t" r="r" b="b"/>
            <a:pathLst>
              <a:path w="4802505" h="1374139">
                <a:moveTo>
                  <a:pt x="2401201" y="0"/>
                </a:moveTo>
                <a:lnTo>
                  <a:pt x="2330403" y="292"/>
                </a:lnTo>
                <a:lnTo>
                  <a:pt x="2260112" y="1166"/>
                </a:lnTo>
                <a:lnTo>
                  <a:pt x="2190359" y="2612"/>
                </a:lnTo>
                <a:lnTo>
                  <a:pt x="2121170" y="4622"/>
                </a:lnTo>
                <a:lnTo>
                  <a:pt x="2052575" y="7189"/>
                </a:lnTo>
                <a:lnTo>
                  <a:pt x="1984600" y="10303"/>
                </a:lnTo>
                <a:lnTo>
                  <a:pt x="1917275" y="13958"/>
                </a:lnTo>
                <a:lnTo>
                  <a:pt x="1850628" y="18146"/>
                </a:lnTo>
                <a:lnTo>
                  <a:pt x="1784686" y="22857"/>
                </a:lnTo>
                <a:lnTo>
                  <a:pt x="1719478" y="28084"/>
                </a:lnTo>
                <a:lnTo>
                  <a:pt x="1655031" y="33820"/>
                </a:lnTo>
                <a:lnTo>
                  <a:pt x="1591375" y="40055"/>
                </a:lnTo>
                <a:lnTo>
                  <a:pt x="1528537" y="46782"/>
                </a:lnTo>
                <a:lnTo>
                  <a:pt x="1466545" y="53993"/>
                </a:lnTo>
                <a:lnTo>
                  <a:pt x="1405428" y="61680"/>
                </a:lnTo>
                <a:lnTo>
                  <a:pt x="1345214" y="69834"/>
                </a:lnTo>
                <a:lnTo>
                  <a:pt x="1285930" y="78449"/>
                </a:lnTo>
                <a:lnTo>
                  <a:pt x="1227605" y="87514"/>
                </a:lnTo>
                <a:lnTo>
                  <a:pt x="1170268" y="97024"/>
                </a:lnTo>
                <a:lnTo>
                  <a:pt x="1113946" y="106968"/>
                </a:lnTo>
                <a:lnTo>
                  <a:pt x="1058667" y="117341"/>
                </a:lnTo>
                <a:lnTo>
                  <a:pt x="1004459" y="128132"/>
                </a:lnTo>
                <a:lnTo>
                  <a:pt x="951352" y="139335"/>
                </a:lnTo>
                <a:lnTo>
                  <a:pt x="899372" y="150942"/>
                </a:lnTo>
                <a:lnTo>
                  <a:pt x="848549" y="162943"/>
                </a:lnTo>
                <a:lnTo>
                  <a:pt x="798909" y="175332"/>
                </a:lnTo>
                <a:lnTo>
                  <a:pt x="750482" y="188100"/>
                </a:lnTo>
                <a:lnTo>
                  <a:pt x="703295" y="201238"/>
                </a:lnTo>
                <a:lnTo>
                  <a:pt x="657377" y="214740"/>
                </a:lnTo>
                <a:lnTo>
                  <a:pt x="612756" y="228597"/>
                </a:lnTo>
                <a:lnTo>
                  <a:pt x="569460" y="242801"/>
                </a:lnTo>
                <a:lnTo>
                  <a:pt x="527517" y="257343"/>
                </a:lnTo>
                <a:lnTo>
                  <a:pt x="486955" y="272217"/>
                </a:lnTo>
                <a:lnTo>
                  <a:pt x="447802" y="287413"/>
                </a:lnTo>
                <a:lnTo>
                  <a:pt x="410087" y="302923"/>
                </a:lnTo>
                <a:lnTo>
                  <a:pt x="373838" y="318741"/>
                </a:lnTo>
                <a:lnTo>
                  <a:pt x="339082" y="334857"/>
                </a:lnTo>
                <a:lnTo>
                  <a:pt x="274166" y="367952"/>
                </a:lnTo>
                <a:lnTo>
                  <a:pt x="215562" y="402145"/>
                </a:lnTo>
                <a:lnTo>
                  <a:pt x="163497" y="437371"/>
                </a:lnTo>
                <a:lnTo>
                  <a:pt x="118195" y="473565"/>
                </a:lnTo>
                <a:lnTo>
                  <a:pt x="79882" y="510664"/>
                </a:lnTo>
                <a:lnTo>
                  <a:pt x="48783" y="548603"/>
                </a:lnTo>
                <a:lnTo>
                  <a:pt x="25124" y="587317"/>
                </a:lnTo>
                <a:lnTo>
                  <a:pt x="9129" y="626742"/>
                </a:lnTo>
                <a:lnTo>
                  <a:pt x="1023" y="666814"/>
                </a:lnTo>
                <a:lnTo>
                  <a:pt x="0" y="687072"/>
                </a:lnTo>
                <a:lnTo>
                  <a:pt x="1023" y="707330"/>
                </a:lnTo>
                <a:lnTo>
                  <a:pt x="9129" y="747402"/>
                </a:lnTo>
                <a:lnTo>
                  <a:pt x="25124" y="786827"/>
                </a:lnTo>
                <a:lnTo>
                  <a:pt x="48783" y="825541"/>
                </a:lnTo>
                <a:lnTo>
                  <a:pt x="79882" y="863480"/>
                </a:lnTo>
                <a:lnTo>
                  <a:pt x="118195" y="900579"/>
                </a:lnTo>
                <a:lnTo>
                  <a:pt x="163497" y="936773"/>
                </a:lnTo>
                <a:lnTo>
                  <a:pt x="215562" y="971999"/>
                </a:lnTo>
                <a:lnTo>
                  <a:pt x="274166" y="1006192"/>
                </a:lnTo>
                <a:lnTo>
                  <a:pt x="339082" y="1039288"/>
                </a:lnTo>
                <a:lnTo>
                  <a:pt x="373838" y="1055403"/>
                </a:lnTo>
                <a:lnTo>
                  <a:pt x="410087" y="1071221"/>
                </a:lnTo>
                <a:lnTo>
                  <a:pt x="447802" y="1086731"/>
                </a:lnTo>
                <a:lnTo>
                  <a:pt x="486955" y="1101927"/>
                </a:lnTo>
                <a:lnTo>
                  <a:pt x="527517" y="1116801"/>
                </a:lnTo>
                <a:lnTo>
                  <a:pt x="569460" y="1131343"/>
                </a:lnTo>
                <a:lnTo>
                  <a:pt x="612756" y="1145547"/>
                </a:lnTo>
                <a:lnTo>
                  <a:pt x="657377" y="1159404"/>
                </a:lnTo>
                <a:lnTo>
                  <a:pt x="703295" y="1172906"/>
                </a:lnTo>
                <a:lnTo>
                  <a:pt x="750482" y="1186044"/>
                </a:lnTo>
                <a:lnTo>
                  <a:pt x="798909" y="1198812"/>
                </a:lnTo>
                <a:lnTo>
                  <a:pt x="848549" y="1211201"/>
                </a:lnTo>
                <a:lnTo>
                  <a:pt x="899372" y="1223202"/>
                </a:lnTo>
                <a:lnTo>
                  <a:pt x="951352" y="1234809"/>
                </a:lnTo>
                <a:lnTo>
                  <a:pt x="1004459" y="1246012"/>
                </a:lnTo>
                <a:lnTo>
                  <a:pt x="1058667" y="1256803"/>
                </a:lnTo>
                <a:lnTo>
                  <a:pt x="1113946" y="1267176"/>
                </a:lnTo>
                <a:lnTo>
                  <a:pt x="1170268" y="1277120"/>
                </a:lnTo>
                <a:lnTo>
                  <a:pt x="1227605" y="1286630"/>
                </a:lnTo>
                <a:lnTo>
                  <a:pt x="1285930" y="1295696"/>
                </a:lnTo>
                <a:lnTo>
                  <a:pt x="1345214" y="1304310"/>
                </a:lnTo>
                <a:lnTo>
                  <a:pt x="1405428" y="1312464"/>
                </a:lnTo>
                <a:lnTo>
                  <a:pt x="1466545" y="1320151"/>
                </a:lnTo>
                <a:lnTo>
                  <a:pt x="1528537" y="1327362"/>
                </a:lnTo>
                <a:lnTo>
                  <a:pt x="1591375" y="1334089"/>
                </a:lnTo>
                <a:lnTo>
                  <a:pt x="1655031" y="1340324"/>
                </a:lnTo>
                <a:lnTo>
                  <a:pt x="1719478" y="1346060"/>
                </a:lnTo>
                <a:lnTo>
                  <a:pt x="1784686" y="1351287"/>
                </a:lnTo>
                <a:lnTo>
                  <a:pt x="1850628" y="1355998"/>
                </a:lnTo>
                <a:lnTo>
                  <a:pt x="1917275" y="1360186"/>
                </a:lnTo>
                <a:lnTo>
                  <a:pt x="1984600" y="1363841"/>
                </a:lnTo>
                <a:lnTo>
                  <a:pt x="2052575" y="1366956"/>
                </a:lnTo>
                <a:lnTo>
                  <a:pt x="2121170" y="1369522"/>
                </a:lnTo>
                <a:lnTo>
                  <a:pt x="2190359" y="1371532"/>
                </a:lnTo>
                <a:lnTo>
                  <a:pt x="2260112" y="1372978"/>
                </a:lnTo>
                <a:lnTo>
                  <a:pt x="2330403" y="1373852"/>
                </a:lnTo>
                <a:lnTo>
                  <a:pt x="2401201" y="1374145"/>
                </a:lnTo>
                <a:lnTo>
                  <a:pt x="2472000" y="1373852"/>
                </a:lnTo>
                <a:lnTo>
                  <a:pt x="2542290" y="1372978"/>
                </a:lnTo>
                <a:lnTo>
                  <a:pt x="2612043" y="1371532"/>
                </a:lnTo>
                <a:lnTo>
                  <a:pt x="2681232" y="1369522"/>
                </a:lnTo>
                <a:lnTo>
                  <a:pt x="2749827" y="1366956"/>
                </a:lnTo>
                <a:lnTo>
                  <a:pt x="2817802" y="1363841"/>
                </a:lnTo>
                <a:lnTo>
                  <a:pt x="2885127" y="1360186"/>
                </a:lnTo>
                <a:lnTo>
                  <a:pt x="2951774" y="1355998"/>
                </a:lnTo>
                <a:lnTo>
                  <a:pt x="3017716" y="1351287"/>
                </a:lnTo>
                <a:lnTo>
                  <a:pt x="3082924" y="1346060"/>
                </a:lnTo>
                <a:lnTo>
                  <a:pt x="3147371" y="1340324"/>
                </a:lnTo>
                <a:lnTo>
                  <a:pt x="3211027" y="1334089"/>
                </a:lnTo>
                <a:lnTo>
                  <a:pt x="3273865" y="1327362"/>
                </a:lnTo>
                <a:lnTo>
                  <a:pt x="3335856" y="1320151"/>
                </a:lnTo>
                <a:lnTo>
                  <a:pt x="3396973" y="1312464"/>
                </a:lnTo>
                <a:lnTo>
                  <a:pt x="3457188" y="1304310"/>
                </a:lnTo>
                <a:lnTo>
                  <a:pt x="3516472" y="1295696"/>
                </a:lnTo>
                <a:lnTo>
                  <a:pt x="3574796" y="1286630"/>
                </a:lnTo>
                <a:lnTo>
                  <a:pt x="3632134" y="1277120"/>
                </a:lnTo>
                <a:lnTo>
                  <a:pt x="3688456" y="1267176"/>
                </a:lnTo>
                <a:lnTo>
                  <a:pt x="3743735" y="1256803"/>
                </a:lnTo>
                <a:lnTo>
                  <a:pt x="3797942" y="1246012"/>
                </a:lnTo>
                <a:lnTo>
                  <a:pt x="3851050" y="1234809"/>
                </a:lnTo>
                <a:lnTo>
                  <a:pt x="3903029" y="1223202"/>
                </a:lnTo>
                <a:lnTo>
                  <a:pt x="3953853" y="1211201"/>
                </a:lnTo>
                <a:lnTo>
                  <a:pt x="4003492" y="1198812"/>
                </a:lnTo>
                <a:lnTo>
                  <a:pt x="4051919" y="1186044"/>
                </a:lnTo>
                <a:lnTo>
                  <a:pt x="4099106" y="1172906"/>
                </a:lnTo>
                <a:lnTo>
                  <a:pt x="4145024" y="1159404"/>
                </a:lnTo>
                <a:lnTo>
                  <a:pt x="4189645" y="1145547"/>
                </a:lnTo>
                <a:lnTo>
                  <a:pt x="4232941" y="1131343"/>
                </a:lnTo>
                <a:lnTo>
                  <a:pt x="4274885" y="1116801"/>
                </a:lnTo>
                <a:lnTo>
                  <a:pt x="4315447" y="1101927"/>
                </a:lnTo>
                <a:lnTo>
                  <a:pt x="4354599" y="1086731"/>
                </a:lnTo>
                <a:lnTo>
                  <a:pt x="4392314" y="1071221"/>
                </a:lnTo>
                <a:lnTo>
                  <a:pt x="4428563" y="1055403"/>
                </a:lnTo>
                <a:lnTo>
                  <a:pt x="4463319" y="1039288"/>
                </a:lnTo>
                <a:lnTo>
                  <a:pt x="4528236" y="1006192"/>
                </a:lnTo>
                <a:lnTo>
                  <a:pt x="4586839" y="971999"/>
                </a:lnTo>
                <a:lnTo>
                  <a:pt x="4638905" y="936773"/>
                </a:lnTo>
                <a:lnTo>
                  <a:pt x="4684206" y="900579"/>
                </a:lnTo>
                <a:lnTo>
                  <a:pt x="4722519" y="863480"/>
                </a:lnTo>
                <a:lnTo>
                  <a:pt x="4753618" y="825541"/>
                </a:lnTo>
                <a:lnTo>
                  <a:pt x="4777277" y="786827"/>
                </a:lnTo>
                <a:lnTo>
                  <a:pt x="4793272" y="747402"/>
                </a:lnTo>
                <a:lnTo>
                  <a:pt x="4801378" y="707330"/>
                </a:lnTo>
                <a:lnTo>
                  <a:pt x="4802402" y="687072"/>
                </a:lnTo>
                <a:lnTo>
                  <a:pt x="4801378" y="666814"/>
                </a:lnTo>
                <a:lnTo>
                  <a:pt x="4793272" y="626742"/>
                </a:lnTo>
                <a:lnTo>
                  <a:pt x="4777277" y="587317"/>
                </a:lnTo>
                <a:lnTo>
                  <a:pt x="4753618" y="548603"/>
                </a:lnTo>
                <a:lnTo>
                  <a:pt x="4722519" y="510664"/>
                </a:lnTo>
                <a:lnTo>
                  <a:pt x="4684206" y="473565"/>
                </a:lnTo>
                <a:lnTo>
                  <a:pt x="4638905" y="437371"/>
                </a:lnTo>
                <a:lnTo>
                  <a:pt x="4586839" y="402145"/>
                </a:lnTo>
                <a:lnTo>
                  <a:pt x="4528236" y="367952"/>
                </a:lnTo>
                <a:lnTo>
                  <a:pt x="4463319" y="334857"/>
                </a:lnTo>
                <a:lnTo>
                  <a:pt x="4428563" y="318741"/>
                </a:lnTo>
                <a:lnTo>
                  <a:pt x="4392314" y="302923"/>
                </a:lnTo>
                <a:lnTo>
                  <a:pt x="4354599" y="287413"/>
                </a:lnTo>
                <a:lnTo>
                  <a:pt x="4315447" y="272217"/>
                </a:lnTo>
                <a:lnTo>
                  <a:pt x="4274885" y="257343"/>
                </a:lnTo>
                <a:lnTo>
                  <a:pt x="4232941" y="242801"/>
                </a:lnTo>
                <a:lnTo>
                  <a:pt x="4189645" y="228597"/>
                </a:lnTo>
                <a:lnTo>
                  <a:pt x="4145024" y="214740"/>
                </a:lnTo>
                <a:lnTo>
                  <a:pt x="4099106" y="201238"/>
                </a:lnTo>
                <a:lnTo>
                  <a:pt x="4051919" y="188100"/>
                </a:lnTo>
                <a:lnTo>
                  <a:pt x="4003492" y="175332"/>
                </a:lnTo>
                <a:lnTo>
                  <a:pt x="3953853" y="162943"/>
                </a:lnTo>
                <a:lnTo>
                  <a:pt x="3903029" y="150942"/>
                </a:lnTo>
                <a:lnTo>
                  <a:pt x="3851050" y="139335"/>
                </a:lnTo>
                <a:lnTo>
                  <a:pt x="3797942" y="128132"/>
                </a:lnTo>
                <a:lnTo>
                  <a:pt x="3743735" y="117341"/>
                </a:lnTo>
                <a:lnTo>
                  <a:pt x="3688456" y="106968"/>
                </a:lnTo>
                <a:lnTo>
                  <a:pt x="3632134" y="97024"/>
                </a:lnTo>
                <a:lnTo>
                  <a:pt x="3574796" y="87514"/>
                </a:lnTo>
                <a:lnTo>
                  <a:pt x="3516472" y="78449"/>
                </a:lnTo>
                <a:lnTo>
                  <a:pt x="3457188" y="69834"/>
                </a:lnTo>
                <a:lnTo>
                  <a:pt x="3396973" y="61680"/>
                </a:lnTo>
                <a:lnTo>
                  <a:pt x="3335856" y="53993"/>
                </a:lnTo>
                <a:lnTo>
                  <a:pt x="3273865" y="46782"/>
                </a:lnTo>
                <a:lnTo>
                  <a:pt x="3211027" y="40055"/>
                </a:lnTo>
                <a:lnTo>
                  <a:pt x="3147371" y="33820"/>
                </a:lnTo>
                <a:lnTo>
                  <a:pt x="3082924" y="28084"/>
                </a:lnTo>
                <a:lnTo>
                  <a:pt x="3017716" y="22857"/>
                </a:lnTo>
                <a:lnTo>
                  <a:pt x="2951774" y="18146"/>
                </a:lnTo>
                <a:lnTo>
                  <a:pt x="2885127" y="13958"/>
                </a:lnTo>
                <a:lnTo>
                  <a:pt x="2817802" y="10303"/>
                </a:lnTo>
                <a:lnTo>
                  <a:pt x="2749827" y="7189"/>
                </a:lnTo>
                <a:lnTo>
                  <a:pt x="2681232" y="4622"/>
                </a:lnTo>
                <a:lnTo>
                  <a:pt x="2612043" y="2612"/>
                </a:lnTo>
                <a:lnTo>
                  <a:pt x="2542290" y="1166"/>
                </a:lnTo>
                <a:lnTo>
                  <a:pt x="2472000" y="292"/>
                </a:lnTo>
                <a:lnTo>
                  <a:pt x="2401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31710" y="972819"/>
            <a:ext cx="281114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4445" algn="just">
              <a:lnSpc>
                <a:spcPct val="98600"/>
              </a:lnSpc>
              <a:spcBef>
                <a:spcPts val="13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App3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“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my-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apps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2377368"/>
            <a:ext cx="5220335" cy="3060700"/>
          </a:xfrm>
          <a:custGeom>
            <a:avLst/>
            <a:gdLst/>
            <a:ahLst/>
            <a:cxnLst/>
            <a:rect l="l" t="t" r="r" b="b"/>
            <a:pathLst>
              <a:path w="5220335" h="3060700">
                <a:moveTo>
                  <a:pt x="2955753" y="3048000"/>
                </a:moveTo>
                <a:lnTo>
                  <a:pt x="2244766" y="3048000"/>
                </a:lnTo>
                <a:lnTo>
                  <a:pt x="2303090" y="3060700"/>
                </a:lnTo>
                <a:lnTo>
                  <a:pt x="2897429" y="3060700"/>
                </a:lnTo>
                <a:lnTo>
                  <a:pt x="2955753" y="3048000"/>
                </a:lnTo>
                <a:close/>
              </a:path>
              <a:path w="5220335" h="3060700">
                <a:moveTo>
                  <a:pt x="3184865" y="3022600"/>
                </a:moveTo>
                <a:lnTo>
                  <a:pt x="2015654" y="3022600"/>
                </a:lnTo>
                <a:lnTo>
                  <a:pt x="2129345" y="3048000"/>
                </a:lnTo>
                <a:lnTo>
                  <a:pt x="3071175" y="3048000"/>
                </a:lnTo>
                <a:lnTo>
                  <a:pt x="3184865" y="3022600"/>
                </a:lnTo>
                <a:close/>
              </a:path>
              <a:path w="5220335" h="3060700">
                <a:moveTo>
                  <a:pt x="3351904" y="2997200"/>
                </a:moveTo>
                <a:lnTo>
                  <a:pt x="1848616" y="2997200"/>
                </a:lnTo>
                <a:lnTo>
                  <a:pt x="1959494" y="3022600"/>
                </a:lnTo>
                <a:lnTo>
                  <a:pt x="3241026" y="3022600"/>
                </a:lnTo>
                <a:lnTo>
                  <a:pt x="3351904" y="2997200"/>
                </a:lnTo>
                <a:close/>
              </a:path>
              <a:path w="5220335" h="3060700">
                <a:moveTo>
                  <a:pt x="3460762" y="76200"/>
                </a:moveTo>
                <a:lnTo>
                  <a:pt x="1739757" y="76200"/>
                </a:lnTo>
                <a:lnTo>
                  <a:pt x="1477207" y="139700"/>
                </a:lnTo>
                <a:lnTo>
                  <a:pt x="1426457" y="165100"/>
                </a:lnTo>
                <a:lnTo>
                  <a:pt x="1277989" y="203200"/>
                </a:lnTo>
                <a:lnTo>
                  <a:pt x="1229809" y="228600"/>
                </a:lnTo>
                <a:lnTo>
                  <a:pt x="1135497" y="254000"/>
                </a:lnTo>
                <a:lnTo>
                  <a:pt x="1089394" y="279400"/>
                </a:lnTo>
                <a:lnTo>
                  <a:pt x="1044014" y="292100"/>
                </a:lnTo>
                <a:lnTo>
                  <a:pt x="955476" y="342900"/>
                </a:lnTo>
                <a:lnTo>
                  <a:pt x="912347" y="355600"/>
                </a:lnTo>
                <a:lnTo>
                  <a:pt x="869998" y="381000"/>
                </a:lnTo>
                <a:lnTo>
                  <a:pt x="828442" y="406400"/>
                </a:lnTo>
                <a:lnTo>
                  <a:pt x="787695" y="419100"/>
                </a:lnTo>
                <a:lnTo>
                  <a:pt x="747771" y="444500"/>
                </a:lnTo>
                <a:lnTo>
                  <a:pt x="708685" y="469900"/>
                </a:lnTo>
                <a:lnTo>
                  <a:pt x="670450" y="495300"/>
                </a:lnTo>
                <a:lnTo>
                  <a:pt x="633081" y="520700"/>
                </a:lnTo>
                <a:lnTo>
                  <a:pt x="596593" y="546100"/>
                </a:lnTo>
                <a:lnTo>
                  <a:pt x="561000" y="571500"/>
                </a:lnTo>
                <a:lnTo>
                  <a:pt x="526317" y="596900"/>
                </a:lnTo>
                <a:lnTo>
                  <a:pt x="492557" y="622300"/>
                </a:lnTo>
                <a:lnTo>
                  <a:pt x="459737" y="647700"/>
                </a:lnTo>
                <a:lnTo>
                  <a:pt x="427869" y="673100"/>
                </a:lnTo>
                <a:lnTo>
                  <a:pt x="396968" y="698500"/>
                </a:lnTo>
                <a:lnTo>
                  <a:pt x="367049" y="723900"/>
                </a:lnTo>
                <a:lnTo>
                  <a:pt x="338127" y="762000"/>
                </a:lnTo>
                <a:lnTo>
                  <a:pt x="310215" y="787400"/>
                </a:lnTo>
                <a:lnTo>
                  <a:pt x="283329" y="812800"/>
                </a:lnTo>
                <a:lnTo>
                  <a:pt x="257482" y="838200"/>
                </a:lnTo>
                <a:lnTo>
                  <a:pt x="232689" y="876300"/>
                </a:lnTo>
                <a:lnTo>
                  <a:pt x="208965" y="901700"/>
                </a:lnTo>
                <a:lnTo>
                  <a:pt x="186323" y="939800"/>
                </a:lnTo>
                <a:lnTo>
                  <a:pt x="164780" y="965200"/>
                </a:lnTo>
                <a:lnTo>
                  <a:pt x="144348" y="990600"/>
                </a:lnTo>
                <a:lnTo>
                  <a:pt x="125042" y="1028700"/>
                </a:lnTo>
                <a:lnTo>
                  <a:pt x="106877" y="1054100"/>
                </a:lnTo>
                <a:lnTo>
                  <a:pt x="89868" y="1092200"/>
                </a:lnTo>
                <a:lnTo>
                  <a:pt x="74028" y="1130300"/>
                </a:lnTo>
                <a:lnTo>
                  <a:pt x="59372" y="1155700"/>
                </a:lnTo>
                <a:lnTo>
                  <a:pt x="45915" y="1193800"/>
                </a:lnTo>
                <a:lnTo>
                  <a:pt x="33671" y="1219200"/>
                </a:lnTo>
                <a:lnTo>
                  <a:pt x="22654" y="1257300"/>
                </a:lnTo>
                <a:lnTo>
                  <a:pt x="12880" y="1295400"/>
                </a:lnTo>
                <a:lnTo>
                  <a:pt x="4361" y="1320800"/>
                </a:lnTo>
                <a:lnTo>
                  <a:pt x="0" y="1346200"/>
                </a:lnTo>
                <a:lnTo>
                  <a:pt x="0" y="1714500"/>
                </a:lnTo>
                <a:lnTo>
                  <a:pt x="4361" y="1739900"/>
                </a:lnTo>
                <a:lnTo>
                  <a:pt x="12880" y="1778000"/>
                </a:lnTo>
                <a:lnTo>
                  <a:pt x="22654" y="1803400"/>
                </a:lnTo>
                <a:lnTo>
                  <a:pt x="33671" y="1841500"/>
                </a:lnTo>
                <a:lnTo>
                  <a:pt x="45915" y="1879600"/>
                </a:lnTo>
                <a:lnTo>
                  <a:pt x="59372" y="1905000"/>
                </a:lnTo>
                <a:lnTo>
                  <a:pt x="74028" y="1943100"/>
                </a:lnTo>
                <a:lnTo>
                  <a:pt x="89868" y="1968500"/>
                </a:lnTo>
                <a:lnTo>
                  <a:pt x="106877" y="2006600"/>
                </a:lnTo>
                <a:lnTo>
                  <a:pt x="125042" y="2032000"/>
                </a:lnTo>
                <a:lnTo>
                  <a:pt x="144348" y="2070100"/>
                </a:lnTo>
                <a:lnTo>
                  <a:pt x="164780" y="2095500"/>
                </a:lnTo>
                <a:lnTo>
                  <a:pt x="186323" y="2133600"/>
                </a:lnTo>
                <a:lnTo>
                  <a:pt x="208965" y="2159000"/>
                </a:lnTo>
                <a:lnTo>
                  <a:pt x="232689" y="2184400"/>
                </a:lnTo>
                <a:lnTo>
                  <a:pt x="257482" y="2222500"/>
                </a:lnTo>
                <a:lnTo>
                  <a:pt x="283329" y="2247900"/>
                </a:lnTo>
                <a:lnTo>
                  <a:pt x="310215" y="2273300"/>
                </a:lnTo>
                <a:lnTo>
                  <a:pt x="338127" y="2311400"/>
                </a:lnTo>
                <a:lnTo>
                  <a:pt x="367049" y="2336800"/>
                </a:lnTo>
                <a:lnTo>
                  <a:pt x="396968" y="2362200"/>
                </a:lnTo>
                <a:lnTo>
                  <a:pt x="427869" y="2387600"/>
                </a:lnTo>
                <a:lnTo>
                  <a:pt x="459737" y="2413000"/>
                </a:lnTo>
                <a:lnTo>
                  <a:pt x="492557" y="2438400"/>
                </a:lnTo>
                <a:lnTo>
                  <a:pt x="526317" y="2463800"/>
                </a:lnTo>
                <a:lnTo>
                  <a:pt x="561000" y="2501900"/>
                </a:lnTo>
                <a:lnTo>
                  <a:pt x="596593" y="2527300"/>
                </a:lnTo>
                <a:lnTo>
                  <a:pt x="633081" y="2540000"/>
                </a:lnTo>
                <a:lnTo>
                  <a:pt x="670450" y="2565400"/>
                </a:lnTo>
                <a:lnTo>
                  <a:pt x="708685" y="2590800"/>
                </a:lnTo>
                <a:lnTo>
                  <a:pt x="747771" y="2616200"/>
                </a:lnTo>
                <a:lnTo>
                  <a:pt x="787695" y="2641600"/>
                </a:lnTo>
                <a:lnTo>
                  <a:pt x="828442" y="2667000"/>
                </a:lnTo>
                <a:lnTo>
                  <a:pt x="869998" y="2679700"/>
                </a:lnTo>
                <a:lnTo>
                  <a:pt x="912347" y="2705100"/>
                </a:lnTo>
                <a:lnTo>
                  <a:pt x="955476" y="2730500"/>
                </a:lnTo>
                <a:lnTo>
                  <a:pt x="999369" y="2743200"/>
                </a:lnTo>
                <a:lnTo>
                  <a:pt x="1044014" y="2768600"/>
                </a:lnTo>
                <a:lnTo>
                  <a:pt x="1089394" y="2781300"/>
                </a:lnTo>
                <a:lnTo>
                  <a:pt x="1135497" y="2806700"/>
                </a:lnTo>
                <a:lnTo>
                  <a:pt x="1182306" y="2819400"/>
                </a:lnTo>
                <a:lnTo>
                  <a:pt x="1229809" y="2844800"/>
                </a:lnTo>
                <a:lnTo>
                  <a:pt x="1326834" y="2870200"/>
                </a:lnTo>
                <a:lnTo>
                  <a:pt x="1376328" y="2895600"/>
                </a:lnTo>
                <a:lnTo>
                  <a:pt x="1426457" y="2908300"/>
                </a:lnTo>
                <a:lnTo>
                  <a:pt x="1793927" y="2997200"/>
                </a:lnTo>
                <a:lnTo>
                  <a:pt x="3406593" y="2997200"/>
                </a:lnTo>
                <a:lnTo>
                  <a:pt x="3774062" y="2908300"/>
                </a:lnTo>
                <a:lnTo>
                  <a:pt x="3824191" y="2895600"/>
                </a:lnTo>
                <a:lnTo>
                  <a:pt x="3873685" y="2870200"/>
                </a:lnTo>
                <a:lnTo>
                  <a:pt x="3970711" y="2844800"/>
                </a:lnTo>
                <a:lnTo>
                  <a:pt x="4018213" y="2819400"/>
                </a:lnTo>
                <a:lnTo>
                  <a:pt x="4065023" y="2806700"/>
                </a:lnTo>
                <a:lnTo>
                  <a:pt x="4111125" y="2781300"/>
                </a:lnTo>
                <a:lnTo>
                  <a:pt x="4156506" y="2768600"/>
                </a:lnTo>
                <a:lnTo>
                  <a:pt x="4201150" y="2743200"/>
                </a:lnTo>
                <a:lnTo>
                  <a:pt x="4245044" y="2730500"/>
                </a:lnTo>
                <a:lnTo>
                  <a:pt x="4288173" y="2705100"/>
                </a:lnTo>
                <a:lnTo>
                  <a:pt x="4330522" y="2679700"/>
                </a:lnTo>
                <a:lnTo>
                  <a:pt x="4372077" y="2667000"/>
                </a:lnTo>
                <a:lnTo>
                  <a:pt x="4412824" y="2641600"/>
                </a:lnTo>
                <a:lnTo>
                  <a:pt x="4452748" y="2616200"/>
                </a:lnTo>
                <a:lnTo>
                  <a:pt x="4491835" y="2590800"/>
                </a:lnTo>
                <a:lnTo>
                  <a:pt x="4530070" y="2565400"/>
                </a:lnTo>
                <a:lnTo>
                  <a:pt x="4567438" y="2540000"/>
                </a:lnTo>
                <a:lnTo>
                  <a:pt x="4603926" y="2527300"/>
                </a:lnTo>
                <a:lnTo>
                  <a:pt x="4639519" y="2501900"/>
                </a:lnTo>
                <a:lnTo>
                  <a:pt x="4674203" y="2463800"/>
                </a:lnTo>
                <a:lnTo>
                  <a:pt x="4707962" y="2438400"/>
                </a:lnTo>
                <a:lnTo>
                  <a:pt x="4740783" y="2413000"/>
                </a:lnTo>
                <a:lnTo>
                  <a:pt x="4772651" y="2387600"/>
                </a:lnTo>
                <a:lnTo>
                  <a:pt x="4803551" y="2362200"/>
                </a:lnTo>
                <a:lnTo>
                  <a:pt x="4833470" y="2336800"/>
                </a:lnTo>
                <a:lnTo>
                  <a:pt x="4862393" y="2311400"/>
                </a:lnTo>
                <a:lnTo>
                  <a:pt x="4890304" y="2273300"/>
                </a:lnTo>
                <a:lnTo>
                  <a:pt x="4917191" y="2247900"/>
                </a:lnTo>
                <a:lnTo>
                  <a:pt x="4943038" y="2222500"/>
                </a:lnTo>
                <a:lnTo>
                  <a:pt x="4967831" y="2184400"/>
                </a:lnTo>
                <a:lnTo>
                  <a:pt x="4991555" y="2159000"/>
                </a:lnTo>
                <a:lnTo>
                  <a:pt x="5014196" y="2133600"/>
                </a:lnTo>
                <a:lnTo>
                  <a:pt x="5035740" y="2095500"/>
                </a:lnTo>
                <a:lnTo>
                  <a:pt x="5056172" y="2070100"/>
                </a:lnTo>
                <a:lnTo>
                  <a:pt x="5075478" y="2032000"/>
                </a:lnTo>
                <a:lnTo>
                  <a:pt x="5093642" y="2006600"/>
                </a:lnTo>
                <a:lnTo>
                  <a:pt x="5110652" y="1968500"/>
                </a:lnTo>
                <a:lnTo>
                  <a:pt x="5126492" y="1943100"/>
                </a:lnTo>
                <a:lnTo>
                  <a:pt x="5141148" y="1905000"/>
                </a:lnTo>
                <a:lnTo>
                  <a:pt x="5154605" y="1879600"/>
                </a:lnTo>
                <a:lnTo>
                  <a:pt x="5166849" y="1841500"/>
                </a:lnTo>
                <a:lnTo>
                  <a:pt x="5177865" y="1803400"/>
                </a:lnTo>
                <a:lnTo>
                  <a:pt x="5187640" y="1778000"/>
                </a:lnTo>
                <a:lnTo>
                  <a:pt x="5196158" y="1739900"/>
                </a:lnTo>
                <a:lnTo>
                  <a:pt x="5203406" y="1701800"/>
                </a:lnTo>
                <a:lnTo>
                  <a:pt x="5209368" y="1676400"/>
                </a:lnTo>
                <a:lnTo>
                  <a:pt x="5214030" y="1638300"/>
                </a:lnTo>
                <a:lnTo>
                  <a:pt x="5217378" y="1600200"/>
                </a:lnTo>
                <a:lnTo>
                  <a:pt x="5219398" y="1562100"/>
                </a:lnTo>
                <a:lnTo>
                  <a:pt x="5220074" y="1536700"/>
                </a:lnTo>
                <a:lnTo>
                  <a:pt x="5219398" y="1498600"/>
                </a:lnTo>
                <a:lnTo>
                  <a:pt x="5217378" y="1460500"/>
                </a:lnTo>
                <a:lnTo>
                  <a:pt x="5214030" y="1422400"/>
                </a:lnTo>
                <a:lnTo>
                  <a:pt x="5209368" y="1397000"/>
                </a:lnTo>
                <a:lnTo>
                  <a:pt x="5203406" y="1358900"/>
                </a:lnTo>
                <a:lnTo>
                  <a:pt x="5196158" y="1320800"/>
                </a:lnTo>
                <a:lnTo>
                  <a:pt x="5187640" y="1295400"/>
                </a:lnTo>
                <a:lnTo>
                  <a:pt x="5177865" y="1257300"/>
                </a:lnTo>
                <a:lnTo>
                  <a:pt x="5166849" y="1219200"/>
                </a:lnTo>
                <a:lnTo>
                  <a:pt x="5154605" y="1193800"/>
                </a:lnTo>
                <a:lnTo>
                  <a:pt x="5141148" y="1155700"/>
                </a:lnTo>
                <a:lnTo>
                  <a:pt x="5126492" y="1130300"/>
                </a:lnTo>
                <a:lnTo>
                  <a:pt x="5110652" y="1092200"/>
                </a:lnTo>
                <a:lnTo>
                  <a:pt x="5093642" y="1054100"/>
                </a:lnTo>
                <a:lnTo>
                  <a:pt x="5075478" y="1028700"/>
                </a:lnTo>
                <a:lnTo>
                  <a:pt x="5056172" y="990600"/>
                </a:lnTo>
                <a:lnTo>
                  <a:pt x="5035740" y="965200"/>
                </a:lnTo>
                <a:lnTo>
                  <a:pt x="5014196" y="939800"/>
                </a:lnTo>
                <a:lnTo>
                  <a:pt x="4991555" y="901700"/>
                </a:lnTo>
                <a:lnTo>
                  <a:pt x="4967831" y="876300"/>
                </a:lnTo>
                <a:lnTo>
                  <a:pt x="4943038" y="838200"/>
                </a:lnTo>
                <a:lnTo>
                  <a:pt x="4917191" y="812800"/>
                </a:lnTo>
                <a:lnTo>
                  <a:pt x="4890304" y="787400"/>
                </a:lnTo>
                <a:lnTo>
                  <a:pt x="4862393" y="762000"/>
                </a:lnTo>
                <a:lnTo>
                  <a:pt x="4833470" y="723900"/>
                </a:lnTo>
                <a:lnTo>
                  <a:pt x="4803551" y="698500"/>
                </a:lnTo>
                <a:lnTo>
                  <a:pt x="4772651" y="673100"/>
                </a:lnTo>
                <a:lnTo>
                  <a:pt x="4740783" y="647700"/>
                </a:lnTo>
                <a:lnTo>
                  <a:pt x="4707962" y="622300"/>
                </a:lnTo>
                <a:lnTo>
                  <a:pt x="4674203" y="596900"/>
                </a:lnTo>
                <a:lnTo>
                  <a:pt x="4639519" y="571500"/>
                </a:lnTo>
                <a:lnTo>
                  <a:pt x="4603926" y="546100"/>
                </a:lnTo>
                <a:lnTo>
                  <a:pt x="4567438" y="520700"/>
                </a:lnTo>
                <a:lnTo>
                  <a:pt x="4530070" y="495300"/>
                </a:lnTo>
                <a:lnTo>
                  <a:pt x="4491835" y="469900"/>
                </a:lnTo>
                <a:lnTo>
                  <a:pt x="4452748" y="444500"/>
                </a:lnTo>
                <a:lnTo>
                  <a:pt x="4412824" y="419100"/>
                </a:lnTo>
                <a:lnTo>
                  <a:pt x="4372077" y="406400"/>
                </a:lnTo>
                <a:lnTo>
                  <a:pt x="4330522" y="381000"/>
                </a:lnTo>
                <a:lnTo>
                  <a:pt x="4288173" y="355600"/>
                </a:lnTo>
                <a:lnTo>
                  <a:pt x="4245044" y="342900"/>
                </a:lnTo>
                <a:lnTo>
                  <a:pt x="4156506" y="292100"/>
                </a:lnTo>
                <a:lnTo>
                  <a:pt x="4111125" y="279400"/>
                </a:lnTo>
                <a:lnTo>
                  <a:pt x="4065023" y="254000"/>
                </a:lnTo>
                <a:lnTo>
                  <a:pt x="3970711" y="228600"/>
                </a:lnTo>
                <a:lnTo>
                  <a:pt x="3922530" y="203200"/>
                </a:lnTo>
                <a:lnTo>
                  <a:pt x="3774062" y="165100"/>
                </a:lnTo>
                <a:lnTo>
                  <a:pt x="3723313" y="139700"/>
                </a:lnTo>
                <a:lnTo>
                  <a:pt x="3460762" y="76200"/>
                </a:lnTo>
                <a:close/>
              </a:path>
              <a:path w="5220335" h="3060700">
                <a:moveTo>
                  <a:pt x="3241026" y="38100"/>
                </a:moveTo>
                <a:lnTo>
                  <a:pt x="1959494" y="38100"/>
                </a:lnTo>
                <a:lnTo>
                  <a:pt x="1793927" y="76200"/>
                </a:lnTo>
                <a:lnTo>
                  <a:pt x="3406593" y="76200"/>
                </a:lnTo>
                <a:lnTo>
                  <a:pt x="3241026" y="38100"/>
                </a:lnTo>
                <a:close/>
              </a:path>
              <a:path w="5220335" h="3060700">
                <a:moveTo>
                  <a:pt x="3128244" y="25400"/>
                </a:moveTo>
                <a:lnTo>
                  <a:pt x="2072276" y="25400"/>
                </a:lnTo>
                <a:lnTo>
                  <a:pt x="2015654" y="38100"/>
                </a:lnTo>
                <a:lnTo>
                  <a:pt x="3184865" y="38100"/>
                </a:lnTo>
                <a:lnTo>
                  <a:pt x="3128244" y="25400"/>
                </a:lnTo>
                <a:close/>
              </a:path>
              <a:path w="5220335" h="3060700">
                <a:moveTo>
                  <a:pt x="3013673" y="12700"/>
                </a:moveTo>
                <a:lnTo>
                  <a:pt x="2186847" y="12700"/>
                </a:lnTo>
                <a:lnTo>
                  <a:pt x="2129345" y="25400"/>
                </a:lnTo>
                <a:lnTo>
                  <a:pt x="3071175" y="25400"/>
                </a:lnTo>
                <a:lnTo>
                  <a:pt x="3013673" y="12700"/>
                </a:lnTo>
                <a:close/>
              </a:path>
              <a:path w="5220335" h="3060700">
                <a:moveTo>
                  <a:pt x="2838716" y="0"/>
                </a:moveTo>
                <a:lnTo>
                  <a:pt x="2361803" y="0"/>
                </a:lnTo>
                <a:lnTo>
                  <a:pt x="2303090" y="12700"/>
                </a:lnTo>
                <a:lnTo>
                  <a:pt x="2897429" y="12700"/>
                </a:lnTo>
                <a:lnTo>
                  <a:pt x="2838716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8616" y="2704084"/>
            <a:ext cx="3441700" cy="2366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997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r>
              <a:rPr sz="2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50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00"/>
                </a:solidFill>
                <a:latin typeface="Calibri"/>
                <a:cs typeface="Calibri"/>
              </a:rPr>
              <a:t>apps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single</a:t>
            </a:r>
            <a:r>
              <a:rPr sz="22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ALB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maintaining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huge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manifest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tedious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confusing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06991" y="3205863"/>
            <a:ext cx="5223510" cy="2038985"/>
          </a:xfrm>
          <a:custGeom>
            <a:avLst/>
            <a:gdLst/>
            <a:ahLst/>
            <a:cxnLst/>
            <a:rect l="l" t="t" r="r" b="b"/>
            <a:pathLst>
              <a:path w="5223509" h="2038985">
                <a:moveTo>
                  <a:pt x="2619814" y="0"/>
                </a:moveTo>
                <a:lnTo>
                  <a:pt x="2552195" y="332"/>
                </a:lnTo>
                <a:lnTo>
                  <a:pt x="2484999" y="1326"/>
                </a:lnTo>
                <a:lnTo>
                  <a:pt x="2351953" y="5261"/>
                </a:lnTo>
                <a:lnTo>
                  <a:pt x="2220842" y="11743"/>
                </a:lnTo>
                <a:lnTo>
                  <a:pt x="2156063" y="15918"/>
                </a:lnTo>
                <a:lnTo>
                  <a:pt x="2091830" y="20706"/>
                </a:lnTo>
                <a:lnTo>
                  <a:pt x="2028163" y="26098"/>
                </a:lnTo>
                <a:lnTo>
                  <a:pt x="1965082" y="32086"/>
                </a:lnTo>
                <a:lnTo>
                  <a:pt x="1902608" y="38663"/>
                </a:lnTo>
                <a:lnTo>
                  <a:pt x="1840761" y="45820"/>
                </a:lnTo>
                <a:lnTo>
                  <a:pt x="1779563" y="53549"/>
                </a:lnTo>
                <a:lnTo>
                  <a:pt x="1719034" y="61843"/>
                </a:lnTo>
                <a:lnTo>
                  <a:pt x="1659194" y="70693"/>
                </a:lnTo>
                <a:lnTo>
                  <a:pt x="1600064" y="80092"/>
                </a:lnTo>
                <a:lnTo>
                  <a:pt x="1541665" y="90031"/>
                </a:lnTo>
                <a:lnTo>
                  <a:pt x="1484016" y="100502"/>
                </a:lnTo>
                <a:lnTo>
                  <a:pt x="1427140" y="111497"/>
                </a:lnTo>
                <a:lnTo>
                  <a:pt x="1371055" y="123009"/>
                </a:lnTo>
                <a:lnTo>
                  <a:pt x="1315783" y="135030"/>
                </a:lnTo>
                <a:lnTo>
                  <a:pt x="1261345" y="147550"/>
                </a:lnTo>
                <a:lnTo>
                  <a:pt x="1207761" y="160563"/>
                </a:lnTo>
                <a:lnTo>
                  <a:pt x="1155051" y="174060"/>
                </a:lnTo>
                <a:lnTo>
                  <a:pt x="1103236" y="188033"/>
                </a:lnTo>
                <a:lnTo>
                  <a:pt x="1052337" y="202475"/>
                </a:lnTo>
                <a:lnTo>
                  <a:pt x="1002375" y="217377"/>
                </a:lnTo>
                <a:lnTo>
                  <a:pt x="953369" y="232731"/>
                </a:lnTo>
                <a:lnTo>
                  <a:pt x="905340" y="248530"/>
                </a:lnTo>
                <a:lnTo>
                  <a:pt x="858310" y="264765"/>
                </a:lnTo>
                <a:lnTo>
                  <a:pt x="812298" y="281428"/>
                </a:lnTo>
                <a:lnTo>
                  <a:pt x="767326" y="298511"/>
                </a:lnTo>
                <a:lnTo>
                  <a:pt x="723413" y="316007"/>
                </a:lnTo>
                <a:lnTo>
                  <a:pt x="680580" y="333907"/>
                </a:lnTo>
                <a:lnTo>
                  <a:pt x="638848" y="352203"/>
                </a:lnTo>
                <a:lnTo>
                  <a:pt x="598238" y="370887"/>
                </a:lnTo>
                <a:lnTo>
                  <a:pt x="558770" y="389952"/>
                </a:lnTo>
                <a:lnTo>
                  <a:pt x="520464" y="409389"/>
                </a:lnTo>
                <a:lnTo>
                  <a:pt x="483342" y="429190"/>
                </a:lnTo>
                <a:lnTo>
                  <a:pt x="447423" y="449348"/>
                </a:lnTo>
                <a:lnTo>
                  <a:pt x="412728" y="469853"/>
                </a:lnTo>
                <a:lnTo>
                  <a:pt x="379279" y="490699"/>
                </a:lnTo>
                <a:lnTo>
                  <a:pt x="347095" y="511877"/>
                </a:lnTo>
                <a:lnTo>
                  <a:pt x="286606" y="555198"/>
                </a:lnTo>
                <a:lnTo>
                  <a:pt x="231425" y="599752"/>
                </a:lnTo>
                <a:lnTo>
                  <a:pt x="181719" y="645474"/>
                </a:lnTo>
                <a:lnTo>
                  <a:pt x="137650" y="692301"/>
                </a:lnTo>
                <a:lnTo>
                  <a:pt x="99384" y="740169"/>
                </a:lnTo>
                <a:lnTo>
                  <a:pt x="67085" y="789014"/>
                </a:lnTo>
                <a:lnTo>
                  <a:pt x="40918" y="838771"/>
                </a:lnTo>
                <a:lnTo>
                  <a:pt x="21048" y="889377"/>
                </a:lnTo>
                <a:lnTo>
                  <a:pt x="7639" y="940767"/>
                </a:lnTo>
                <a:lnTo>
                  <a:pt x="855" y="992878"/>
                </a:lnTo>
                <a:lnTo>
                  <a:pt x="0" y="1019183"/>
                </a:lnTo>
                <a:lnTo>
                  <a:pt x="855" y="1045489"/>
                </a:lnTo>
                <a:lnTo>
                  <a:pt x="7639" y="1097600"/>
                </a:lnTo>
                <a:lnTo>
                  <a:pt x="21048" y="1148990"/>
                </a:lnTo>
                <a:lnTo>
                  <a:pt x="40918" y="1199596"/>
                </a:lnTo>
                <a:lnTo>
                  <a:pt x="67085" y="1249353"/>
                </a:lnTo>
                <a:lnTo>
                  <a:pt x="99384" y="1298197"/>
                </a:lnTo>
                <a:lnTo>
                  <a:pt x="137650" y="1346065"/>
                </a:lnTo>
                <a:lnTo>
                  <a:pt x="181719" y="1392892"/>
                </a:lnTo>
                <a:lnTo>
                  <a:pt x="231425" y="1438615"/>
                </a:lnTo>
                <a:lnTo>
                  <a:pt x="286606" y="1483168"/>
                </a:lnTo>
                <a:lnTo>
                  <a:pt x="347095" y="1526489"/>
                </a:lnTo>
                <a:lnTo>
                  <a:pt x="379279" y="1547667"/>
                </a:lnTo>
                <a:lnTo>
                  <a:pt x="412728" y="1568513"/>
                </a:lnTo>
                <a:lnTo>
                  <a:pt x="447423" y="1589019"/>
                </a:lnTo>
                <a:lnTo>
                  <a:pt x="483342" y="1609176"/>
                </a:lnTo>
                <a:lnTo>
                  <a:pt x="520464" y="1628977"/>
                </a:lnTo>
                <a:lnTo>
                  <a:pt x="558770" y="1648414"/>
                </a:lnTo>
                <a:lnTo>
                  <a:pt x="598238" y="1667479"/>
                </a:lnTo>
                <a:lnTo>
                  <a:pt x="638848" y="1686163"/>
                </a:lnTo>
                <a:lnTo>
                  <a:pt x="680580" y="1704459"/>
                </a:lnTo>
                <a:lnTo>
                  <a:pt x="723413" y="1722359"/>
                </a:lnTo>
                <a:lnTo>
                  <a:pt x="767326" y="1739855"/>
                </a:lnTo>
                <a:lnTo>
                  <a:pt x="812298" y="1756938"/>
                </a:lnTo>
                <a:lnTo>
                  <a:pt x="858310" y="1773602"/>
                </a:lnTo>
                <a:lnTo>
                  <a:pt x="905340" y="1789836"/>
                </a:lnTo>
                <a:lnTo>
                  <a:pt x="953369" y="1805635"/>
                </a:lnTo>
                <a:lnTo>
                  <a:pt x="1002375" y="1820989"/>
                </a:lnTo>
                <a:lnTo>
                  <a:pt x="1052337" y="1835891"/>
                </a:lnTo>
                <a:lnTo>
                  <a:pt x="1103236" y="1850333"/>
                </a:lnTo>
                <a:lnTo>
                  <a:pt x="1155051" y="1864307"/>
                </a:lnTo>
                <a:lnTo>
                  <a:pt x="1207761" y="1877804"/>
                </a:lnTo>
                <a:lnTo>
                  <a:pt x="1261345" y="1890816"/>
                </a:lnTo>
                <a:lnTo>
                  <a:pt x="1315783" y="1903337"/>
                </a:lnTo>
                <a:lnTo>
                  <a:pt x="1371055" y="1915357"/>
                </a:lnTo>
                <a:lnTo>
                  <a:pt x="1427140" y="1926869"/>
                </a:lnTo>
                <a:lnTo>
                  <a:pt x="1484016" y="1937865"/>
                </a:lnTo>
                <a:lnTo>
                  <a:pt x="1541665" y="1948336"/>
                </a:lnTo>
                <a:lnTo>
                  <a:pt x="1600064" y="1958275"/>
                </a:lnTo>
                <a:lnTo>
                  <a:pt x="1659194" y="1967673"/>
                </a:lnTo>
                <a:lnTo>
                  <a:pt x="1719034" y="1976523"/>
                </a:lnTo>
                <a:lnTo>
                  <a:pt x="1779563" y="1984817"/>
                </a:lnTo>
                <a:lnTo>
                  <a:pt x="1840761" y="1992547"/>
                </a:lnTo>
                <a:lnTo>
                  <a:pt x="1902608" y="1999704"/>
                </a:lnTo>
                <a:lnTo>
                  <a:pt x="1965082" y="2006281"/>
                </a:lnTo>
                <a:lnTo>
                  <a:pt x="2028163" y="2012269"/>
                </a:lnTo>
                <a:lnTo>
                  <a:pt x="2091830" y="2017661"/>
                </a:lnTo>
                <a:lnTo>
                  <a:pt x="2156063" y="2022449"/>
                </a:lnTo>
                <a:lnTo>
                  <a:pt x="2220842" y="2026624"/>
                </a:lnTo>
                <a:lnTo>
                  <a:pt x="2286146" y="2030179"/>
                </a:lnTo>
                <a:lnTo>
                  <a:pt x="2418244" y="2035395"/>
                </a:lnTo>
                <a:lnTo>
                  <a:pt x="2552195" y="2038034"/>
                </a:lnTo>
                <a:lnTo>
                  <a:pt x="2619814" y="2038367"/>
                </a:lnTo>
                <a:lnTo>
                  <a:pt x="2754629" y="2037041"/>
                </a:lnTo>
                <a:lnTo>
                  <a:pt x="2887674" y="2033105"/>
                </a:lnTo>
                <a:lnTo>
                  <a:pt x="3018784" y="2026624"/>
                </a:lnTo>
                <a:lnTo>
                  <a:pt x="3083563" y="2022449"/>
                </a:lnTo>
                <a:lnTo>
                  <a:pt x="3147796" y="2017661"/>
                </a:lnTo>
                <a:lnTo>
                  <a:pt x="3211464" y="2012269"/>
                </a:lnTo>
                <a:lnTo>
                  <a:pt x="3274544" y="2006281"/>
                </a:lnTo>
                <a:lnTo>
                  <a:pt x="3337018" y="1999704"/>
                </a:lnTo>
                <a:lnTo>
                  <a:pt x="3398864" y="1992547"/>
                </a:lnTo>
                <a:lnTo>
                  <a:pt x="3460062" y="1984817"/>
                </a:lnTo>
                <a:lnTo>
                  <a:pt x="3520591" y="1976523"/>
                </a:lnTo>
                <a:lnTo>
                  <a:pt x="3580431" y="1967673"/>
                </a:lnTo>
                <a:lnTo>
                  <a:pt x="3639561" y="1958275"/>
                </a:lnTo>
                <a:lnTo>
                  <a:pt x="3697961" y="1948336"/>
                </a:lnTo>
                <a:lnTo>
                  <a:pt x="3755609" y="1937865"/>
                </a:lnTo>
                <a:lnTo>
                  <a:pt x="3812486" y="1926869"/>
                </a:lnTo>
                <a:lnTo>
                  <a:pt x="3868570" y="1915357"/>
                </a:lnTo>
                <a:lnTo>
                  <a:pt x="3923842" y="1903337"/>
                </a:lnTo>
                <a:lnTo>
                  <a:pt x="3978280" y="1890816"/>
                </a:lnTo>
                <a:lnTo>
                  <a:pt x="4031864" y="1877804"/>
                </a:lnTo>
                <a:lnTo>
                  <a:pt x="4084574" y="1864307"/>
                </a:lnTo>
                <a:lnTo>
                  <a:pt x="4136388" y="1850333"/>
                </a:lnTo>
                <a:lnTo>
                  <a:pt x="4187287" y="1835891"/>
                </a:lnTo>
                <a:lnTo>
                  <a:pt x="4237250" y="1820989"/>
                </a:lnTo>
                <a:lnTo>
                  <a:pt x="4286256" y="1805635"/>
                </a:lnTo>
                <a:lnTo>
                  <a:pt x="4334284" y="1789836"/>
                </a:lnTo>
                <a:lnTo>
                  <a:pt x="4381315" y="1773602"/>
                </a:lnTo>
                <a:lnTo>
                  <a:pt x="4427326" y="1756938"/>
                </a:lnTo>
                <a:lnTo>
                  <a:pt x="4472299" y="1739855"/>
                </a:lnTo>
                <a:lnTo>
                  <a:pt x="4516212" y="1722359"/>
                </a:lnTo>
                <a:lnTo>
                  <a:pt x="4559045" y="1704459"/>
                </a:lnTo>
                <a:lnTo>
                  <a:pt x="4600776" y="1686163"/>
                </a:lnTo>
                <a:lnTo>
                  <a:pt x="4641387" y="1667479"/>
                </a:lnTo>
                <a:lnTo>
                  <a:pt x="4680855" y="1648414"/>
                </a:lnTo>
                <a:lnTo>
                  <a:pt x="4719161" y="1628977"/>
                </a:lnTo>
                <a:lnTo>
                  <a:pt x="4756283" y="1609176"/>
                </a:lnTo>
                <a:lnTo>
                  <a:pt x="4792202" y="1589019"/>
                </a:lnTo>
                <a:lnTo>
                  <a:pt x="4826896" y="1568513"/>
                </a:lnTo>
                <a:lnTo>
                  <a:pt x="4860346" y="1547667"/>
                </a:lnTo>
                <a:lnTo>
                  <a:pt x="4892530" y="1526489"/>
                </a:lnTo>
                <a:lnTo>
                  <a:pt x="4953019" y="1483168"/>
                </a:lnTo>
                <a:lnTo>
                  <a:pt x="5008199" y="1438615"/>
                </a:lnTo>
                <a:lnTo>
                  <a:pt x="5057906" y="1392892"/>
                </a:lnTo>
                <a:lnTo>
                  <a:pt x="5101975" y="1346065"/>
                </a:lnTo>
                <a:lnTo>
                  <a:pt x="5140241" y="1298197"/>
                </a:lnTo>
                <a:lnTo>
                  <a:pt x="5172540" y="1249353"/>
                </a:lnTo>
                <a:lnTo>
                  <a:pt x="5198707" y="1199596"/>
                </a:lnTo>
                <a:lnTo>
                  <a:pt x="5218577" y="1148990"/>
                </a:lnTo>
                <a:lnTo>
                  <a:pt x="5223408" y="1132551"/>
                </a:lnTo>
                <a:lnTo>
                  <a:pt x="5223408" y="905816"/>
                </a:lnTo>
                <a:lnTo>
                  <a:pt x="5209440" y="863972"/>
                </a:lnTo>
                <a:lnTo>
                  <a:pt x="5186400" y="813782"/>
                </a:lnTo>
                <a:lnTo>
                  <a:pt x="5157147" y="764473"/>
                </a:lnTo>
                <a:lnTo>
                  <a:pt x="5121844" y="716109"/>
                </a:lnTo>
                <a:lnTo>
                  <a:pt x="5080656" y="668753"/>
                </a:lnTo>
                <a:lnTo>
                  <a:pt x="5033747" y="622471"/>
                </a:lnTo>
                <a:lnTo>
                  <a:pt x="4981283" y="577325"/>
                </a:lnTo>
                <a:lnTo>
                  <a:pt x="4923428" y="533379"/>
                </a:lnTo>
                <a:lnTo>
                  <a:pt x="4860346" y="490699"/>
                </a:lnTo>
                <a:lnTo>
                  <a:pt x="4826896" y="469853"/>
                </a:lnTo>
                <a:lnTo>
                  <a:pt x="4792202" y="449348"/>
                </a:lnTo>
                <a:lnTo>
                  <a:pt x="4756283" y="429190"/>
                </a:lnTo>
                <a:lnTo>
                  <a:pt x="4719161" y="409389"/>
                </a:lnTo>
                <a:lnTo>
                  <a:pt x="4680855" y="389952"/>
                </a:lnTo>
                <a:lnTo>
                  <a:pt x="4641387" y="370887"/>
                </a:lnTo>
                <a:lnTo>
                  <a:pt x="4600776" y="352203"/>
                </a:lnTo>
                <a:lnTo>
                  <a:pt x="4559045" y="333907"/>
                </a:lnTo>
                <a:lnTo>
                  <a:pt x="4516212" y="316007"/>
                </a:lnTo>
                <a:lnTo>
                  <a:pt x="4472299" y="298511"/>
                </a:lnTo>
                <a:lnTo>
                  <a:pt x="4427326" y="281428"/>
                </a:lnTo>
                <a:lnTo>
                  <a:pt x="4381315" y="264765"/>
                </a:lnTo>
                <a:lnTo>
                  <a:pt x="4334284" y="248530"/>
                </a:lnTo>
                <a:lnTo>
                  <a:pt x="4286256" y="232731"/>
                </a:lnTo>
                <a:lnTo>
                  <a:pt x="4237250" y="217377"/>
                </a:lnTo>
                <a:lnTo>
                  <a:pt x="4187287" y="202475"/>
                </a:lnTo>
                <a:lnTo>
                  <a:pt x="4136388" y="188033"/>
                </a:lnTo>
                <a:lnTo>
                  <a:pt x="4084574" y="174060"/>
                </a:lnTo>
                <a:lnTo>
                  <a:pt x="4031864" y="160563"/>
                </a:lnTo>
                <a:lnTo>
                  <a:pt x="3978280" y="147550"/>
                </a:lnTo>
                <a:lnTo>
                  <a:pt x="3923842" y="135030"/>
                </a:lnTo>
                <a:lnTo>
                  <a:pt x="3868570" y="123009"/>
                </a:lnTo>
                <a:lnTo>
                  <a:pt x="3812486" y="111497"/>
                </a:lnTo>
                <a:lnTo>
                  <a:pt x="3755609" y="100502"/>
                </a:lnTo>
                <a:lnTo>
                  <a:pt x="3697961" y="90031"/>
                </a:lnTo>
                <a:lnTo>
                  <a:pt x="3639561" y="80092"/>
                </a:lnTo>
                <a:lnTo>
                  <a:pt x="3580431" y="70693"/>
                </a:lnTo>
                <a:lnTo>
                  <a:pt x="3520591" y="61843"/>
                </a:lnTo>
                <a:lnTo>
                  <a:pt x="3460062" y="53549"/>
                </a:lnTo>
                <a:lnTo>
                  <a:pt x="3398864" y="45820"/>
                </a:lnTo>
                <a:lnTo>
                  <a:pt x="3337018" y="38663"/>
                </a:lnTo>
                <a:lnTo>
                  <a:pt x="3274544" y="32086"/>
                </a:lnTo>
                <a:lnTo>
                  <a:pt x="3211464" y="26098"/>
                </a:lnTo>
                <a:lnTo>
                  <a:pt x="3147796" y="20706"/>
                </a:lnTo>
                <a:lnTo>
                  <a:pt x="3083563" y="15918"/>
                </a:lnTo>
                <a:lnTo>
                  <a:pt x="3018784" y="11743"/>
                </a:lnTo>
                <a:lnTo>
                  <a:pt x="2887674" y="5261"/>
                </a:lnTo>
                <a:lnTo>
                  <a:pt x="2754629" y="1326"/>
                </a:lnTo>
                <a:lnTo>
                  <a:pt x="2619814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291414" y="3362452"/>
            <a:ext cx="3470275" cy="16929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99300"/>
              </a:lnSpc>
              <a:spcBef>
                <a:spcPts val="11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Groups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simplify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Kubernetes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Manifest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dealing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multiple</a:t>
            </a:r>
            <a:r>
              <a:rPr sz="2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apps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requiring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ALB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15783" y="2368295"/>
            <a:ext cx="917448" cy="917448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4575" y="-46228"/>
            <a:ext cx="49860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With</a:t>
            </a:r>
            <a:r>
              <a:rPr sz="4800" spc="-40" dirty="0"/>
              <a:t> </a:t>
            </a:r>
            <a:r>
              <a:rPr sz="4800" dirty="0"/>
              <a:t>Ingress</a:t>
            </a:r>
            <a:r>
              <a:rPr sz="4800" spc="-25" dirty="0"/>
              <a:t> </a:t>
            </a:r>
            <a:r>
              <a:rPr sz="4800" spc="-10" dirty="0"/>
              <a:t>Groups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20129" y="5708821"/>
            <a:ext cx="3707129" cy="1585595"/>
            <a:chOff x="420129" y="5708821"/>
            <a:chExt cx="3707129" cy="1585595"/>
          </a:xfrm>
        </p:grpSpPr>
        <p:sp>
          <p:nvSpPr>
            <p:cNvPr id="4" name="object 4"/>
            <p:cNvSpPr/>
            <p:nvPr/>
          </p:nvSpPr>
          <p:spPr>
            <a:xfrm>
              <a:off x="420129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29" h="1585595">
                  <a:moveTo>
                    <a:pt x="3707027" y="0"/>
                  </a:moveTo>
                  <a:lnTo>
                    <a:pt x="0" y="0"/>
                  </a:lnTo>
                  <a:lnTo>
                    <a:pt x="0" y="1585411"/>
                  </a:lnTo>
                  <a:lnTo>
                    <a:pt x="3707027" y="1585411"/>
                  </a:lnTo>
                  <a:lnTo>
                    <a:pt x="37070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24" y="5995415"/>
              <a:ext cx="960119" cy="957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60" y="5983223"/>
              <a:ext cx="963168" cy="963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904" y="5943599"/>
              <a:ext cx="963168" cy="9631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09053" y="6554494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5" h="76200">
                  <a:moveTo>
                    <a:pt x="229214" y="50799"/>
                  </a:moveTo>
                  <a:lnTo>
                    <a:pt x="229214" y="76200"/>
                  </a:lnTo>
                  <a:lnTo>
                    <a:pt x="280014" y="50800"/>
                  </a:lnTo>
                  <a:lnTo>
                    <a:pt x="229214" y="50799"/>
                  </a:lnTo>
                  <a:close/>
                </a:path>
                <a:path w="305435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800"/>
                  </a:lnTo>
                  <a:lnTo>
                    <a:pt x="241914" y="25400"/>
                  </a:lnTo>
                  <a:lnTo>
                    <a:pt x="229214" y="25399"/>
                  </a:lnTo>
                  <a:close/>
                </a:path>
                <a:path w="305435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400"/>
                  </a:lnTo>
                  <a:lnTo>
                    <a:pt x="241914" y="50800"/>
                  </a:lnTo>
                  <a:lnTo>
                    <a:pt x="280017" y="50798"/>
                  </a:lnTo>
                  <a:lnTo>
                    <a:pt x="305414" y="38100"/>
                  </a:lnTo>
                  <a:lnTo>
                    <a:pt x="229214" y="0"/>
                  </a:lnTo>
                  <a:close/>
                </a:path>
                <a:path w="305435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4152" y="6554494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5" h="76200">
                  <a:moveTo>
                    <a:pt x="76200" y="0"/>
                  </a:moveTo>
                  <a:lnTo>
                    <a:pt x="0" y="38100"/>
                  </a:lnTo>
                  <a:lnTo>
                    <a:pt x="76201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268605" h="76200">
                  <a:moveTo>
                    <a:pt x="76200" y="25399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268605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268605" h="76200">
                  <a:moveTo>
                    <a:pt x="268248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8" y="50798"/>
                  </a:lnTo>
                  <a:lnTo>
                    <a:pt x="268248" y="2539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129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App1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0128" y="3064087"/>
            <a:ext cx="3707129" cy="1718945"/>
            <a:chOff x="420128" y="3064087"/>
            <a:chExt cx="3707129" cy="1718945"/>
          </a:xfrm>
        </p:grpSpPr>
        <p:sp>
          <p:nvSpPr>
            <p:cNvPr id="12" name="object 12"/>
            <p:cNvSpPr/>
            <p:nvPr/>
          </p:nvSpPr>
          <p:spPr>
            <a:xfrm>
              <a:off x="420128" y="3064087"/>
              <a:ext cx="3707129" cy="1718945"/>
            </a:xfrm>
            <a:custGeom>
              <a:avLst/>
              <a:gdLst/>
              <a:ahLst/>
              <a:cxnLst/>
              <a:rect l="l" t="t" r="r" b="b"/>
              <a:pathLst>
                <a:path w="3707129" h="1718945">
                  <a:moveTo>
                    <a:pt x="3707026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707026" y="1718336"/>
                  </a:lnTo>
                  <a:lnTo>
                    <a:pt x="370702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463" y="3227831"/>
              <a:ext cx="960119" cy="96012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0128" y="3064087"/>
            <a:ext cx="3707129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</a:pPr>
            <a:r>
              <a:rPr sz="2200" b="1" dirty="0">
                <a:solidFill>
                  <a:srgbClr val="0070C0"/>
                </a:solidFill>
                <a:latin typeface="Calibri"/>
                <a:cs typeface="Calibri"/>
              </a:rPr>
              <a:t>Ingress Service:</a:t>
            </a:r>
            <a:r>
              <a:rPr sz="22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70C0"/>
                </a:solidFill>
                <a:latin typeface="Calibri"/>
                <a:cs typeface="Calibri"/>
              </a:rPr>
              <a:t>app1-ingress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531" y="5708821"/>
            <a:ext cx="3707129" cy="1585595"/>
            <a:chOff x="5222531" y="5708821"/>
            <a:chExt cx="3707129" cy="1585595"/>
          </a:xfrm>
        </p:grpSpPr>
        <p:sp>
          <p:nvSpPr>
            <p:cNvPr id="16" name="object 16"/>
            <p:cNvSpPr/>
            <p:nvPr/>
          </p:nvSpPr>
          <p:spPr>
            <a:xfrm>
              <a:off x="5222531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29" h="1585595">
                  <a:moveTo>
                    <a:pt x="3707027" y="0"/>
                  </a:moveTo>
                  <a:lnTo>
                    <a:pt x="0" y="0"/>
                  </a:lnTo>
                  <a:lnTo>
                    <a:pt x="0" y="1585411"/>
                  </a:lnTo>
                  <a:lnTo>
                    <a:pt x="3707027" y="1585411"/>
                  </a:lnTo>
                  <a:lnTo>
                    <a:pt x="37070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3623" y="5995415"/>
              <a:ext cx="960120" cy="957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59" y="5983223"/>
              <a:ext cx="963168" cy="9631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2503" y="5943599"/>
              <a:ext cx="963168" cy="96316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11454" y="6554494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5" y="50799"/>
                  </a:moveTo>
                  <a:lnTo>
                    <a:pt x="229214" y="76200"/>
                  </a:lnTo>
                  <a:lnTo>
                    <a:pt x="280015" y="50800"/>
                  </a:lnTo>
                  <a:lnTo>
                    <a:pt x="229215" y="50799"/>
                  </a:lnTo>
                  <a:close/>
                </a:path>
                <a:path w="305434" h="76200">
                  <a:moveTo>
                    <a:pt x="229215" y="25399"/>
                  </a:moveTo>
                  <a:lnTo>
                    <a:pt x="229215" y="50799"/>
                  </a:lnTo>
                  <a:lnTo>
                    <a:pt x="241915" y="50800"/>
                  </a:lnTo>
                  <a:lnTo>
                    <a:pt x="241915" y="25400"/>
                  </a:lnTo>
                  <a:lnTo>
                    <a:pt x="229215" y="25399"/>
                  </a:lnTo>
                  <a:close/>
                </a:path>
                <a:path w="305434" h="76200">
                  <a:moveTo>
                    <a:pt x="229215" y="0"/>
                  </a:moveTo>
                  <a:lnTo>
                    <a:pt x="229215" y="25399"/>
                  </a:lnTo>
                  <a:lnTo>
                    <a:pt x="241915" y="25400"/>
                  </a:lnTo>
                  <a:lnTo>
                    <a:pt x="241915" y="50800"/>
                  </a:lnTo>
                  <a:lnTo>
                    <a:pt x="280018" y="50798"/>
                  </a:lnTo>
                  <a:lnTo>
                    <a:pt x="305415" y="38100"/>
                  </a:lnTo>
                  <a:lnTo>
                    <a:pt x="229215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5" y="50799"/>
                  </a:lnTo>
                  <a:lnTo>
                    <a:pt x="229215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6554" y="6554494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199" y="25399"/>
                  </a:lnTo>
                  <a:lnTo>
                    <a:pt x="76200" y="0"/>
                  </a:lnTo>
                  <a:close/>
                </a:path>
                <a:path w="268604" h="76200">
                  <a:moveTo>
                    <a:pt x="268248" y="25398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799"/>
                  </a:lnTo>
                  <a:lnTo>
                    <a:pt x="76200" y="25399"/>
                  </a:lnTo>
                  <a:lnTo>
                    <a:pt x="268248" y="25399"/>
                  </a:lnTo>
                  <a:close/>
                </a:path>
                <a:path w="268604" h="76200">
                  <a:moveTo>
                    <a:pt x="76200" y="50799"/>
                  </a:moveTo>
                  <a:lnTo>
                    <a:pt x="63500" y="50800"/>
                  </a:lnTo>
                  <a:lnTo>
                    <a:pt x="76200" y="50800"/>
                  </a:lnTo>
                  <a:close/>
                </a:path>
                <a:path w="268604" h="76200">
                  <a:moveTo>
                    <a:pt x="268248" y="25399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8" y="50798"/>
                  </a:lnTo>
                  <a:lnTo>
                    <a:pt x="268248" y="253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22531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152626" y="5708821"/>
            <a:ext cx="3707129" cy="1585595"/>
            <a:chOff x="10152626" y="5708821"/>
            <a:chExt cx="3707129" cy="1585595"/>
          </a:xfrm>
        </p:grpSpPr>
        <p:sp>
          <p:nvSpPr>
            <p:cNvPr id="24" name="object 24"/>
            <p:cNvSpPr/>
            <p:nvPr/>
          </p:nvSpPr>
          <p:spPr>
            <a:xfrm>
              <a:off x="10152626" y="5708821"/>
              <a:ext cx="3707129" cy="1585595"/>
            </a:xfrm>
            <a:custGeom>
              <a:avLst/>
              <a:gdLst/>
              <a:ahLst/>
              <a:cxnLst/>
              <a:rect l="l" t="t" r="r" b="b"/>
              <a:pathLst>
                <a:path w="3707130" h="1585595">
                  <a:moveTo>
                    <a:pt x="3707023" y="0"/>
                  </a:moveTo>
                  <a:lnTo>
                    <a:pt x="0" y="0"/>
                  </a:lnTo>
                  <a:lnTo>
                    <a:pt x="0" y="1585410"/>
                  </a:lnTo>
                  <a:lnTo>
                    <a:pt x="3707023" y="1585410"/>
                  </a:lnTo>
                  <a:lnTo>
                    <a:pt x="370702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5287" y="5995415"/>
              <a:ext cx="960120" cy="957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45823" y="5983223"/>
              <a:ext cx="963168" cy="9631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74167" y="5943599"/>
              <a:ext cx="963168" cy="96316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241549" y="6554492"/>
              <a:ext cx="305435" cy="76200"/>
            </a:xfrm>
            <a:custGeom>
              <a:avLst/>
              <a:gdLst/>
              <a:ahLst/>
              <a:cxnLst/>
              <a:rect l="l" t="t" r="r" b="b"/>
              <a:pathLst>
                <a:path w="305434" h="76200">
                  <a:moveTo>
                    <a:pt x="229214" y="50799"/>
                  </a:moveTo>
                  <a:lnTo>
                    <a:pt x="229214" y="76199"/>
                  </a:lnTo>
                  <a:lnTo>
                    <a:pt x="280014" y="50799"/>
                  </a:lnTo>
                  <a:lnTo>
                    <a:pt x="229214" y="50799"/>
                  </a:lnTo>
                  <a:close/>
                </a:path>
                <a:path w="305434" h="76200">
                  <a:moveTo>
                    <a:pt x="229214" y="25399"/>
                  </a:moveTo>
                  <a:lnTo>
                    <a:pt x="229214" y="50799"/>
                  </a:lnTo>
                  <a:lnTo>
                    <a:pt x="241914" y="50799"/>
                  </a:lnTo>
                  <a:lnTo>
                    <a:pt x="241914" y="25399"/>
                  </a:lnTo>
                  <a:lnTo>
                    <a:pt x="229214" y="25399"/>
                  </a:lnTo>
                  <a:close/>
                </a:path>
                <a:path w="305434" h="76200">
                  <a:moveTo>
                    <a:pt x="229214" y="0"/>
                  </a:moveTo>
                  <a:lnTo>
                    <a:pt x="229214" y="25399"/>
                  </a:lnTo>
                  <a:lnTo>
                    <a:pt x="241914" y="25399"/>
                  </a:lnTo>
                  <a:lnTo>
                    <a:pt x="241914" y="50799"/>
                  </a:lnTo>
                  <a:lnTo>
                    <a:pt x="280017" y="50798"/>
                  </a:lnTo>
                  <a:lnTo>
                    <a:pt x="305414" y="38099"/>
                  </a:lnTo>
                  <a:lnTo>
                    <a:pt x="229214" y="0"/>
                  </a:lnTo>
                  <a:close/>
                </a:path>
                <a:path w="305434" h="76200">
                  <a:moveTo>
                    <a:pt x="0" y="25398"/>
                  </a:moveTo>
                  <a:lnTo>
                    <a:pt x="0" y="50798"/>
                  </a:lnTo>
                  <a:lnTo>
                    <a:pt x="229214" y="50799"/>
                  </a:lnTo>
                  <a:lnTo>
                    <a:pt x="2292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06648" y="6554492"/>
              <a:ext cx="268605" cy="76200"/>
            </a:xfrm>
            <a:custGeom>
              <a:avLst/>
              <a:gdLst/>
              <a:ahLst/>
              <a:cxnLst/>
              <a:rect l="l" t="t" r="r" b="b"/>
              <a:pathLst>
                <a:path w="26860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268604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268604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268604" h="76200">
                  <a:moveTo>
                    <a:pt x="268243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268243" y="50798"/>
                  </a:lnTo>
                  <a:lnTo>
                    <a:pt x="268243" y="2539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152626" y="5708821"/>
            <a:ext cx="3707129" cy="158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R="132080" algn="ctr">
              <a:lnSpc>
                <a:spcPct val="100000"/>
              </a:lnSpc>
            </a:pP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63610" y="3064087"/>
            <a:ext cx="3707129" cy="1718945"/>
            <a:chOff x="5263610" y="3064087"/>
            <a:chExt cx="3707129" cy="1718945"/>
          </a:xfrm>
        </p:grpSpPr>
        <p:sp>
          <p:nvSpPr>
            <p:cNvPr id="32" name="object 32"/>
            <p:cNvSpPr/>
            <p:nvPr/>
          </p:nvSpPr>
          <p:spPr>
            <a:xfrm>
              <a:off x="5263610" y="3064087"/>
              <a:ext cx="3707129" cy="1718945"/>
            </a:xfrm>
            <a:custGeom>
              <a:avLst/>
              <a:gdLst/>
              <a:ahLst/>
              <a:cxnLst/>
              <a:rect l="l" t="t" r="r" b="b"/>
              <a:pathLst>
                <a:path w="3707129" h="1718945">
                  <a:moveTo>
                    <a:pt x="3707025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707025" y="1718336"/>
                  </a:lnTo>
                  <a:lnTo>
                    <a:pt x="37070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2159" y="3243071"/>
              <a:ext cx="960119" cy="96011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263610" y="3064087"/>
            <a:ext cx="3707129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</a:pPr>
            <a:r>
              <a:rPr sz="2200" b="1" dirty="0">
                <a:solidFill>
                  <a:srgbClr val="660033"/>
                </a:solidFill>
                <a:latin typeface="Calibri"/>
                <a:cs typeface="Calibri"/>
              </a:rPr>
              <a:t>Ingress Service:</a:t>
            </a:r>
            <a:r>
              <a:rPr sz="2200" b="1" spc="5" dirty="0">
                <a:solidFill>
                  <a:srgbClr val="660033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660033"/>
                </a:solidFill>
                <a:latin typeface="Calibri"/>
                <a:cs typeface="Calibri"/>
              </a:rPr>
              <a:t>app2-ingress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194238" y="3064087"/>
            <a:ext cx="3707129" cy="1718945"/>
            <a:chOff x="10194238" y="3064087"/>
            <a:chExt cx="3707129" cy="1718945"/>
          </a:xfrm>
        </p:grpSpPr>
        <p:sp>
          <p:nvSpPr>
            <p:cNvPr id="36" name="object 36"/>
            <p:cNvSpPr/>
            <p:nvPr/>
          </p:nvSpPr>
          <p:spPr>
            <a:xfrm>
              <a:off x="10194238" y="3064087"/>
              <a:ext cx="3707129" cy="1718945"/>
            </a:xfrm>
            <a:custGeom>
              <a:avLst/>
              <a:gdLst/>
              <a:ahLst/>
              <a:cxnLst/>
              <a:rect l="l" t="t" r="r" b="b"/>
              <a:pathLst>
                <a:path w="3707130" h="1718945">
                  <a:moveTo>
                    <a:pt x="3707028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707028" y="1718336"/>
                  </a:lnTo>
                  <a:lnTo>
                    <a:pt x="370702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2655" y="3191255"/>
              <a:ext cx="960120" cy="9601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194238" y="3064087"/>
            <a:ext cx="3707129" cy="171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</a:pPr>
            <a:r>
              <a:rPr sz="2200" b="1" dirty="0">
                <a:solidFill>
                  <a:srgbClr val="7030A0"/>
                </a:solidFill>
                <a:latin typeface="Calibri"/>
                <a:cs typeface="Calibri"/>
              </a:rPr>
              <a:t>Ingress Service:</a:t>
            </a:r>
            <a:r>
              <a:rPr sz="22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7030A0"/>
                </a:solidFill>
                <a:latin typeface="Calibri"/>
                <a:cs typeface="Calibri"/>
              </a:rPr>
              <a:t>app3-ingress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58462" y="782322"/>
            <a:ext cx="14064615" cy="4396740"/>
            <a:chOff x="258462" y="782322"/>
            <a:chExt cx="14064615" cy="4396740"/>
          </a:xfrm>
        </p:grpSpPr>
        <p:sp>
          <p:nvSpPr>
            <p:cNvPr id="40" name="object 40"/>
            <p:cNvSpPr/>
            <p:nvPr/>
          </p:nvSpPr>
          <p:spPr>
            <a:xfrm>
              <a:off x="296562" y="820422"/>
              <a:ext cx="13988415" cy="4320540"/>
            </a:xfrm>
            <a:custGeom>
              <a:avLst/>
              <a:gdLst/>
              <a:ahLst/>
              <a:cxnLst/>
              <a:rect l="l" t="t" r="r" b="b"/>
              <a:pathLst>
                <a:path w="13988415" h="4320540">
                  <a:moveTo>
                    <a:pt x="0" y="160361"/>
                  </a:moveTo>
                  <a:lnTo>
                    <a:pt x="8175" y="109674"/>
                  </a:lnTo>
                  <a:lnTo>
                    <a:pt x="30940" y="65654"/>
                  </a:lnTo>
                  <a:lnTo>
                    <a:pt x="65654" y="30940"/>
                  </a:lnTo>
                  <a:lnTo>
                    <a:pt x="109674" y="8175"/>
                  </a:lnTo>
                  <a:lnTo>
                    <a:pt x="160361" y="0"/>
                  </a:lnTo>
                  <a:lnTo>
                    <a:pt x="13827487" y="0"/>
                  </a:lnTo>
                  <a:lnTo>
                    <a:pt x="13878174" y="8175"/>
                  </a:lnTo>
                  <a:lnTo>
                    <a:pt x="13922195" y="30940"/>
                  </a:lnTo>
                  <a:lnTo>
                    <a:pt x="13956908" y="65654"/>
                  </a:lnTo>
                  <a:lnTo>
                    <a:pt x="13979673" y="109674"/>
                  </a:lnTo>
                  <a:lnTo>
                    <a:pt x="13987849" y="160361"/>
                  </a:lnTo>
                  <a:lnTo>
                    <a:pt x="13987849" y="4159628"/>
                  </a:lnTo>
                  <a:lnTo>
                    <a:pt x="13979673" y="4210315"/>
                  </a:lnTo>
                  <a:lnTo>
                    <a:pt x="13956908" y="4254335"/>
                  </a:lnTo>
                  <a:lnTo>
                    <a:pt x="13922195" y="4289049"/>
                  </a:lnTo>
                  <a:lnTo>
                    <a:pt x="13878174" y="4311814"/>
                  </a:lnTo>
                  <a:lnTo>
                    <a:pt x="13827487" y="4319990"/>
                  </a:lnTo>
                  <a:lnTo>
                    <a:pt x="160361" y="4319990"/>
                  </a:lnTo>
                  <a:lnTo>
                    <a:pt x="109674" y="4311814"/>
                  </a:lnTo>
                  <a:lnTo>
                    <a:pt x="65654" y="4289049"/>
                  </a:lnTo>
                  <a:lnTo>
                    <a:pt x="30940" y="4254335"/>
                  </a:lnTo>
                  <a:lnTo>
                    <a:pt x="8175" y="4210315"/>
                  </a:lnTo>
                  <a:lnTo>
                    <a:pt x="0" y="4159628"/>
                  </a:lnTo>
                  <a:lnTo>
                    <a:pt x="0" y="160361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0128" y="2406757"/>
              <a:ext cx="3707129" cy="488315"/>
            </a:xfrm>
            <a:custGeom>
              <a:avLst/>
              <a:gdLst/>
              <a:ahLst/>
              <a:cxnLst/>
              <a:rect l="l" t="t" r="r" b="b"/>
              <a:pathLst>
                <a:path w="3707129" h="488314">
                  <a:moveTo>
                    <a:pt x="1853513" y="0"/>
                  </a:moveTo>
                  <a:lnTo>
                    <a:pt x="1775163" y="214"/>
                  </a:lnTo>
                  <a:lnTo>
                    <a:pt x="1697641" y="850"/>
                  </a:lnTo>
                  <a:lnTo>
                    <a:pt x="1621013" y="1900"/>
                  </a:lnTo>
                  <a:lnTo>
                    <a:pt x="1545342" y="3356"/>
                  </a:lnTo>
                  <a:lnTo>
                    <a:pt x="1470693" y="5209"/>
                  </a:lnTo>
                  <a:lnTo>
                    <a:pt x="1397130" y="7450"/>
                  </a:lnTo>
                  <a:lnTo>
                    <a:pt x="1324718" y="10072"/>
                  </a:lnTo>
                  <a:lnTo>
                    <a:pt x="1253520" y="13065"/>
                  </a:lnTo>
                  <a:lnTo>
                    <a:pt x="1183602" y="16421"/>
                  </a:lnTo>
                  <a:lnTo>
                    <a:pt x="1115028" y="20132"/>
                  </a:lnTo>
                  <a:lnTo>
                    <a:pt x="1047861" y="24189"/>
                  </a:lnTo>
                  <a:lnTo>
                    <a:pt x="982167" y="28584"/>
                  </a:lnTo>
                  <a:lnTo>
                    <a:pt x="918009" y="33308"/>
                  </a:lnTo>
                  <a:lnTo>
                    <a:pt x="855453" y="38353"/>
                  </a:lnTo>
                  <a:lnTo>
                    <a:pt x="794561" y="43710"/>
                  </a:lnTo>
                  <a:lnTo>
                    <a:pt x="735399" y="49371"/>
                  </a:lnTo>
                  <a:lnTo>
                    <a:pt x="678031" y="55327"/>
                  </a:lnTo>
                  <a:lnTo>
                    <a:pt x="622521" y="61570"/>
                  </a:lnTo>
                  <a:lnTo>
                    <a:pt x="568934" y="68092"/>
                  </a:lnTo>
                  <a:lnTo>
                    <a:pt x="517333" y="74884"/>
                  </a:lnTo>
                  <a:lnTo>
                    <a:pt x="467784" y="81937"/>
                  </a:lnTo>
                  <a:lnTo>
                    <a:pt x="420351" y="89244"/>
                  </a:lnTo>
                  <a:lnTo>
                    <a:pt x="375097" y="96795"/>
                  </a:lnTo>
                  <a:lnTo>
                    <a:pt x="332087" y="104582"/>
                  </a:lnTo>
                  <a:lnTo>
                    <a:pt x="291386" y="112596"/>
                  </a:lnTo>
                  <a:lnTo>
                    <a:pt x="253058" y="120830"/>
                  </a:lnTo>
                  <a:lnTo>
                    <a:pt x="183778" y="137922"/>
                  </a:lnTo>
                  <a:lnTo>
                    <a:pt x="124762" y="155788"/>
                  </a:lnTo>
                  <a:lnTo>
                    <a:pt x="76524" y="174362"/>
                  </a:lnTo>
                  <a:lnTo>
                    <a:pt x="39579" y="193576"/>
                  </a:lnTo>
                  <a:lnTo>
                    <a:pt x="6461" y="223448"/>
                  </a:lnTo>
                  <a:lnTo>
                    <a:pt x="0" y="243964"/>
                  </a:lnTo>
                  <a:lnTo>
                    <a:pt x="1626" y="254277"/>
                  </a:lnTo>
                  <a:lnTo>
                    <a:pt x="25502" y="284526"/>
                  </a:lnTo>
                  <a:lnTo>
                    <a:pt x="76524" y="313566"/>
                  </a:lnTo>
                  <a:lnTo>
                    <a:pt x="124762" y="332140"/>
                  </a:lnTo>
                  <a:lnTo>
                    <a:pt x="183778" y="350006"/>
                  </a:lnTo>
                  <a:lnTo>
                    <a:pt x="253058" y="367098"/>
                  </a:lnTo>
                  <a:lnTo>
                    <a:pt x="291386" y="375332"/>
                  </a:lnTo>
                  <a:lnTo>
                    <a:pt x="332087" y="383346"/>
                  </a:lnTo>
                  <a:lnTo>
                    <a:pt x="375097" y="391133"/>
                  </a:lnTo>
                  <a:lnTo>
                    <a:pt x="420351" y="398684"/>
                  </a:lnTo>
                  <a:lnTo>
                    <a:pt x="467784" y="405991"/>
                  </a:lnTo>
                  <a:lnTo>
                    <a:pt x="517333" y="413044"/>
                  </a:lnTo>
                  <a:lnTo>
                    <a:pt x="568934" y="419836"/>
                  </a:lnTo>
                  <a:lnTo>
                    <a:pt x="622521" y="426357"/>
                  </a:lnTo>
                  <a:lnTo>
                    <a:pt x="678031" y="432601"/>
                  </a:lnTo>
                  <a:lnTo>
                    <a:pt x="735399" y="438557"/>
                  </a:lnTo>
                  <a:lnTo>
                    <a:pt x="794561" y="444218"/>
                  </a:lnTo>
                  <a:lnTo>
                    <a:pt x="855453" y="449575"/>
                  </a:lnTo>
                  <a:lnTo>
                    <a:pt x="918009" y="454620"/>
                  </a:lnTo>
                  <a:lnTo>
                    <a:pt x="982167" y="459344"/>
                  </a:lnTo>
                  <a:lnTo>
                    <a:pt x="1047861" y="463739"/>
                  </a:lnTo>
                  <a:lnTo>
                    <a:pt x="1115028" y="467796"/>
                  </a:lnTo>
                  <a:lnTo>
                    <a:pt x="1183602" y="471507"/>
                  </a:lnTo>
                  <a:lnTo>
                    <a:pt x="1253520" y="474863"/>
                  </a:lnTo>
                  <a:lnTo>
                    <a:pt x="1324718" y="477856"/>
                  </a:lnTo>
                  <a:lnTo>
                    <a:pt x="1397130" y="480478"/>
                  </a:lnTo>
                  <a:lnTo>
                    <a:pt x="1470693" y="482719"/>
                  </a:lnTo>
                  <a:lnTo>
                    <a:pt x="1545342" y="484572"/>
                  </a:lnTo>
                  <a:lnTo>
                    <a:pt x="1621013" y="486028"/>
                  </a:lnTo>
                  <a:lnTo>
                    <a:pt x="1697641" y="487078"/>
                  </a:lnTo>
                  <a:lnTo>
                    <a:pt x="1775163" y="487714"/>
                  </a:lnTo>
                  <a:lnTo>
                    <a:pt x="1853513" y="487928"/>
                  </a:lnTo>
                  <a:lnTo>
                    <a:pt x="1931864" y="487714"/>
                  </a:lnTo>
                  <a:lnTo>
                    <a:pt x="2009386" y="487078"/>
                  </a:lnTo>
                  <a:lnTo>
                    <a:pt x="2086014" y="486028"/>
                  </a:lnTo>
                  <a:lnTo>
                    <a:pt x="2161685" y="484572"/>
                  </a:lnTo>
                  <a:lnTo>
                    <a:pt x="2236334" y="482719"/>
                  </a:lnTo>
                  <a:lnTo>
                    <a:pt x="2309897" y="480478"/>
                  </a:lnTo>
                  <a:lnTo>
                    <a:pt x="2382309" y="477856"/>
                  </a:lnTo>
                  <a:lnTo>
                    <a:pt x="2453506" y="474863"/>
                  </a:lnTo>
                  <a:lnTo>
                    <a:pt x="2523424" y="471507"/>
                  </a:lnTo>
                  <a:lnTo>
                    <a:pt x="2591998" y="467796"/>
                  </a:lnTo>
                  <a:lnTo>
                    <a:pt x="2659165" y="463739"/>
                  </a:lnTo>
                  <a:lnTo>
                    <a:pt x="2724859" y="459344"/>
                  </a:lnTo>
                  <a:lnTo>
                    <a:pt x="2789017" y="454620"/>
                  </a:lnTo>
                  <a:lnTo>
                    <a:pt x="2851574" y="449575"/>
                  </a:lnTo>
                  <a:lnTo>
                    <a:pt x="2912465" y="444218"/>
                  </a:lnTo>
                  <a:lnTo>
                    <a:pt x="2971627" y="438557"/>
                  </a:lnTo>
                  <a:lnTo>
                    <a:pt x="3028995" y="432601"/>
                  </a:lnTo>
                  <a:lnTo>
                    <a:pt x="3084505" y="426357"/>
                  </a:lnTo>
                  <a:lnTo>
                    <a:pt x="3138092" y="419836"/>
                  </a:lnTo>
                  <a:lnTo>
                    <a:pt x="3189693" y="413044"/>
                  </a:lnTo>
                  <a:lnTo>
                    <a:pt x="3239242" y="405991"/>
                  </a:lnTo>
                  <a:lnTo>
                    <a:pt x="3286676" y="398684"/>
                  </a:lnTo>
                  <a:lnTo>
                    <a:pt x="3331929" y="391133"/>
                  </a:lnTo>
                  <a:lnTo>
                    <a:pt x="3374939" y="383346"/>
                  </a:lnTo>
                  <a:lnTo>
                    <a:pt x="3415640" y="375332"/>
                  </a:lnTo>
                  <a:lnTo>
                    <a:pt x="3453968" y="367098"/>
                  </a:lnTo>
                  <a:lnTo>
                    <a:pt x="3523247" y="350006"/>
                  </a:lnTo>
                  <a:lnTo>
                    <a:pt x="3582264" y="332140"/>
                  </a:lnTo>
                  <a:lnTo>
                    <a:pt x="3630502" y="313566"/>
                  </a:lnTo>
                  <a:lnTo>
                    <a:pt x="3667447" y="294352"/>
                  </a:lnTo>
                  <a:lnTo>
                    <a:pt x="3700565" y="264480"/>
                  </a:lnTo>
                  <a:lnTo>
                    <a:pt x="3707026" y="243964"/>
                  </a:lnTo>
                  <a:lnTo>
                    <a:pt x="3705400" y="233651"/>
                  </a:lnTo>
                  <a:lnTo>
                    <a:pt x="3681524" y="203402"/>
                  </a:lnTo>
                  <a:lnTo>
                    <a:pt x="3630502" y="174362"/>
                  </a:lnTo>
                  <a:lnTo>
                    <a:pt x="3582264" y="155788"/>
                  </a:lnTo>
                  <a:lnTo>
                    <a:pt x="3523247" y="137922"/>
                  </a:lnTo>
                  <a:lnTo>
                    <a:pt x="3453968" y="120830"/>
                  </a:lnTo>
                  <a:lnTo>
                    <a:pt x="3415640" y="112596"/>
                  </a:lnTo>
                  <a:lnTo>
                    <a:pt x="3374939" y="104582"/>
                  </a:lnTo>
                  <a:lnTo>
                    <a:pt x="3331929" y="96795"/>
                  </a:lnTo>
                  <a:lnTo>
                    <a:pt x="3286676" y="89244"/>
                  </a:lnTo>
                  <a:lnTo>
                    <a:pt x="3239242" y="81937"/>
                  </a:lnTo>
                  <a:lnTo>
                    <a:pt x="3189693" y="74884"/>
                  </a:lnTo>
                  <a:lnTo>
                    <a:pt x="3138092" y="68092"/>
                  </a:lnTo>
                  <a:lnTo>
                    <a:pt x="3084505" y="61570"/>
                  </a:lnTo>
                  <a:lnTo>
                    <a:pt x="3028995" y="55327"/>
                  </a:lnTo>
                  <a:lnTo>
                    <a:pt x="2971627" y="49371"/>
                  </a:lnTo>
                  <a:lnTo>
                    <a:pt x="2912465" y="43710"/>
                  </a:lnTo>
                  <a:lnTo>
                    <a:pt x="2851574" y="38353"/>
                  </a:lnTo>
                  <a:lnTo>
                    <a:pt x="2789017" y="33308"/>
                  </a:lnTo>
                  <a:lnTo>
                    <a:pt x="2724859" y="28584"/>
                  </a:lnTo>
                  <a:lnTo>
                    <a:pt x="2659165" y="24189"/>
                  </a:lnTo>
                  <a:lnTo>
                    <a:pt x="2591998" y="20132"/>
                  </a:lnTo>
                  <a:lnTo>
                    <a:pt x="2523424" y="16421"/>
                  </a:lnTo>
                  <a:lnTo>
                    <a:pt x="2453506" y="13065"/>
                  </a:lnTo>
                  <a:lnTo>
                    <a:pt x="2382309" y="10072"/>
                  </a:lnTo>
                  <a:lnTo>
                    <a:pt x="2309897" y="7450"/>
                  </a:lnTo>
                  <a:lnTo>
                    <a:pt x="2236334" y="5209"/>
                  </a:lnTo>
                  <a:lnTo>
                    <a:pt x="2161685" y="3356"/>
                  </a:lnTo>
                  <a:lnTo>
                    <a:pt x="2086014" y="1900"/>
                  </a:lnTo>
                  <a:lnTo>
                    <a:pt x="2009386" y="850"/>
                  </a:lnTo>
                  <a:lnTo>
                    <a:pt x="1931864" y="214"/>
                  </a:lnTo>
                  <a:lnTo>
                    <a:pt x="185351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633880" y="2457196"/>
            <a:ext cx="1280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Priority: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263610" y="2374444"/>
            <a:ext cx="3707129" cy="488315"/>
          </a:xfrm>
          <a:custGeom>
            <a:avLst/>
            <a:gdLst/>
            <a:ahLst/>
            <a:cxnLst/>
            <a:rect l="l" t="t" r="r" b="b"/>
            <a:pathLst>
              <a:path w="3707129" h="488314">
                <a:moveTo>
                  <a:pt x="1853512" y="0"/>
                </a:moveTo>
                <a:lnTo>
                  <a:pt x="1775162" y="214"/>
                </a:lnTo>
                <a:lnTo>
                  <a:pt x="1697640" y="850"/>
                </a:lnTo>
                <a:lnTo>
                  <a:pt x="1621012" y="1900"/>
                </a:lnTo>
                <a:lnTo>
                  <a:pt x="1545341" y="3356"/>
                </a:lnTo>
                <a:lnTo>
                  <a:pt x="1470692" y="5209"/>
                </a:lnTo>
                <a:lnTo>
                  <a:pt x="1397129" y="7450"/>
                </a:lnTo>
                <a:lnTo>
                  <a:pt x="1324717" y="10072"/>
                </a:lnTo>
                <a:lnTo>
                  <a:pt x="1253520" y="13065"/>
                </a:lnTo>
                <a:lnTo>
                  <a:pt x="1183602" y="16421"/>
                </a:lnTo>
                <a:lnTo>
                  <a:pt x="1115027" y="20132"/>
                </a:lnTo>
                <a:lnTo>
                  <a:pt x="1047861" y="24189"/>
                </a:lnTo>
                <a:lnTo>
                  <a:pt x="982167" y="28584"/>
                </a:lnTo>
                <a:lnTo>
                  <a:pt x="918009" y="33308"/>
                </a:lnTo>
                <a:lnTo>
                  <a:pt x="855452" y="38353"/>
                </a:lnTo>
                <a:lnTo>
                  <a:pt x="794561" y="43710"/>
                </a:lnTo>
                <a:lnTo>
                  <a:pt x="735399" y="49371"/>
                </a:lnTo>
                <a:lnTo>
                  <a:pt x="678031" y="55327"/>
                </a:lnTo>
                <a:lnTo>
                  <a:pt x="622521" y="61570"/>
                </a:lnTo>
                <a:lnTo>
                  <a:pt x="568933" y="68092"/>
                </a:lnTo>
                <a:lnTo>
                  <a:pt x="517333" y="74884"/>
                </a:lnTo>
                <a:lnTo>
                  <a:pt x="467784" y="81937"/>
                </a:lnTo>
                <a:lnTo>
                  <a:pt x="420350" y="89244"/>
                </a:lnTo>
                <a:lnTo>
                  <a:pt x="375097" y="96795"/>
                </a:lnTo>
                <a:lnTo>
                  <a:pt x="332087" y="104582"/>
                </a:lnTo>
                <a:lnTo>
                  <a:pt x="291386" y="112596"/>
                </a:lnTo>
                <a:lnTo>
                  <a:pt x="253058" y="120830"/>
                </a:lnTo>
                <a:lnTo>
                  <a:pt x="183778" y="137922"/>
                </a:lnTo>
                <a:lnTo>
                  <a:pt x="124762" y="155788"/>
                </a:lnTo>
                <a:lnTo>
                  <a:pt x="76524" y="174362"/>
                </a:lnTo>
                <a:lnTo>
                  <a:pt x="39579" y="193576"/>
                </a:lnTo>
                <a:lnTo>
                  <a:pt x="6461" y="223448"/>
                </a:lnTo>
                <a:lnTo>
                  <a:pt x="0" y="243964"/>
                </a:lnTo>
                <a:lnTo>
                  <a:pt x="1626" y="254277"/>
                </a:lnTo>
                <a:lnTo>
                  <a:pt x="25502" y="284526"/>
                </a:lnTo>
                <a:lnTo>
                  <a:pt x="76524" y="313566"/>
                </a:lnTo>
                <a:lnTo>
                  <a:pt x="124762" y="332140"/>
                </a:lnTo>
                <a:lnTo>
                  <a:pt x="183778" y="350006"/>
                </a:lnTo>
                <a:lnTo>
                  <a:pt x="253058" y="367098"/>
                </a:lnTo>
                <a:lnTo>
                  <a:pt x="291386" y="375332"/>
                </a:lnTo>
                <a:lnTo>
                  <a:pt x="332087" y="383346"/>
                </a:lnTo>
                <a:lnTo>
                  <a:pt x="375097" y="391133"/>
                </a:lnTo>
                <a:lnTo>
                  <a:pt x="420350" y="398684"/>
                </a:lnTo>
                <a:lnTo>
                  <a:pt x="467784" y="405991"/>
                </a:lnTo>
                <a:lnTo>
                  <a:pt x="517333" y="413044"/>
                </a:lnTo>
                <a:lnTo>
                  <a:pt x="568933" y="419836"/>
                </a:lnTo>
                <a:lnTo>
                  <a:pt x="622521" y="426357"/>
                </a:lnTo>
                <a:lnTo>
                  <a:pt x="678031" y="432601"/>
                </a:lnTo>
                <a:lnTo>
                  <a:pt x="735399" y="438557"/>
                </a:lnTo>
                <a:lnTo>
                  <a:pt x="794561" y="444218"/>
                </a:lnTo>
                <a:lnTo>
                  <a:pt x="855452" y="449575"/>
                </a:lnTo>
                <a:lnTo>
                  <a:pt x="918009" y="454620"/>
                </a:lnTo>
                <a:lnTo>
                  <a:pt x="982167" y="459344"/>
                </a:lnTo>
                <a:lnTo>
                  <a:pt x="1047861" y="463739"/>
                </a:lnTo>
                <a:lnTo>
                  <a:pt x="1115027" y="467796"/>
                </a:lnTo>
                <a:lnTo>
                  <a:pt x="1183602" y="471507"/>
                </a:lnTo>
                <a:lnTo>
                  <a:pt x="1253520" y="474863"/>
                </a:lnTo>
                <a:lnTo>
                  <a:pt x="1324717" y="477856"/>
                </a:lnTo>
                <a:lnTo>
                  <a:pt x="1397129" y="480478"/>
                </a:lnTo>
                <a:lnTo>
                  <a:pt x="1470692" y="482719"/>
                </a:lnTo>
                <a:lnTo>
                  <a:pt x="1545341" y="484572"/>
                </a:lnTo>
                <a:lnTo>
                  <a:pt x="1621012" y="486028"/>
                </a:lnTo>
                <a:lnTo>
                  <a:pt x="1697640" y="487078"/>
                </a:lnTo>
                <a:lnTo>
                  <a:pt x="1775162" y="487714"/>
                </a:lnTo>
                <a:lnTo>
                  <a:pt x="1853512" y="487928"/>
                </a:lnTo>
                <a:lnTo>
                  <a:pt x="1931863" y="487714"/>
                </a:lnTo>
                <a:lnTo>
                  <a:pt x="2009385" y="487078"/>
                </a:lnTo>
                <a:lnTo>
                  <a:pt x="2086013" y="486028"/>
                </a:lnTo>
                <a:lnTo>
                  <a:pt x="2161684" y="484572"/>
                </a:lnTo>
                <a:lnTo>
                  <a:pt x="2236333" y="482719"/>
                </a:lnTo>
                <a:lnTo>
                  <a:pt x="2309896" y="480478"/>
                </a:lnTo>
                <a:lnTo>
                  <a:pt x="2382308" y="477856"/>
                </a:lnTo>
                <a:lnTo>
                  <a:pt x="2453505" y="474863"/>
                </a:lnTo>
                <a:lnTo>
                  <a:pt x="2523423" y="471507"/>
                </a:lnTo>
                <a:lnTo>
                  <a:pt x="2591998" y="467796"/>
                </a:lnTo>
                <a:lnTo>
                  <a:pt x="2659164" y="463739"/>
                </a:lnTo>
                <a:lnTo>
                  <a:pt x="2724859" y="459344"/>
                </a:lnTo>
                <a:lnTo>
                  <a:pt x="2789016" y="454620"/>
                </a:lnTo>
                <a:lnTo>
                  <a:pt x="2851573" y="449575"/>
                </a:lnTo>
                <a:lnTo>
                  <a:pt x="2912465" y="444218"/>
                </a:lnTo>
                <a:lnTo>
                  <a:pt x="2971627" y="438557"/>
                </a:lnTo>
                <a:lnTo>
                  <a:pt x="3028995" y="432601"/>
                </a:lnTo>
                <a:lnTo>
                  <a:pt x="3084505" y="426357"/>
                </a:lnTo>
                <a:lnTo>
                  <a:pt x="3138092" y="419836"/>
                </a:lnTo>
                <a:lnTo>
                  <a:pt x="3189692" y="413044"/>
                </a:lnTo>
                <a:lnTo>
                  <a:pt x="3239242" y="405991"/>
                </a:lnTo>
                <a:lnTo>
                  <a:pt x="3286675" y="398684"/>
                </a:lnTo>
                <a:lnTo>
                  <a:pt x="3331929" y="391133"/>
                </a:lnTo>
                <a:lnTo>
                  <a:pt x="3374939" y="383346"/>
                </a:lnTo>
                <a:lnTo>
                  <a:pt x="3415639" y="375332"/>
                </a:lnTo>
                <a:lnTo>
                  <a:pt x="3453967" y="367098"/>
                </a:lnTo>
                <a:lnTo>
                  <a:pt x="3523247" y="350006"/>
                </a:lnTo>
                <a:lnTo>
                  <a:pt x="3582264" y="332140"/>
                </a:lnTo>
                <a:lnTo>
                  <a:pt x="3630502" y="313566"/>
                </a:lnTo>
                <a:lnTo>
                  <a:pt x="3667447" y="294352"/>
                </a:lnTo>
                <a:lnTo>
                  <a:pt x="3700565" y="264480"/>
                </a:lnTo>
                <a:lnTo>
                  <a:pt x="3707027" y="243964"/>
                </a:lnTo>
                <a:lnTo>
                  <a:pt x="3705401" y="233651"/>
                </a:lnTo>
                <a:lnTo>
                  <a:pt x="3681524" y="203402"/>
                </a:lnTo>
                <a:lnTo>
                  <a:pt x="3630502" y="174362"/>
                </a:lnTo>
                <a:lnTo>
                  <a:pt x="3582264" y="155788"/>
                </a:lnTo>
                <a:lnTo>
                  <a:pt x="3523247" y="137922"/>
                </a:lnTo>
                <a:lnTo>
                  <a:pt x="3453967" y="120830"/>
                </a:lnTo>
                <a:lnTo>
                  <a:pt x="3415639" y="112596"/>
                </a:lnTo>
                <a:lnTo>
                  <a:pt x="3374939" y="104582"/>
                </a:lnTo>
                <a:lnTo>
                  <a:pt x="3331929" y="96795"/>
                </a:lnTo>
                <a:lnTo>
                  <a:pt x="3286675" y="89244"/>
                </a:lnTo>
                <a:lnTo>
                  <a:pt x="3239242" y="81937"/>
                </a:lnTo>
                <a:lnTo>
                  <a:pt x="3189692" y="74884"/>
                </a:lnTo>
                <a:lnTo>
                  <a:pt x="3138092" y="68092"/>
                </a:lnTo>
                <a:lnTo>
                  <a:pt x="3084505" y="61570"/>
                </a:lnTo>
                <a:lnTo>
                  <a:pt x="3028995" y="55327"/>
                </a:lnTo>
                <a:lnTo>
                  <a:pt x="2971627" y="49371"/>
                </a:lnTo>
                <a:lnTo>
                  <a:pt x="2912465" y="43710"/>
                </a:lnTo>
                <a:lnTo>
                  <a:pt x="2851573" y="38353"/>
                </a:lnTo>
                <a:lnTo>
                  <a:pt x="2789016" y="33308"/>
                </a:lnTo>
                <a:lnTo>
                  <a:pt x="2724859" y="28584"/>
                </a:lnTo>
                <a:lnTo>
                  <a:pt x="2659164" y="24189"/>
                </a:lnTo>
                <a:lnTo>
                  <a:pt x="2591998" y="20132"/>
                </a:lnTo>
                <a:lnTo>
                  <a:pt x="2523423" y="16421"/>
                </a:lnTo>
                <a:lnTo>
                  <a:pt x="2453505" y="13065"/>
                </a:lnTo>
                <a:lnTo>
                  <a:pt x="2382308" y="10072"/>
                </a:lnTo>
                <a:lnTo>
                  <a:pt x="2309896" y="7450"/>
                </a:lnTo>
                <a:lnTo>
                  <a:pt x="2236333" y="5209"/>
                </a:lnTo>
                <a:lnTo>
                  <a:pt x="2161684" y="3356"/>
                </a:lnTo>
                <a:lnTo>
                  <a:pt x="2086013" y="1900"/>
                </a:lnTo>
                <a:lnTo>
                  <a:pt x="2009385" y="850"/>
                </a:lnTo>
                <a:lnTo>
                  <a:pt x="1931863" y="214"/>
                </a:lnTo>
                <a:lnTo>
                  <a:pt x="1853512" y="0"/>
                </a:lnTo>
                <a:close/>
              </a:path>
            </a:pathLst>
          </a:custGeom>
          <a:solidFill>
            <a:srgbClr val="66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77360" y="2426715"/>
            <a:ext cx="1280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Priority: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152626" y="2374444"/>
            <a:ext cx="3707129" cy="488315"/>
          </a:xfrm>
          <a:custGeom>
            <a:avLst/>
            <a:gdLst/>
            <a:ahLst/>
            <a:cxnLst/>
            <a:rect l="l" t="t" r="r" b="b"/>
            <a:pathLst>
              <a:path w="3707130" h="488314">
                <a:moveTo>
                  <a:pt x="1853512" y="0"/>
                </a:moveTo>
                <a:lnTo>
                  <a:pt x="1775162" y="214"/>
                </a:lnTo>
                <a:lnTo>
                  <a:pt x="1697640" y="850"/>
                </a:lnTo>
                <a:lnTo>
                  <a:pt x="1621012" y="1900"/>
                </a:lnTo>
                <a:lnTo>
                  <a:pt x="1545341" y="3356"/>
                </a:lnTo>
                <a:lnTo>
                  <a:pt x="1470692" y="5209"/>
                </a:lnTo>
                <a:lnTo>
                  <a:pt x="1397129" y="7450"/>
                </a:lnTo>
                <a:lnTo>
                  <a:pt x="1324717" y="10072"/>
                </a:lnTo>
                <a:lnTo>
                  <a:pt x="1253520" y="13065"/>
                </a:lnTo>
                <a:lnTo>
                  <a:pt x="1183602" y="16421"/>
                </a:lnTo>
                <a:lnTo>
                  <a:pt x="1115027" y="20132"/>
                </a:lnTo>
                <a:lnTo>
                  <a:pt x="1047861" y="24189"/>
                </a:lnTo>
                <a:lnTo>
                  <a:pt x="982167" y="28584"/>
                </a:lnTo>
                <a:lnTo>
                  <a:pt x="918009" y="33308"/>
                </a:lnTo>
                <a:lnTo>
                  <a:pt x="855452" y="38353"/>
                </a:lnTo>
                <a:lnTo>
                  <a:pt x="794561" y="43710"/>
                </a:lnTo>
                <a:lnTo>
                  <a:pt x="735399" y="49371"/>
                </a:lnTo>
                <a:lnTo>
                  <a:pt x="678031" y="55327"/>
                </a:lnTo>
                <a:lnTo>
                  <a:pt x="622521" y="61570"/>
                </a:lnTo>
                <a:lnTo>
                  <a:pt x="568933" y="68092"/>
                </a:lnTo>
                <a:lnTo>
                  <a:pt x="517333" y="74884"/>
                </a:lnTo>
                <a:lnTo>
                  <a:pt x="467784" y="81937"/>
                </a:lnTo>
                <a:lnTo>
                  <a:pt x="420350" y="89244"/>
                </a:lnTo>
                <a:lnTo>
                  <a:pt x="375097" y="96795"/>
                </a:lnTo>
                <a:lnTo>
                  <a:pt x="332087" y="104582"/>
                </a:lnTo>
                <a:lnTo>
                  <a:pt x="291386" y="112596"/>
                </a:lnTo>
                <a:lnTo>
                  <a:pt x="253058" y="120830"/>
                </a:lnTo>
                <a:lnTo>
                  <a:pt x="183778" y="137922"/>
                </a:lnTo>
                <a:lnTo>
                  <a:pt x="124762" y="155788"/>
                </a:lnTo>
                <a:lnTo>
                  <a:pt x="76524" y="174362"/>
                </a:lnTo>
                <a:lnTo>
                  <a:pt x="39579" y="193576"/>
                </a:lnTo>
                <a:lnTo>
                  <a:pt x="6461" y="223448"/>
                </a:lnTo>
                <a:lnTo>
                  <a:pt x="0" y="243964"/>
                </a:lnTo>
                <a:lnTo>
                  <a:pt x="1626" y="254277"/>
                </a:lnTo>
                <a:lnTo>
                  <a:pt x="25502" y="284526"/>
                </a:lnTo>
                <a:lnTo>
                  <a:pt x="76524" y="313566"/>
                </a:lnTo>
                <a:lnTo>
                  <a:pt x="124762" y="332140"/>
                </a:lnTo>
                <a:lnTo>
                  <a:pt x="183778" y="350006"/>
                </a:lnTo>
                <a:lnTo>
                  <a:pt x="253058" y="367098"/>
                </a:lnTo>
                <a:lnTo>
                  <a:pt x="291386" y="375332"/>
                </a:lnTo>
                <a:lnTo>
                  <a:pt x="332087" y="383346"/>
                </a:lnTo>
                <a:lnTo>
                  <a:pt x="375097" y="391133"/>
                </a:lnTo>
                <a:lnTo>
                  <a:pt x="420350" y="398684"/>
                </a:lnTo>
                <a:lnTo>
                  <a:pt x="467784" y="405991"/>
                </a:lnTo>
                <a:lnTo>
                  <a:pt x="517333" y="413044"/>
                </a:lnTo>
                <a:lnTo>
                  <a:pt x="568933" y="419836"/>
                </a:lnTo>
                <a:lnTo>
                  <a:pt x="622521" y="426357"/>
                </a:lnTo>
                <a:lnTo>
                  <a:pt x="678031" y="432601"/>
                </a:lnTo>
                <a:lnTo>
                  <a:pt x="735399" y="438557"/>
                </a:lnTo>
                <a:lnTo>
                  <a:pt x="794561" y="444218"/>
                </a:lnTo>
                <a:lnTo>
                  <a:pt x="855452" y="449575"/>
                </a:lnTo>
                <a:lnTo>
                  <a:pt x="918009" y="454620"/>
                </a:lnTo>
                <a:lnTo>
                  <a:pt x="982167" y="459344"/>
                </a:lnTo>
                <a:lnTo>
                  <a:pt x="1047861" y="463739"/>
                </a:lnTo>
                <a:lnTo>
                  <a:pt x="1115027" y="467796"/>
                </a:lnTo>
                <a:lnTo>
                  <a:pt x="1183602" y="471507"/>
                </a:lnTo>
                <a:lnTo>
                  <a:pt x="1253520" y="474863"/>
                </a:lnTo>
                <a:lnTo>
                  <a:pt x="1324717" y="477856"/>
                </a:lnTo>
                <a:lnTo>
                  <a:pt x="1397129" y="480478"/>
                </a:lnTo>
                <a:lnTo>
                  <a:pt x="1470692" y="482719"/>
                </a:lnTo>
                <a:lnTo>
                  <a:pt x="1545341" y="484572"/>
                </a:lnTo>
                <a:lnTo>
                  <a:pt x="1621012" y="486028"/>
                </a:lnTo>
                <a:lnTo>
                  <a:pt x="1697640" y="487078"/>
                </a:lnTo>
                <a:lnTo>
                  <a:pt x="1775162" y="487714"/>
                </a:lnTo>
                <a:lnTo>
                  <a:pt x="1853512" y="487928"/>
                </a:lnTo>
                <a:lnTo>
                  <a:pt x="1931863" y="487714"/>
                </a:lnTo>
                <a:lnTo>
                  <a:pt x="2009385" y="487078"/>
                </a:lnTo>
                <a:lnTo>
                  <a:pt x="2086013" y="486028"/>
                </a:lnTo>
                <a:lnTo>
                  <a:pt x="2161684" y="484572"/>
                </a:lnTo>
                <a:lnTo>
                  <a:pt x="2236333" y="482719"/>
                </a:lnTo>
                <a:lnTo>
                  <a:pt x="2309896" y="480478"/>
                </a:lnTo>
                <a:lnTo>
                  <a:pt x="2382308" y="477856"/>
                </a:lnTo>
                <a:lnTo>
                  <a:pt x="2453505" y="474863"/>
                </a:lnTo>
                <a:lnTo>
                  <a:pt x="2523423" y="471507"/>
                </a:lnTo>
                <a:lnTo>
                  <a:pt x="2591997" y="467796"/>
                </a:lnTo>
                <a:lnTo>
                  <a:pt x="2659163" y="463739"/>
                </a:lnTo>
                <a:lnTo>
                  <a:pt x="2724858" y="459344"/>
                </a:lnTo>
                <a:lnTo>
                  <a:pt x="2789015" y="454620"/>
                </a:lnTo>
                <a:lnTo>
                  <a:pt x="2851572" y="449575"/>
                </a:lnTo>
                <a:lnTo>
                  <a:pt x="2912463" y="444218"/>
                </a:lnTo>
                <a:lnTo>
                  <a:pt x="2971625" y="438557"/>
                </a:lnTo>
                <a:lnTo>
                  <a:pt x="3028993" y="432601"/>
                </a:lnTo>
                <a:lnTo>
                  <a:pt x="3084503" y="426357"/>
                </a:lnTo>
                <a:lnTo>
                  <a:pt x="3138090" y="419836"/>
                </a:lnTo>
                <a:lnTo>
                  <a:pt x="3189691" y="413044"/>
                </a:lnTo>
                <a:lnTo>
                  <a:pt x="3239240" y="405991"/>
                </a:lnTo>
                <a:lnTo>
                  <a:pt x="3286673" y="398684"/>
                </a:lnTo>
                <a:lnTo>
                  <a:pt x="3331927" y="391133"/>
                </a:lnTo>
                <a:lnTo>
                  <a:pt x="3374936" y="383346"/>
                </a:lnTo>
                <a:lnTo>
                  <a:pt x="3415637" y="375332"/>
                </a:lnTo>
                <a:lnTo>
                  <a:pt x="3453965" y="367098"/>
                </a:lnTo>
                <a:lnTo>
                  <a:pt x="3523244" y="350006"/>
                </a:lnTo>
                <a:lnTo>
                  <a:pt x="3582261" y="332140"/>
                </a:lnTo>
                <a:lnTo>
                  <a:pt x="3630499" y="313566"/>
                </a:lnTo>
                <a:lnTo>
                  <a:pt x="3667444" y="294352"/>
                </a:lnTo>
                <a:lnTo>
                  <a:pt x="3700562" y="264480"/>
                </a:lnTo>
                <a:lnTo>
                  <a:pt x="3707023" y="243964"/>
                </a:lnTo>
                <a:lnTo>
                  <a:pt x="3705397" y="233651"/>
                </a:lnTo>
                <a:lnTo>
                  <a:pt x="3681521" y="203402"/>
                </a:lnTo>
                <a:lnTo>
                  <a:pt x="3630499" y="174362"/>
                </a:lnTo>
                <a:lnTo>
                  <a:pt x="3582261" y="155788"/>
                </a:lnTo>
                <a:lnTo>
                  <a:pt x="3523244" y="137922"/>
                </a:lnTo>
                <a:lnTo>
                  <a:pt x="3453965" y="120830"/>
                </a:lnTo>
                <a:lnTo>
                  <a:pt x="3415637" y="112596"/>
                </a:lnTo>
                <a:lnTo>
                  <a:pt x="3374936" y="104582"/>
                </a:lnTo>
                <a:lnTo>
                  <a:pt x="3331927" y="96795"/>
                </a:lnTo>
                <a:lnTo>
                  <a:pt x="3286673" y="89244"/>
                </a:lnTo>
                <a:lnTo>
                  <a:pt x="3239240" y="81937"/>
                </a:lnTo>
                <a:lnTo>
                  <a:pt x="3189691" y="74884"/>
                </a:lnTo>
                <a:lnTo>
                  <a:pt x="3138090" y="68092"/>
                </a:lnTo>
                <a:lnTo>
                  <a:pt x="3084503" y="61570"/>
                </a:lnTo>
                <a:lnTo>
                  <a:pt x="3028993" y="55327"/>
                </a:lnTo>
                <a:lnTo>
                  <a:pt x="2971625" y="49371"/>
                </a:lnTo>
                <a:lnTo>
                  <a:pt x="2912463" y="43710"/>
                </a:lnTo>
                <a:lnTo>
                  <a:pt x="2851572" y="38353"/>
                </a:lnTo>
                <a:lnTo>
                  <a:pt x="2789015" y="33308"/>
                </a:lnTo>
                <a:lnTo>
                  <a:pt x="2724858" y="28584"/>
                </a:lnTo>
                <a:lnTo>
                  <a:pt x="2659163" y="24189"/>
                </a:lnTo>
                <a:lnTo>
                  <a:pt x="2591997" y="20132"/>
                </a:lnTo>
                <a:lnTo>
                  <a:pt x="2523423" y="16421"/>
                </a:lnTo>
                <a:lnTo>
                  <a:pt x="2453505" y="13065"/>
                </a:lnTo>
                <a:lnTo>
                  <a:pt x="2382308" y="10072"/>
                </a:lnTo>
                <a:lnTo>
                  <a:pt x="2309896" y="7450"/>
                </a:lnTo>
                <a:lnTo>
                  <a:pt x="2236333" y="5209"/>
                </a:lnTo>
                <a:lnTo>
                  <a:pt x="2161684" y="3356"/>
                </a:lnTo>
                <a:lnTo>
                  <a:pt x="2086013" y="1900"/>
                </a:lnTo>
                <a:lnTo>
                  <a:pt x="2009385" y="850"/>
                </a:lnTo>
                <a:lnTo>
                  <a:pt x="1931863" y="214"/>
                </a:lnTo>
                <a:lnTo>
                  <a:pt x="18535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366376" y="2426715"/>
            <a:ext cx="1280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Priority: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76647" y="1006090"/>
            <a:ext cx="13258165" cy="6503034"/>
            <a:chOff x="476647" y="1006090"/>
            <a:chExt cx="13258165" cy="6503034"/>
          </a:xfrm>
        </p:grpSpPr>
        <p:sp>
          <p:nvSpPr>
            <p:cNvPr id="48" name="object 48"/>
            <p:cNvSpPr/>
            <p:nvPr/>
          </p:nvSpPr>
          <p:spPr>
            <a:xfrm>
              <a:off x="476647" y="1657318"/>
              <a:ext cx="13240385" cy="482600"/>
            </a:xfrm>
            <a:custGeom>
              <a:avLst/>
              <a:gdLst/>
              <a:ahLst/>
              <a:cxnLst/>
              <a:rect l="l" t="t" r="r" b="b"/>
              <a:pathLst>
                <a:path w="13240385" h="482600">
                  <a:moveTo>
                    <a:pt x="13159800" y="0"/>
                  </a:moveTo>
                  <a:lnTo>
                    <a:pt x="80332" y="0"/>
                  </a:lnTo>
                  <a:lnTo>
                    <a:pt x="49063" y="6312"/>
                  </a:lnTo>
                  <a:lnTo>
                    <a:pt x="23528" y="23529"/>
                  </a:lnTo>
                  <a:lnTo>
                    <a:pt x="6312" y="49064"/>
                  </a:lnTo>
                  <a:lnTo>
                    <a:pt x="0" y="80333"/>
                  </a:lnTo>
                  <a:lnTo>
                    <a:pt x="0" y="401699"/>
                  </a:lnTo>
                  <a:lnTo>
                    <a:pt x="6312" y="432969"/>
                  </a:lnTo>
                  <a:lnTo>
                    <a:pt x="23528" y="458505"/>
                  </a:lnTo>
                  <a:lnTo>
                    <a:pt x="49063" y="475721"/>
                  </a:lnTo>
                  <a:lnTo>
                    <a:pt x="80332" y="482034"/>
                  </a:lnTo>
                  <a:lnTo>
                    <a:pt x="13159800" y="482034"/>
                  </a:lnTo>
                  <a:lnTo>
                    <a:pt x="13191066" y="475721"/>
                  </a:lnTo>
                  <a:lnTo>
                    <a:pt x="13216599" y="458505"/>
                  </a:lnTo>
                  <a:lnTo>
                    <a:pt x="13233814" y="432969"/>
                  </a:lnTo>
                  <a:lnTo>
                    <a:pt x="13240127" y="401699"/>
                  </a:lnTo>
                  <a:lnTo>
                    <a:pt x="13240127" y="80333"/>
                  </a:lnTo>
                  <a:lnTo>
                    <a:pt x="13233814" y="49064"/>
                  </a:lnTo>
                  <a:lnTo>
                    <a:pt x="13216599" y="23529"/>
                  </a:lnTo>
                  <a:lnTo>
                    <a:pt x="13191066" y="6312"/>
                  </a:lnTo>
                  <a:lnTo>
                    <a:pt x="13159800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33784" y="2275649"/>
              <a:ext cx="0" cy="5175885"/>
            </a:xfrm>
            <a:custGeom>
              <a:avLst/>
              <a:gdLst/>
              <a:ahLst/>
              <a:cxnLst/>
              <a:rect l="l" t="t" r="r" b="b"/>
              <a:pathLst>
                <a:path h="5175884">
                  <a:moveTo>
                    <a:pt x="0" y="0"/>
                  </a:moveTo>
                  <a:lnTo>
                    <a:pt x="1" y="5175534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54745" y="2307963"/>
              <a:ext cx="0" cy="5175885"/>
            </a:xfrm>
            <a:custGeom>
              <a:avLst/>
              <a:gdLst/>
              <a:ahLst/>
              <a:cxnLst/>
              <a:rect l="l" t="t" r="r" b="b"/>
              <a:pathLst>
                <a:path h="5175884">
                  <a:moveTo>
                    <a:pt x="0" y="0"/>
                  </a:moveTo>
                  <a:lnTo>
                    <a:pt x="1" y="5175534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4452" y="1006090"/>
              <a:ext cx="13240385" cy="482600"/>
            </a:xfrm>
            <a:custGeom>
              <a:avLst/>
              <a:gdLst/>
              <a:ahLst/>
              <a:cxnLst/>
              <a:rect l="l" t="t" r="r" b="b"/>
              <a:pathLst>
                <a:path w="13240385" h="482600">
                  <a:moveTo>
                    <a:pt x="13159799" y="0"/>
                  </a:moveTo>
                  <a:lnTo>
                    <a:pt x="80332" y="0"/>
                  </a:lnTo>
                  <a:lnTo>
                    <a:pt x="49063" y="6312"/>
                  </a:lnTo>
                  <a:lnTo>
                    <a:pt x="23528" y="23529"/>
                  </a:lnTo>
                  <a:lnTo>
                    <a:pt x="6312" y="49064"/>
                  </a:lnTo>
                  <a:lnTo>
                    <a:pt x="0" y="80333"/>
                  </a:lnTo>
                  <a:lnTo>
                    <a:pt x="0" y="401700"/>
                  </a:lnTo>
                  <a:lnTo>
                    <a:pt x="6312" y="432970"/>
                  </a:lnTo>
                  <a:lnTo>
                    <a:pt x="23528" y="458505"/>
                  </a:lnTo>
                  <a:lnTo>
                    <a:pt x="49063" y="475721"/>
                  </a:lnTo>
                  <a:lnTo>
                    <a:pt x="80332" y="482034"/>
                  </a:lnTo>
                  <a:lnTo>
                    <a:pt x="13159799" y="482034"/>
                  </a:lnTo>
                  <a:lnTo>
                    <a:pt x="13191065" y="475721"/>
                  </a:lnTo>
                  <a:lnTo>
                    <a:pt x="13216598" y="458505"/>
                  </a:lnTo>
                  <a:lnTo>
                    <a:pt x="13233814" y="432970"/>
                  </a:lnTo>
                  <a:lnTo>
                    <a:pt x="13240127" y="401700"/>
                  </a:lnTo>
                  <a:lnTo>
                    <a:pt x="13240127" y="80333"/>
                  </a:lnTo>
                  <a:lnTo>
                    <a:pt x="13233814" y="49064"/>
                  </a:lnTo>
                  <a:lnTo>
                    <a:pt x="13216598" y="23529"/>
                  </a:lnTo>
                  <a:lnTo>
                    <a:pt x="13191065" y="6312"/>
                  </a:lnTo>
                  <a:lnTo>
                    <a:pt x="13159799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228762" y="1055116"/>
            <a:ext cx="7771130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alb.ingress.kubernetes.io/load-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balancer-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name: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ingress-groups-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libri"/>
              <a:cs typeface="Calibri"/>
            </a:endParaRPr>
          </a:p>
          <a:p>
            <a:pPr marR="26034" algn="ctr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Group: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myapps.web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606039" y="3227832"/>
            <a:ext cx="10817860" cy="988060"/>
            <a:chOff x="2606039" y="3227832"/>
            <a:chExt cx="10817860" cy="988060"/>
          </a:xfrm>
        </p:grpSpPr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6039" y="3227832"/>
              <a:ext cx="917448" cy="91744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6536" y="3297936"/>
              <a:ext cx="917448" cy="9174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05944" y="3230880"/>
              <a:ext cx="917448" cy="917448"/>
            </a:xfrm>
            <a:prstGeom prst="rect">
              <a:avLst/>
            </a:prstGeom>
          </p:spPr>
        </p:pic>
      </p:grpSp>
      <p:sp>
        <p:nvSpPr>
          <p:cNvPr id="57" name="object 5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598670">
              <a:lnSpc>
                <a:spcPct val="100000"/>
              </a:lnSpc>
              <a:spcBef>
                <a:spcPts val="100"/>
              </a:spcBef>
            </a:pPr>
            <a:r>
              <a:rPr dirty="0"/>
              <a:t>Ingress</a:t>
            </a:r>
            <a:r>
              <a:rPr spc="-90" dirty="0"/>
              <a:t> </a:t>
            </a:r>
            <a:r>
              <a:rPr spc="-20" dirty="0"/>
              <a:t>Groups</a:t>
            </a:r>
          </a:p>
        </p:txBody>
      </p:sp>
      <p:sp>
        <p:nvSpPr>
          <p:cNvPr id="3" name="object 3"/>
          <p:cNvSpPr/>
          <p:nvPr/>
        </p:nvSpPr>
        <p:spPr>
          <a:xfrm>
            <a:off x="1964721" y="1631090"/>
            <a:ext cx="12505055" cy="1189355"/>
          </a:xfrm>
          <a:custGeom>
            <a:avLst/>
            <a:gdLst/>
            <a:ahLst/>
            <a:cxnLst/>
            <a:rect l="l" t="t" r="r" b="b"/>
            <a:pathLst>
              <a:path w="12505055" h="1189355">
                <a:moveTo>
                  <a:pt x="12306890" y="0"/>
                </a:moveTo>
                <a:lnTo>
                  <a:pt x="198146" y="0"/>
                </a:lnTo>
                <a:lnTo>
                  <a:pt x="152713" y="5233"/>
                </a:lnTo>
                <a:lnTo>
                  <a:pt x="111006" y="20140"/>
                </a:lnTo>
                <a:lnTo>
                  <a:pt x="74216" y="43531"/>
                </a:lnTo>
                <a:lnTo>
                  <a:pt x="43530" y="74216"/>
                </a:lnTo>
                <a:lnTo>
                  <a:pt x="20139" y="111007"/>
                </a:lnTo>
                <a:lnTo>
                  <a:pt x="5233" y="152714"/>
                </a:lnTo>
                <a:lnTo>
                  <a:pt x="0" y="198147"/>
                </a:lnTo>
                <a:lnTo>
                  <a:pt x="0" y="990701"/>
                </a:lnTo>
                <a:lnTo>
                  <a:pt x="5233" y="1036135"/>
                </a:lnTo>
                <a:lnTo>
                  <a:pt x="20139" y="1077842"/>
                </a:lnTo>
                <a:lnTo>
                  <a:pt x="43530" y="1114633"/>
                </a:lnTo>
                <a:lnTo>
                  <a:pt x="74216" y="1145319"/>
                </a:lnTo>
                <a:lnTo>
                  <a:pt x="111006" y="1168710"/>
                </a:lnTo>
                <a:lnTo>
                  <a:pt x="152713" y="1183617"/>
                </a:lnTo>
                <a:lnTo>
                  <a:pt x="198146" y="1188850"/>
                </a:lnTo>
                <a:lnTo>
                  <a:pt x="12306890" y="1188850"/>
                </a:lnTo>
                <a:lnTo>
                  <a:pt x="12352324" y="1183617"/>
                </a:lnTo>
                <a:lnTo>
                  <a:pt x="12394031" y="1168710"/>
                </a:lnTo>
                <a:lnTo>
                  <a:pt x="12430821" y="1145319"/>
                </a:lnTo>
                <a:lnTo>
                  <a:pt x="12461506" y="1114633"/>
                </a:lnTo>
                <a:lnTo>
                  <a:pt x="12484896" y="1077842"/>
                </a:lnTo>
                <a:lnTo>
                  <a:pt x="12499802" y="1036135"/>
                </a:lnTo>
                <a:lnTo>
                  <a:pt x="12505035" y="990701"/>
                </a:lnTo>
                <a:lnTo>
                  <a:pt x="12505035" y="198147"/>
                </a:lnTo>
                <a:lnTo>
                  <a:pt x="12499802" y="152714"/>
                </a:lnTo>
                <a:lnTo>
                  <a:pt x="12484896" y="111007"/>
                </a:lnTo>
                <a:lnTo>
                  <a:pt x="12461506" y="74216"/>
                </a:lnTo>
                <a:lnTo>
                  <a:pt x="12430821" y="43531"/>
                </a:lnTo>
                <a:lnTo>
                  <a:pt x="12394031" y="20140"/>
                </a:lnTo>
                <a:lnTo>
                  <a:pt x="12352324" y="5233"/>
                </a:lnTo>
                <a:lnTo>
                  <a:pt x="12306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1496" y="1730755"/>
            <a:ext cx="107562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IngressGroup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resources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together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4721" y="3058614"/>
            <a:ext cx="12505055" cy="1189355"/>
          </a:xfrm>
          <a:custGeom>
            <a:avLst/>
            <a:gdLst/>
            <a:ahLst/>
            <a:cxnLst/>
            <a:rect l="l" t="t" r="r" b="b"/>
            <a:pathLst>
              <a:path w="12505055" h="1189354">
                <a:moveTo>
                  <a:pt x="12306890" y="0"/>
                </a:moveTo>
                <a:lnTo>
                  <a:pt x="198146" y="0"/>
                </a:lnTo>
                <a:lnTo>
                  <a:pt x="152713" y="5233"/>
                </a:lnTo>
                <a:lnTo>
                  <a:pt x="111006" y="20140"/>
                </a:lnTo>
                <a:lnTo>
                  <a:pt x="74216" y="43531"/>
                </a:lnTo>
                <a:lnTo>
                  <a:pt x="43530" y="74217"/>
                </a:lnTo>
                <a:lnTo>
                  <a:pt x="20139" y="111008"/>
                </a:lnTo>
                <a:lnTo>
                  <a:pt x="5233" y="152715"/>
                </a:lnTo>
                <a:lnTo>
                  <a:pt x="0" y="198149"/>
                </a:lnTo>
                <a:lnTo>
                  <a:pt x="0" y="990702"/>
                </a:lnTo>
                <a:lnTo>
                  <a:pt x="5233" y="1036136"/>
                </a:lnTo>
                <a:lnTo>
                  <a:pt x="20139" y="1077843"/>
                </a:lnTo>
                <a:lnTo>
                  <a:pt x="43530" y="1114634"/>
                </a:lnTo>
                <a:lnTo>
                  <a:pt x="74216" y="1145320"/>
                </a:lnTo>
                <a:lnTo>
                  <a:pt x="111006" y="1168710"/>
                </a:lnTo>
                <a:lnTo>
                  <a:pt x="152713" y="1183617"/>
                </a:lnTo>
                <a:lnTo>
                  <a:pt x="198146" y="1188850"/>
                </a:lnTo>
                <a:lnTo>
                  <a:pt x="12306890" y="1188850"/>
                </a:lnTo>
                <a:lnTo>
                  <a:pt x="12352324" y="1183617"/>
                </a:lnTo>
                <a:lnTo>
                  <a:pt x="12394031" y="1168710"/>
                </a:lnTo>
                <a:lnTo>
                  <a:pt x="12430821" y="1145320"/>
                </a:lnTo>
                <a:lnTo>
                  <a:pt x="12461506" y="1114634"/>
                </a:lnTo>
                <a:lnTo>
                  <a:pt x="12484896" y="1077843"/>
                </a:lnTo>
                <a:lnTo>
                  <a:pt x="12499802" y="1036136"/>
                </a:lnTo>
                <a:lnTo>
                  <a:pt x="12505035" y="990702"/>
                </a:lnTo>
                <a:lnTo>
                  <a:pt x="12505035" y="198149"/>
                </a:lnTo>
                <a:lnTo>
                  <a:pt x="12499802" y="152715"/>
                </a:lnTo>
                <a:lnTo>
                  <a:pt x="12484896" y="111008"/>
                </a:lnTo>
                <a:lnTo>
                  <a:pt x="12461506" y="74217"/>
                </a:lnTo>
                <a:lnTo>
                  <a:pt x="12430821" y="43531"/>
                </a:lnTo>
                <a:lnTo>
                  <a:pt x="12394031" y="20140"/>
                </a:lnTo>
                <a:lnTo>
                  <a:pt x="12352324" y="5233"/>
                </a:lnTo>
                <a:lnTo>
                  <a:pt x="12306890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1496" y="3157220"/>
            <a:ext cx="11633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merge</a:t>
            </a:r>
            <a:r>
              <a:rPr sz="3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rules</a:t>
            </a:r>
            <a:r>
              <a:rPr sz="30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Ingresses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within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IngressGroup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single</a:t>
            </a:r>
            <a:r>
              <a:rPr sz="3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ALB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4721" y="4430216"/>
            <a:ext cx="12505055" cy="1189355"/>
          </a:xfrm>
          <a:custGeom>
            <a:avLst/>
            <a:gdLst/>
            <a:ahLst/>
            <a:cxnLst/>
            <a:rect l="l" t="t" r="r" b="b"/>
            <a:pathLst>
              <a:path w="12505055" h="1189354">
                <a:moveTo>
                  <a:pt x="12306890" y="0"/>
                </a:moveTo>
                <a:lnTo>
                  <a:pt x="198146" y="0"/>
                </a:lnTo>
                <a:lnTo>
                  <a:pt x="152713" y="5233"/>
                </a:lnTo>
                <a:lnTo>
                  <a:pt x="111006" y="20140"/>
                </a:lnTo>
                <a:lnTo>
                  <a:pt x="74216" y="43531"/>
                </a:lnTo>
                <a:lnTo>
                  <a:pt x="43530" y="74216"/>
                </a:lnTo>
                <a:lnTo>
                  <a:pt x="20139" y="111007"/>
                </a:lnTo>
                <a:lnTo>
                  <a:pt x="5233" y="152714"/>
                </a:lnTo>
                <a:lnTo>
                  <a:pt x="0" y="198147"/>
                </a:lnTo>
                <a:lnTo>
                  <a:pt x="0" y="990701"/>
                </a:lnTo>
                <a:lnTo>
                  <a:pt x="5233" y="1036135"/>
                </a:lnTo>
                <a:lnTo>
                  <a:pt x="20139" y="1077842"/>
                </a:lnTo>
                <a:lnTo>
                  <a:pt x="43530" y="1114633"/>
                </a:lnTo>
                <a:lnTo>
                  <a:pt x="74216" y="1145319"/>
                </a:lnTo>
                <a:lnTo>
                  <a:pt x="111006" y="1168710"/>
                </a:lnTo>
                <a:lnTo>
                  <a:pt x="152713" y="1183617"/>
                </a:lnTo>
                <a:lnTo>
                  <a:pt x="198146" y="1188850"/>
                </a:lnTo>
                <a:lnTo>
                  <a:pt x="12306890" y="1188850"/>
                </a:lnTo>
                <a:lnTo>
                  <a:pt x="12352324" y="1183617"/>
                </a:lnTo>
                <a:lnTo>
                  <a:pt x="12394031" y="1168710"/>
                </a:lnTo>
                <a:lnTo>
                  <a:pt x="12430821" y="1145319"/>
                </a:lnTo>
                <a:lnTo>
                  <a:pt x="12461506" y="1114633"/>
                </a:lnTo>
                <a:lnTo>
                  <a:pt x="12484896" y="1077842"/>
                </a:lnTo>
                <a:lnTo>
                  <a:pt x="12499802" y="1036135"/>
                </a:lnTo>
                <a:lnTo>
                  <a:pt x="12505035" y="990701"/>
                </a:lnTo>
                <a:lnTo>
                  <a:pt x="12505035" y="198147"/>
                </a:lnTo>
                <a:lnTo>
                  <a:pt x="12499802" y="152714"/>
                </a:lnTo>
                <a:lnTo>
                  <a:pt x="12484896" y="111007"/>
                </a:lnTo>
                <a:lnTo>
                  <a:pt x="12461506" y="74216"/>
                </a:lnTo>
                <a:lnTo>
                  <a:pt x="12430821" y="43531"/>
                </a:lnTo>
                <a:lnTo>
                  <a:pt x="12394031" y="20140"/>
                </a:lnTo>
                <a:lnTo>
                  <a:pt x="12352324" y="5233"/>
                </a:lnTo>
                <a:lnTo>
                  <a:pt x="1230689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01496" y="4528820"/>
            <a:ext cx="11698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3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3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sz="3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NOTE:</a:t>
            </a:r>
            <a:r>
              <a:rPr sz="3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addition,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annotations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applies</a:t>
            </a:r>
            <a:r>
              <a:rPr sz="3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3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paths</a:t>
            </a:r>
            <a:r>
              <a:rPr sz="3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defined</a:t>
            </a:r>
            <a:r>
              <a:rPr sz="3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by</a:t>
            </a:r>
            <a:r>
              <a:rPr sz="3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that</a:t>
            </a:r>
            <a:r>
              <a:rPr sz="30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Ingress.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638" y="1627377"/>
            <a:ext cx="1483360" cy="1189355"/>
          </a:xfrm>
          <a:custGeom>
            <a:avLst/>
            <a:gdLst/>
            <a:ahLst/>
            <a:cxnLst/>
            <a:rect l="l" t="t" r="r" b="b"/>
            <a:pathLst>
              <a:path w="1483360" h="1189355">
                <a:moveTo>
                  <a:pt x="741405" y="0"/>
                </a:moveTo>
                <a:lnTo>
                  <a:pt x="688457" y="1492"/>
                </a:lnTo>
                <a:lnTo>
                  <a:pt x="636514" y="5902"/>
                </a:lnTo>
                <a:lnTo>
                  <a:pt x="585701" y="13130"/>
                </a:lnTo>
                <a:lnTo>
                  <a:pt x="536143" y="23075"/>
                </a:lnTo>
                <a:lnTo>
                  <a:pt x="487967" y="35636"/>
                </a:lnTo>
                <a:lnTo>
                  <a:pt x="441298" y="50712"/>
                </a:lnTo>
                <a:lnTo>
                  <a:pt x="396260" y="68203"/>
                </a:lnTo>
                <a:lnTo>
                  <a:pt x="352980" y="88009"/>
                </a:lnTo>
                <a:lnTo>
                  <a:pt x="311583" y="110028"/>
                </a:lnTo>
                <a:lnTo>
                  <a:pt x="272195" y="134161"/>
                </a:lnTo>
                <a:lnTo>
                  <a:pt x="234940" y="160307"/>
                </a:lnTo>
                <a:lnTo>
                  <a:pt x="199945" y="188364"/>
                </a:lnTo>
                <a:lnTo>
                  <a:pt x="167335" y="218233"/>
                </a:lnTo>
                <a:lnTo>
                  <a:pt x="137235" y="249813"/>
                </a:lnTo>
                <a:lnTo>
                  <a:pt x="109770" y="283003"/>
                </a:lnTo>
                <a:lnTo>
                  <a:pt x="85067" y="317703"/>
                </a:lnTo>
                <a:lnTo>
                  <a:pt x="63251" y="353812"/>
                </a:lnTo>
                <a:lnTo>
                  <a:pt x="44447" y="391229"/>
                </a:lnTo>
                <a:lnTo>
                  <a:pt x="28780" y="429855"/>
                </a:lnTo>
                <a:lnTo>
                  <a:pt x="16377" y="469588"/>
                </a:lnTo>
                <a:lnTo>
                  <a:pt x="7362" y="510327"/>
                </a:lnTo>
                <a:lnTo>
                  <a:pt x="1861" y="551973"/>
                </a:lnTo>
                <a:lnTo>
                  <a:pt x="0" y="594424"/>
                </a:lnTo>
                <a:lnTo>
                  <a:pt x="1861" y="636876"/>
                </a:lnTo>
                <a:lnTo>
                  <a:pt x="7362" y="678522"/>
                </a:lnTo>
                <a:lnTo>
                  <a:pt x="16377" y="719261"/>
                </a:lnTo>
                <a:lnTo>
                  <a:pt x="28780" y="758994"/>
                </a:lnTo>
                <a:lnTo>
                  <a:pt x="44447" y="797620"/>
                </a:lnTo>
                <a:lnTo>
                  <a:pt x="63251" y="835037"/>
                </a:lnTo>
                <a:lnTo>
                  <a:pt x="85067" y="871146"/>
                </a:lnTo>
                <a:lnTo>
                  <a:pt x="109770" y="905846"/>
                </a:lnTo>
                <a:lnTo>
                  <a:pt x="137235" y="939036"/>
                </a:lnTo>
                <a:lnTo>
                  <a:pt x="167335" y="970616"/>
                </a:lnTo>
                <a:lnTo>
                  <a:pt x="199945" y="1000485"/>
                </a:lnTo>
                <a:lnTo>
                  <a:pt x="234940" y="1028542"/>
                </a:lnTo>
                <a:lnTo>
                  <a:pt x="272195" y="1054688"/>
                </a:lnTo>
                <a:lnTo>
                  <a:pt x="311583" y="1078820"/>
                </a:lnTo>
                <a:lnTo>
                  <a:pt x="352980" y="1100840"/>
                </a:lnTo>
                <a:lnTo>
                  <a:pt x="396260" y="1120646"/>
                </a:lnTo>
                <a:lnTo>
                  <a:pt x="441298" y="1138137"/>
                </a:lnTo>
                <a:lnTo>
                  <a:pt x="487967" y="1153213"/>
                </a:lnTo>
                <a:lnTo>
                  <a:pt x="536143" y="1165774"/>
                </a:lnTo>
                <a:lnTo>
                  <a:pt x="585701" y="1175718"/>
                </a:lnTo>
                <a:lnTo>
                  <a:pt x="636514" y="1182946"/>
                </a:lnTo>
                <a:lnTo>
                  <a:pt x="688457" y="1187357"/>
                </a:lnTo>
                <a:lnTo>
                  <a:pt x="741405" y="1188849"/>
                </a:lnTo>
                <a:lnTo>
                  <a:pt x="794354" y="1187357"/>
                </a:lnTo>
                <a:lnTo>
                  <a:pt x="846297" y="1182946"/>
                </a:lnTo>
                <a:lnTo>
                  <a:pt x="897110" y="1175718"/>
                </a:lnTo>
                <a:lnTo>
                  <a:pt x="946668" y="1165774"/>
                </a:lnTo>
                <a:lnTo>
                  <a:pt x="994844" y="1153213"/>
                </a:lnTo>
                <a:lnTo>
                  <a:pt x="1041514" y="1138137"/>
                </a:lnTo>
                <a:lnTo>
                  <a:pt x="1086551" y="1120646"/>
                </a:lnTo>
                <a:lnTo>
                  <a:pt x="1129831" y="1100840"/>
                </a:lnTo>
                <a:lnTo>
                  <a:pt x="1171228" y="1078820"/>
                </a:lnTo>
                <a:lnTo>
                  <a:pt x="1210616" y="1054688"/>
                </a:lnTo>
                <a:lnTo>
                  <a:pt x="1247871" y="1028542"/>
                </a:lnTo>
                <a:lnTo>
                  <a:pt x="1282866" y="1000485"/>
                </a:lnTo>
                <a:lnTo>
                  <a:pt x="1315476" y="970616"/>
                </a:lnTo>
                <a:lnTo>
                  <a:pt x="1345576" y="939036"/>
                </a:lnTo>
                <a:lnTo>
                  <a:pt x="1373041" y="905846"/>
                </a:lnTo>
                <a:lnTo>
                  <a:pt x="1397744" y="871146"/>
                </a:lnTo>
                <a:lnTo>
                  <a:pt x="1419560" y="835037"/>
                </a:lnTo>
                <a:lnTo>
                  <a:pt x="1438364" y="797620"/>
                </a:lnTo>
                <a:lnTo>
                  <a:pt x="1454031" y="758994"/>
                </a:lnTo>
                <a:lnTo>
                  <a:pt x="1466434" y="719261"/>
                </a:lnTo>
                <a:lnTo>
                  <a:pt x="1475449" y="678522"/>
                </a:lnTo>
                <a:lnTo>
                  <a:pt x="1480950" y="636876"/>
                </a:lnTo>
                <a:lnTo>
                  <a:pt x="1482812" y="594424"/>
                </a:lnTo>
                <a:lnTo>
                  <a:pt x="1480950" y="551973"/>
                </a:lnTo>
                <a:lnTo>
                  <a:pt x="1475449" y="510327"/>
                </a:lnTo>
                <a:lnTo>
                  <a:pt x="1466434" y="469588"/>
                </a:lnTo>
                <a:lnTo>
                  <a:pt x="1454031" y="429855"/>
                </a:lnTo>
                <a:lnTo>
                  <a:pt x="1438364" y="391229"/>
                </a:lnTo>
                <a:lnTo>
                  <a:pt x="1419560" y="353812"/>
                </a:lnTo>
                <a:lnTo>
                  <a:pt x="1397744" y="317703"/>
                </a:lnTo>
                <a:lnTo>
                  <a:pt x="1373041" y="283003"/>
                </a:lnTo>
                <a:lnTo>
                  <a:pt x="1345576" y="249813"/>
                </a:lnTo>
                <a:lnTo>
                  <a:pt x="1315476" y="218233"/>
                </a:lnTo>
                <a:lnTo>
                  <a:pt x="1282866" y="188364"/>
                </a:lnTo>
                <a:lnTo>
                  <a:pt x="1247871" y="160307"/>
                </a:lnTo>
                <a:lnTo>
                  <a:pt x="1210616" y="134161"/>
                </a:lnTo>
                <a:lnTo>
                  <a:pt x="1171228" y="110028"/>
                </a:lnTo>
                <a:lnTo>
                  <a:pt x="1129831" y="88009"/>
                </a:lnTo>
                <a:lnTo>
                  <a:pt x="1086551" y="68203"/>
                </a:lnTo>
                <a:lnTo>
                  <a:pt x="1041514" y="50712"/>
                </a:lnTo>
                <a:lnTo>
                  <a:pt x="994844" y="35636"/>
                </a:lnTo>
                <a:lnTo>
                  <a:pt x="946668" y="23075"/>
                </a:lnTo>
                <a:lnTo>
                  <a:pt x="897110" y="13130"/>
                </a:lnTo>
                <a:lnTo>
                  <a:pt x="846297" y="5902"/>
                </a:lnTo>
                <a:lnTo>
                  <a:pt x="794354" y="1492"/>
                </a:lnTo>
                <a:lnTo>
                  <a:pt x="741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8700" y="2027428"/>
            <a:ext cx="1670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0637" y="3054903"/>
            <a:ext cx="1483360" cy="1189355"/>
          </a:xfrm>
          <a:custGeom>
            <a:avLst/>
            <a:gdLst/>
            <a:ahLst/>
            <a:cxnLst/>
            <a:rect l="l" t="t" r="r" b="b"/>
            <a:pathLst>
              <a:path w="1483360" h="1189354">
                <a:moveTo>
                  <a:pt x="741405" y="0"/>
                </a:moveTo>
                <a:lnTo>
                  <a:pt x="688457" y="1492"/>
                </a:lnTo>
                <a:lnTo>
                  <a:pt x="636514" y="5902"/>
                </a:lnTo>
                <a:lnTo>
                  <a:pt x="585701" y="13130"/>
                </a:lnTo>
                <a:lnTo>
                  <a:pt x="536143" y="23075"/>
                </a:lnTo>
                <a:lnTo>
                  <a:pt x="487967" y="35636"/>
                </a:lnTo>
                <a:lnTo>
                  <a:pt x="441298" y="50712"/>
                </a:lnTo>
                <a:lnTo>
                  <a:pt x="396260" y="68203"/>
                </a:lnTo>
                <a:lnTo>
                  <a:pt x="352980" y="88009"/>
                </a:lnTo>
                <a:lnTo>
                  <a:pt x="311583" y="110028"/>
                </a:lnTo>
                <a:lnTo>
                  <a:pt x="272195" y="134161"/>
                </a:lnTo>
                <a:lnTo>
                  <a:pt x="234940" y="160307"/>
                </a:lnTo>
                <a:lnTo>
                  <a:pt x="199945" y="188364"/>
                </a:lnTo>
                <a:lnTo>
                  <a:pt x="167335" y="218233"/>
                </a:lnTo>
                <a:lnTo>
                  <a:pt x="137235" y="249813"/>
                </a:lnTo>
                <a:lnTo>
                  <a:pt x="109770" y="283003"/>
                </a:lnTo>
                <a:lnTo>
                  <a:pt x="85067" y="317703"/>
                </a:lnTo>
                <a:lnTo>
                  <a:pt x="63251" y="353812"/>
                </a:lnTo>
                <a:lnTo>
                  <a:pt x="44447" y="391229"/>
                </a:lnTo>
                <a:lnTo>
                  <a:pt x="28780" y="429855"/>
                </a:lnTo>
                <a:lnTo>
                  <a:pt x="16377" y="469588"/>
                </a:lnTo>
                <a:lnTo>
                  <a:pt x="7362" y="510327"/>
                </a:lnTo>
                <a:lnTo>
                  <a:pt x="1861" y="551973"/>
                </a:lnTo>
                <a:lnTo>
                  <a:pt x="0" y="594424"/>
                </a:lnTo>
                <a:lnTo>
                  <a:pt x="1861" y="636876"/>
                </a:lnTo>
                <a:lnTo>
                  <a:pt x="7362" y="678522"/>
                </a:lnTo>
                <a:lnTo>
                  <a:pt x="16377" y="719261"/>
                </a:lnTo>
                <a:lnTo>
                  <a:pt x="28780" y="758994"/>
                </a:lnTo>
                <a:lnTo>
                  <a:pt x="44447" y="797620"/>
                </a:lnTo>
                <a:lnTo>
                  <a:pt x="63251" y="835037"/>
                </a:lnTo>
                <a:lnTo>
                  <a:pt x="85067" y="871146"/>
                </a:lnTo>
                <a:lnTo>
                  <a:pt x="109770" y="905846"/>
                </a:lnTo>
                <a:lnTo>
                  <a:pt x="137235" y="939036"/>
                </a:lnTo>
                <a:lnTo>
                  <a:pt x="167335" y="970616"/>
                </a:lnTo>
                <a:lnTo>
                  <a:pt x="199945" y="1000485"/>
                </a:lnTo>
                <a:lnTo>
                  <a:pt x="234940" y="1028542"/>
                </a:lnTo>
                <a:lnTo>
                  <a:pt x="272195" y="1054688"/>
                </a:lnTo>
                <a:lnTo>
                  <a:pt x="311583" y="1078820"/>
                </a:lnTo>
                <a:lnTo>
                  <a:pt x="352980" y="1100840"/>
                </a:lnTo>
                <a:lnTo>
                  <a:pt x="396260" y="1120646"/>
                </a:lnTo>
                <a:lnTo>
                  <a:pt x="441298" y="1138137"/>
                </a:lnTo>
                <a:lnTo>
                  <a:pt x="487967" y="1153213"/>
                </a:lnTo>
                <a:lnTo>
                  <a:pt x="536143" y="1165774"/>
                </a:lnTo>
                <a:lnTo>
                  <a:pt x="585701" y="1175718"/>
                </a:lnTo>
                <a:lnTo>
                  <a:pt x="636514" y="1182946"/>
                </a:lnTo>
                <a:lnTo>
                  <a:pt x="688457" y="1187357"/>
                </a:lnTo>
                <a:lnTo>
                  <a:pt x="741405" y="1188849"/>
                </a:lnTo>
                <a:lnTo>
                  <a:pt x="794354" y="1187357"/>
                </a:lnTo>
                <a:lnTo>
                  <a:pt x="846297" y="1182946"/>
                </a:lnTo>
                <a:lnTo>
                  <a:pt x="897110" y="1175718"/>
                </a:lnTo>
                <a:lnTo>
                  <a:pt x="946668" y="1165774"/>
                </a:lnTo>
                <a:lnTo>
                  <a:pt x="994844" y="1153213"/>
                </a:lnTo>
                <a:lnTo>
                  <a:pt x="1041513" y="1138137"/>
                </a:lnTo>
                <a:lnTo>
                  <a:pt x="1086551" y="1120646"/>
                </a:lnTo>
                <a:lnTo>
                  <a:pt x="1129831" y="1100840"/>
                </a:lnTo>
                <a:lnTo>
                  <a:pt x="1171228" y="1078820"/>
                </a:lnTo>
                <a:lnTo>
                  <a:pt x="1210616" y="1054688"/>
                </a:lnTo>
                <a:lnTo>
                  <a:pt x="1247871" y="1028542"/>
                </a:lnTo>
                <a:lnTo>
                  <a:pt x="1282866" y="1000485"/>
                </a:lnTo>
                <a:lnTo>
                  <a:pt x="1315476" y="970616"/>
                </a:lnTo>
                <a:lnTo>
                  <a:pt x="1345576" y="939036"/>
                </a:lnTo>
                <a:lnTo>
                  <a:pt x="1373040" y="905846"/>
                </a:lnTo>
                <a:lnTo>
                  <a:pt x="1397743" y="871146"/>
                </a:lnTo>
                <a:lnTo>
                  <a:pt x="1419560" y="835037"/>
                </a:lnTo>
                <a:lnTo>
                  <a:pt x="1438364" y="797620"/>
                </a:lnTo>
                <a:lnTo>
                  <a:pt x="1454030" y="758994"/>
                </a:lnTo>
                <a:lnTo>
                  <a:pt x="1466434" y="719261"/>
                </a:lnTo>
                <a:lnTo>
                  <a:pt x="1475449" y="678522"/>
                </a:lnTo>
                <a:lnTo>
                  <a:pt x="1480950" y="636876"/>
                </a:lnTo>
                <a:lnTo>
                  <a:pt x="1482811" y="594424"/>
                </a:lnTo>
                <a:lnTo>
                  <a:pt x="1480950" y="551973"/>
                </a:lnTo>
                <a:lnTo>
                  <a:pt x="1475449" y="510327"/>
                </a:lnTo>
                <a:lnTo>
                  <a:pt x="1466434" y="469588"/>
                </a:lnTo>
                <a:lnTo>
                  <a:pt x="1454030" y="429855"/>
                </a:lnTo>
                <a:lnTo>
                  <a:pt x="1438364" y="391229"/>
                </a:lnTo>
                <a:lnTo>
                  <a:pt x="1419560" y="353812"/>
                </a:lnTo>
                <a:lnTo>
                  <a:pt x="1397743" y="317703"/>
                </a:lnTo>
                <a:lnTo>
                  <a:pt x="1373040" y="283003"/>
                </a:lnTo>
                <a:lnTo>
                  <a:pt x="1345576" y="249813"/>
                </a:lnTo>
                <a:lnTo>
                  <a:pt x="1315476" y="218233"/>
                </a:lnTo>
                <a:lnTo>
                  <a:pt x="1282866" y="188364"/>
                </a:lnTo>
                <a:lnTo>
                  <a:pt x="1247871" y="160307"/>
                </a:lnTo>
                <a:lnTo>
                  <a:pt x="1210616" y="134161"/>
                </a:lnTo>
                <a:lnTo>
                  <a:pt x="1171228" y="110028"/>
                </a:lnTo>
                <a:lnTo>
                  <a:pt x="1129831" y="88009"/>
                </a:lnTo>
                <a:lnTo>
                  <a:pt x="1086551" y="68203"/>
                </a:lnTo>
                <a:lnTo>
                  <a:pt x="1041513" y="50712"/>
                </a:lnTo>
                <a:lnTo>
                  <a:pt x="994844" y="35636"/>
                </a:lnTo>
                <a:lnTo>
                  <a:pt x="946668" y="23075"/>
                </a:lnTo>
                <a:lnTo>
                  <a:pt x="897110" y="13130"/>
                </a:lnTo>
                <a:lnTo>
                  <a:pt x="846297" y="5902"/>
                </a:lnTo>
                <a:lnTo>
                  <a:pt x="794354" y="1492"/>
                </a:lnTo>
                <a:lnTo>
                  <a:pt x="741405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8699" y="3456940"/>
            <a:ext cx="1670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0637" y="4426505"/>
            <a:ext cx="1483360" cy="1189355"/>
          </a:xfrm>
          <a:custGeom>
            <a:avLst/>
            <a:gdLst/>
            <a:ahLst/>
            <a:cxnLst/>
            <a:rect l="l" t="t" r="r" b="b"/>
            <a:pathLst>
              <a:path w="1483360" h="1189354">
                <a:moveTo>
                  <a:pt x="741405" y="0"/>
                </a:moveTo>
                <a:lnTo>
                  <a:pt x="688457" y="1492"/>
                </a:lnTo>
                <a:lnTo>
                  <a:pt x="636514" y="5902"/>
                </a:lnTo>
                <a:lnTo>
                  <a:pt x="585701" y="13130"/>
                </a:lnTo>
                <a:lnTo>
                  <a:pt x="536143" y="23075"/>
                </a:lnTo>
                <a:lnTo>
                  <a:pt x="487967" y="35635"/>
                </a:lnTo>
                <a:lnTo>
                  <a:pt x="441298" y="50712"/>
                </a:lnTo>
                <a:lnTo>
                  <a:pt x="396260" y="68203"/>
                </a:lnTo>
                <a:lnTo>
                  <a:pt x="352980" y="88009"/>
                </a:lnTo>
                <a:lnTo>
                  <a:pt x="311583" y="110028"/>
                </a:lnTo>
                <a:lnTo>
                  <a:pt x="272195" y="134161"/>
                </a:lnTo>
                <a:lnTo>
                  <a:pt x="234940" y="160306"/>
                </a:lnTo>
                <a:lnTo>
                  <a:pt x="199945" y="188364"/>
                </a:lnTo>
                <a:lnTo>
                  <a:pt x="167335" y="218233"/>
                </a:lnTo>
                <a:lnTo>
                  <a:pt x="137235" y="249812"/>
                </a:lnTo>
                <a:lnTo>
                  <a:pt x="109770" y="283003"/>
                </a:lnTo>
                <a:lnTo>
                  <a:pt x="85067" y="317702"/>
                </a:lnTo>
                <a:lnTo>
                  <a:pt x="63251" y="353811"/>
                </a:lnTo>
                <a:lnTo>
                  <a:pt x="44447" y="391229"/>
                </a:lnTo>
                <a:lnTo>
                  <a:pt x="28780" y="429854"/>
                </a:lnTo>
                <a:lnTo>
                  <a:pt x="16377" y="469587"/>
                </a:lnTo>
                <a:lnTo>
                  <a:pt x="7362" y="510327"/>
                </a:lnTo>
                <a:lnTo>
                  <a:pt x="1861" y="551973"/>
                </a:lnTo>
                <a:lnTo>
                  <a:pt x="0" y="594424"/>
                </a:lnTo>
                <a:lnTo>
                  <a:pt x="1861" y="636876"/>
                </a:lnTo>
                <a:lnTo>
                  <a:pt x="7362" y="678522"/>
                </a:lnTo>
                <a:lnTo>
                  <a:pt x="16377" y="719261"/>
                </a:lnTo>
                <a:lnTo>
                  <a:pt x="28780" y="758994"/>
                </a:lnTo>
                <a:lnTo>
                  <a:pt x="44447" y="797620"/>
                </a:lnTo>
                <a:lnTo>
                  <a:pt x="63251" y="835037"/>
                </a:lnTo>
                <a:lnTo>
                  <a:pt x="85067" y="871146"/>
                </a:lnTo>
                <a:lnTo>
                  <a:pt x="109770" y="905846"/>
                </a:lnTo>
                <a:lnTo>
                  <a:pt x="137235" y="939036"/>
                </a:lnTo>
                <a:lnTo>
                  <a:pt x="167335" y="970616"/>
                </a:lnTo>
                <a:lnTo>
                  <a:pt x="199945" y="1000485"/>
                </a:lnTo>
                <a:lnTo>
                  <a:pt x="234940" y="1028542"/>
                </a:lnTo>
                <a:lnTo>
                  <a:pt x="272195" y="1054688"/>
                </a:lnTo>
                <a:lnTo>
                  <a:pt x="311583" y="1078820"/>
                </a:lnTo>
                <a:lnTo>
                  <a:pt x="352980" y="1100840"/>
                </a:lnTo>
                <a:lnTo>
                  <a:pt x="396260" y="1120646"/>
                </a:lnTo>
                <a:lnTo>
                  <a:pt x="441298" y="1138137"/>
                </a:lnTo>
                <a:lnTo>
                  <a:pt x="487967" y="1153213"/>
                </a:lnTo>
                <a:lnTo>
                  <a:pt x="536143" y="1165774"/>
                </a:lnTo>
                <a:lnTo>
                  <a:pt x="585701" y="1175718"/>
                </a:lnTo>
                <a:lnTo>
                  <a:pt x="636514" y="1182946"/>
                </a:lnTo>
                <a:lnTo>
                  <a:pt x="688457" y="1187357"/>
                </a:lnTo>
                <a:lnTo>
                  <a:pt x="741405" y="1188849"/>
                </a:lnTo>
                <a:lnTo>
                  <a:pt x="794354" y="1187357"/>
                </a:lnTo>
                <a:lnTo>
                  <a:pt x="846297" y="1182946"/>
                </a:lnTo>
                <a:lnTo>
                  <a:pt x="897110" y="1175718"/>
                </a:lnTo>
                <a:lnTo>
                  <a:pt x="946668" y="1165774"/>
                </a:lnTo>
                <a:lnTo>
                  <a:pt x="994844" y="1153213"/>
                </a:lnTo>
                <a:lnTo>
                  <a:pt x="1041513" y="1138137"/>
                </a:lnTo>
                <a:lnTo>
                  <a:pt x="1086551" y="1120646"/>
                </a:lnTo>
                <a:lnTo>
                  <a:pt x="1129831" y="1100840"/>
                </a:lnTo>
                <a:lnTo>
                  <a:pt x="1171228" y="1078820"/>
                </a:lnTo>
                <a:lnTo>
                  <a:pt x="1210616" y="1054688"/>
                </a:lnTo>
                <a:lnTo>
                  <a:pt x="1247871" y="1028542"/>
                </a:lnTo>
                <a:lnTo>
                  <a:pt x="1282866" y="1000485"/>
                </a:lnTo>
                <a:lnTo>
                  <a:pt x="1315476" y="970616"/>
                </a:lnTo>
                <a:lnTo>
                  <a:pt x="1345576" y="939036"/>
                </a:lnTo>
                <a:lnTo>
                  <a:pt x="1373040" y="905846"/>
                </a:lnTo>
                <a:lnTo>
                  <a:pt x="1397743" y="871146"/>
                </a:lnTo>
                <a:lnTo>
                  <a:pt x="1419560" y="835037"/>
                </a:lnTo>
                <a:lnTo>
                  <a:pt x="1438364" y="797620"/>
                </a:lnTo>
                <a:lnTo>
                  <a:pt x="1454030" y="758994"/>
                </a:lnTo>
                <a:lnTo>
                  <a:pt x="1466434" y="719261"/>
                </a:lnTo>
                <a:lnTo>
                  <a:pt x="1475449" y="678522"/>
                </a:lnTo>
                <a:lnTo>
                  <a:pt x="1480950" y="636876"/>
                </a:lnTo>
                <a:lnTo>
                  <a:pt x="1482811" y="594424"/>
                </a:lnTo>
                <a:lnTo>
                  <a:pt x="1480950" y="551973"/>
                </a:lnTo>
                <a:lnTo>
                  <a:pt x="1475449" y="510327"/>
                </a:lnTo>
                <a:lnTo>
                  <a:pt x="1466434" y="469587"/>
                </a:lnTo>
                <a:lnTo>
                  <a:pt x="1454030" y="429854"/>
                </a:lnTo>
                <a:lnTo>
                  <a:pt x="1438364" y="391229"/>
                </a:lnTo>
                <a:lnTo>
                  <a:pt x="1419560" y="353811"/>
                </a:lnTo>
                <a:lnTo>
                  <a:pt x="1397743" y="317702"/>
                </a:lnTo>
                <a:lnTo>
                  <a:pt x="1373040" y="283003"/>
                </a:lnTo>
                <a:lnTo>
                  <a:pt x="1345576" y="249812"/>
                </a:lnTo>
                <a:lnTo>
                  <a:pt x="1315476" y="218233"/>
                </a:lnTo>
                <a:lnTo>
                  <a:pt x="1282866" y="188364"/>
                </a:lnTo>
                <a:lnTo>
                  <a:pt x="1247871" y="160306"/>
                </a:lnTo>
                <a:lnTo>
                  <a:pt x="1210616" y="134161"/>
                </a:lnTo>
                <a:lnTo>
                  <a:pt x="1171228" y="110028"/>
                </a:lnTo>
                <a:lnTo>
                  <a:pt x="1129831" y="88009"/>
                </a:lnTo>
                <a:lnTo>
                  <a:pt x="1086551" y="68203"/>
                </a:lnTo>
                <a:lnTo>
                  <a:pt x="1041513" y="50712"/>
                </a:lnTo>
                <a:lnTo>
                  <a:pt x="994844" y="35635"/>
                </a:lnTo>
                <a:lnTo>
                  <a:pt x="946668" y="23075"/>
                </a:lnTo>
                <a:lnTo>
                  <a:pt x="897110" y="13130"/>
                </a:lnTo>
                <a:lnTo>
                  <a:pt x="846297" y="5902"/>
                </a:lnTo>
                <a:lnTo>
                  <a:pt x="794354" y="1492"/>
                </a:lnTo>
                <a:lnTo>
                  <a:pt x="741405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8699" y="4828540"/>
            <a:ext cx="1670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4721" y="5784786"/>
            <a:ext cx="11150593" cy="17907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60637" y="6000372"/>
            <a:ext cx="1483360" cy="1189355"/>
          </a:xfrm>
          <a:custGeom>
            <a:avLst/>
            <a:gdLst/>
            <a:ahLst/>
            <a:cxnLst/>
            <a:rect l="l" t="t" r="r" b="b"/>
            <a:pathLst>
              <a:path w="1483360" h="1189354">
                <a:moveTo>
                  <a:pt x="741405" y="0"/>
                </a:moveTo>
                <a:lnTo>
                  <a:pt x="688457" y="1492"/>
                </a:lnTo>
                <a:lnTo>
                  <a:pt x="636514" y="5902"/>
                </a:lnTo>
                <a:lnTo>
                  <a:pt x="585701" y="13130"/>
                </a:lnTo>
                <a:lnTo>
                  <a:pt x="536143" y="23075"/>
                </a:lnTo>
                <a:lnTo>
                  <a:pt x="487967" y="35636"/>
                </a:lnTo>
                <a:lnTo>
                  <a:pt x="441298" y="50712"/>
                </a:lnTo>
                <a:lnTo>
                  <a:pt x="396260" y="68203"/>
                </a:lnTo>
                <a:lnTo>
                  <a:pt x="352980" y="88009"/>
                </a:lnTo>
                <a:lnTo>
                  <a:pt x="311583" y="110028"/>
                </a:lnTo>
                <a:lnTo>
                  <a:pt x="272195" y="134161"/>
                </a:lnTo>
                <a:lnTo>
                  <a:pt x="234940" y="160307"/>
                </a:lnTo>
                <a:lnTo>
                  <a:pt x="199945" y="188364"/>
                </a:lnTo>
                <a:lnTo>
                  <a:pt x="167335" y="218233"/>
                </a:lnTo>
                <a:lnTo>
                  <a:pt x="137235" y="249813"/>
                </a:lnTo>
                <a:lnTo>
                  <a:pt x="109770" y="283003"/>
                </a:lnTo>
                <a:lnTo>
                  <a:pt x="85067" y="317703"/>
                </a:lnTo>
                <a:lnTo>
                  <a:pt x="63251" y="353812"/>
                </a:lnTo>
                <a:lnTo>
                  <a:pt x="44447" y="391229"/>
                </a:lnTo>
                <a:lnTo>
                  <a:pt x="28780" y="429855"/>
                </a:lnTo>
                <a:lnTo>
                  <a:pt x="16377" y="469588"/>
                </a:lnTo>
                <a:lnTo>
                  <a:pt x="7362" y="510327"/>
                </a:lnTo>
                <a:lnTo>
                  <a:pt x="1861" y="551973"/>
                </a:lnTo>
                <a:lnTo>
                  <a:pt x="0" y="594424"/>
                </a:lnTo>
                <a:lnTo>
                  <a:pt x="1861" y="636876"/>
                </a:lnTo>
                <a:lnTo>
                  <a:pt x="7362" y="678522"/>
                </a:lnTo>
                <a:lnTo>
                  <a:pt x="16377" y="719261"/>
                </a:lnTo>
                <a:lnTo>
                  <a:pt x="28780" y="758994"/>
                </a:lnTo>
                <a:lnTo>
                  <a:pt x="44447" y="797620"/>
                </a:lnTo>
                <a:lnTo>
                  <a:pt x="63251" y="835037"/>
                </a:lnTo>
                <a:lnTo>
                  <a:pt x="85067" y="871146"/>
                </a:lnTo>
                <a:lnTo>
                  <a:pt x="109770" y="905846"/>
                </a:lnTo>
                <a:lnTo>
                  <a:pt x="137235" y="939036"/>
                </a:lnTo>
                <a:lnTo>
                  <a:pt x="167335" y="970616"/>
                </a:lnTo>
                <a:lnTo>
                  <a:pt x="199945" y="1000485"/>
                </a:lnTo>
                <a:lnTo>
                  <a:pt x="234940" y="1028543"/>
                </a:lnTo>
                <a:lnTo>
                  <a:pt x="272195" y="1054688"/>
                </a:lnTo>
                <a:lnTo>
                  <a:pt x="311583" y="1078821"/>
                </a:lnTo>
                <a:lnTo>
                  <a:pt x="352980" y="1100840"/>
                </a:lnTo>
                <a:lnTo>
                  <a:pt x="396260" y="1120646"/>
                </a:lnTo>
                <a:lnTo>
                  <a:pt x="441298" y="1138137"/>
                </a:lnTo>
                <a:lnTo>
                  <a:pt x="487967" y="1153214"/>
                </a:lnTo>
                <a:lnTo>
                  <a:pt x="536143" y="1165774"/>
                </a:lnTo>
                <a:lnTo>
                  <a:pt x="585701" y="1175719"/>
                </a:lnTo>
                <a:lnTo>
                  <a:pt x="636514" y="1182947"/>
                </a:lnTo>
                <a:lnTo>
                  <a:pt x="688457" y="1187357"/>
                </a:lnTo>
                <a:lnTo>
                  <a:pt x="741405" y="1188850"/>
                </a:lnTo>
                <a:lnTo>
                  <a:pt x="794354" y="1187357"/>
                </a:lnTo>
                <a:lnTo>
                  <a:pt x="846297" y="1182947"/>
                </a:lnTo>
                <a:lnTo>
                  <a:pt x="897110" y="1175719"/>
                </a:lnTo>
                <a:lnTo>
                  <a:pt x="946668" y="1165774"/>
                </a:lnTo>
                <a:lnTo>
                  <a:pt x="994844" y="1153214"/>
                </a:lnTo>
                <a:lnTo>
                  <a:pt x="1041513" y="1138137"/>
                </a:lnTo>
                <a:lnTo>
                  <a:pt x="1086551" y="1120646"/>
                </a:lnTo>
                <a:lnTo>
                  <a:pt x="1129831" y="1100840"/>
                </a:lnTo>
                <a:lnTo>
                  <a:pt x="1171228" y="1078821"/>
                </a:lnTo>
                <a:lnTo>
                  <a:pt x="1210616" y="1054688"/>
                </a:lnTo>
                <a:lnTo>
                  <a:pt x="1247871" y="1028543"/>
                </a:lnTo>
                <a:lnTo>
                  <a:pt x="1282866" y="1000485"/>
                </a:lnTo>
                <a:lnTo>
                  <a:pt x="1315476" y="970616"/>
                </a:lnTo>
                <a:lnTo>
                  <a:pt x="1345576" y="939036"/>
                </a:lnTo>
                <a:lnTo>
                  <a:pt x="1373040" y="905846"/>
                </a:lnTo>
                <a:lnTo>
                  <a:pt x="1397743" y="871146"/>
                </a:lnTo>
                <a:lnTo>
                  <a:pt x="1419560" y="835037"/>
                </a:lnTo>
                <a:lnTo>
                  <a:pt x="1438364" y="797620"/>
                </a:lnTo>
                <a:lnTo>
                  <a:pt x="1454030" y="758994"/>
                </a:lnTo>
                <a:lnTo>
                  <a:pt x="1466434" y="719261"/>
                </a:lnTo>
                <a:lnTo>
                  <a:pt x="1475449" y="678522"/>
                </a:lnTo>
                <a:lnTo>
                  <a:pt x="1480950" y="636876"/>
                </a:lnTo>
                <a:lnTo>
                  <a:pt x="1482811" y="594424"/>
                </a:lnTo>
                <a:lnTo>
                  <a:pt x="1480950" y="551973"/>
                </a:lnTo>
                <a:lnTo>
                  <a:pt x="1475449" y="510327"/>
                </a:lnTo>
                <a:lnTo>
                  <a:pt x="1466434" y="469588"/>
                </a:lnTo>
                <a:lnTo>
                  <a:pt x="1454030" y="429855"/>
                </a:lnTo>
                <a:lnTo>
                  <a:pt x="1438364" y="391229"/>
                </a:lnTo>
                <a:lnTo>
                  <a:pt x="1419560" y="353812"/>
                </a:lnTo>
                <a:lnTo>
                  <a:pt x="1397743" y="317703"/>
                </a:lnTo>
                <a:lnTo>
                  <a:pt x="1373040" y="283003"/>
                </a:lnTo>
                <a:lnTo>
                  <a:pt x="1345576" y="249813"/>
                </a:lnTo>
                <a:lnTo>
                  <a:pt x="1315476" y="218233"/>
                </a:lnTo>
                <a:lnTo>
                  <a:pt x="1282866" y="188364"/>
                </a:lnTo>
                <a:lnTo>
                  <a:pt x="1247871" y="160307"/>
                </a:lnTo>
                <a:lnTo>
                  <a:pt x="1210616" y="134161"/>
                </a:lnTo>
                <a:lnTo>
                  <a:pt x="1171228" y="110028"/>
                </a:lnTo>
                <a:lnTo>
                  <a:pt x="1129831" y="88009"/>
                </a:lnTo>
                <a:lnTo>
                  <a:pt x="1086551" y="68203"/>
                </a:lnTo>
                <a:lnTo>
                  <a:pt x="1041513" y="50712"/>
                </a:lnTo>
                <a:lnTo>
                  <a:pt x="994844" y="35636"/>
                </a:lnTo>
                <a:lnTo>
                  <a:pt x="946668" y="23075"/>
                </a:lnTo>
                <a:lnTo>
                  <a:pt x="897110" y="13130"/>
                </a:lnTo>
                <a:lnTo>
                  <a:pt x="846297" y="5902"/>
                </a:lnTo>
                <a:lnTo>
                  <a:pt x="794354" y="1492"/>
                </a:lnTo>
                <a:lnTo>
                  <a:pt x="74140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1831" y="6401308"/>
            <a:ext cx="8597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598670">
              <a:lnSpc>
                <a:spcPct val="100000"/>
              </a:lnSpc>
              <a:spcBef>
                <a:spcPts val="100"/>
              </a:spcBef>
            </a:pPr>
            <a:r>
              <a:rPr dirty="0"/>
              <a:t>Ingress</a:t>
            </a:r>
            <a:r>
              <a:rPr spc="-90" dirty="0"/>
              <a:t> </a:t>
            </a:r>
            <a:r>
              <a:rPr spc="-20" dirty="0"/>
              <a:t>Groups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74" y="2026508"/>
            <a:ext cx="7785098" cy="4572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538518" y="2842054"/>
            <a:ext cx="5585460" cy="3077210"/>
          </a:xfrm>
          <a:custGeom>
            <a:avLst/>
            <a:gdLst/>
            <a:ahLst/>
            <a:cxnLst/>
            <a:rect l="l" t="t" r="r" b="b"/>
            <a:pathLst>
              <a:path w="5585459" h="3077210">
                <a:moveTo>
                  <a:pt x="2792627" y="0"/>
                </a:moveTo>
                <a:lnTo>
                  <a:pt x="2731092" y="366"/>
                </a:lnTo>
                <a:lnTo>
                  <a:pt x="2669882" y="1459"/>
                </a:lnTo>
                <a:lnTo>
                  <a:pt x="2609011" y="3272"/>
                </a:lnTo>
                <a:lnTo>
                  <a:pt x="2548492" y="5797"/>
                </a:lnTo>
                <a:lnTo>
                  <a:pt x="2488339" y="9027"/>
                </a:lnTo>
                <a:lnTo>
                  <a:pt x="2428566" y="12954"/>
                </a:lnTo>
                <a:lnTo>
                  <a:pt x="2369186" y="17570"/>
                </a:lnTo>
                <a:lnTo>
                  <a:pt x="2310213" y="22869"/>
                </a:lnTo>
                <a:lnTo>
                  <a:pt x="2251661" y="28842"/>
                </a:lnTo>
                <a:lnTo>
                  <a:pt x="2193542" y="35483"/>
                </a:lnTo>
                <a:lnTo>
                  <a:pt x="2135872" y="42783"/>
                </a:lnTo>
                <a:lnTo>
                  <a:pt x="2078663" y="50735"/>
                </a:lnTo>
                <a:lnTo>
                  <a:pt x="2021929" y="59332"/>
                </a:lnTo>
                <a:lnTo>
                  <a:pt x="1965683" y="68565"/>
                </a:lnTo>
                <a:lnTo>
                  <a:pt x="1909940" y="78429"/>
                </a:lnTo>
                <a:lnTo>
                  <a:pt x="1854713" y="88914"/>
                </a:lnTo>
                <a:lnTo>
                  <a:pt x="1800015" y="100014"/>
                </a:lnTo>
                <a:lnTo>
                  <a:pt x="1745861" y="111722"/>
                </a:lnTo>
                <a:lnTo>
                  <a:pt x="1692263" y="124028"/>
                </a:lnTo>
                <a:lnTo>
                  <a:pt x="1639236" y="136927"/>
                </a:lnTo>
                <a:lnTo>
                  <a:pt x="1586793" y="150410"/>
                </a:lnTo>
                <a:lnTo>
                  <a:pt x="1534948" y="164470"/>
                </a:lnTo>
                <a:lnTo>
                  <a:pt x="1483714" y="179100"/>
                </a:lnTo>
                <a:lnTo>
                  <a:pt x="1433104" y="194292"/>
                </a:lnTo>
                <a:lnTo>
                  <a:pt x="1383134" y="210038"/>
                </a:lnTo>
                <a:lnTo>
                  <a:pt x="1333816" y="226332"/>
                </a:lnTo>
                <a:lnTo>
                  <a:pt x="1285163" y="243164"/>
                </a:lnTo>
                <a:lnTo>
                  <a:pt x="1237190" y="260529"/>
                </a:lnTo>
                <a:lnTo>
                  <a:pt x="1189910" y="278418"/>
                </a:lnTo>
                <a:lnTo>
                  <a:pt x="1143337" y="296824"/>
                </a:lnTo>
                <a:lnTo>
                  <a:pt x="1097484" y="315740"/>
                </a:lnTo>
                <a:lnTo>
                  <a:pt x="1052365" y="335158"/>
                </a:lnTo>
                <a:lnTo>
                  <a:pt x="1007994" y="355070"/>
                </a:lnTo>
                <a:lnTo>
                  <a:pt x="964384" y="375468"/>
                </a:lnTo>
                <a:lnTo>
                  <a:pt x="921549" y="396347"/>
                </a:lnTo>
                <a:lnTo>
                  <a:pt x="879502" y="417697"/>
                </a:lnTo>
                <a:lnTo>
                  <a:pt x="838258" y="439512"/>
                </a:lnTo>
                <a:lnTo>
                  <a:pt x="797829" y="461783"/>
                </a:lnTo>
                <a:lnTo>
                  <a:pt x="758230" y="484504"/>
                </a:lnTo>
                <a:lnTo>
                  <a:pt x="719474" y="507667"/>
                </a:lnTo>
                <a:lnTo>
                  <a:pt x="681574" y="531264"/>
                </a:lnTo>
                <a:lnTo>
                  <a:pt x="644545" y="555288"/>
                </a:lnTo>
                <a:lnTo>
                  <a:pt x="608399" y="579732"/>
                </a:lnTo>
                <a:lnTo>
                  <a:pt x="573151" y="604587"/>
                </a:lnTo>
                <a:lnTo>
                  <a:pt x="538814" y="629847"/>
                </a:lnTo>
                <a:lnTo>
                  <a:pt x="505402" y="655503"/>
                </a:lnTo>
                <a:lnTo>
                  <a:pt x="472929" y="681549"/>
                </a:lnTo>
                <a:lnTo>
                  <a:pt x="441407" y="707977"/>
                </a:lnTo>
                <a:lnTo>
                  <a:pt x="410851" y="734778"/>
                </a:lnTo>
                <a:lnTo>
                  <a:pt x="381275" y="761947"/>
                </a:lnTo>
                <a:lnTo>
                  <a:pt x="352691" y="789475"/>
                </a:lnTo>
                <a:lnTo>
                  <a:pt x="325114" y="817355"/>
                </a:lnTo>
                <a:lnTo>
                  <a:pt x="298557" y="845579"/>
                </a:lnTo>
                <a:lnTo>
                  <a:pt x="273034" y="874140"/>
                </a:lnTo>
                <a:lnTo>
                  <a:pt x="225144" y="932242"/>
                </a:lnTo>
                <a:lnTo>
                  <a:pt x="181553" y="991601"/>
                </a:lnTo>
                <a:lnTo>
                  <a:pt x="142369" y="1052157"/>
                </a:lnTo>
                <a:lnTo>
                  <a:pt x="107703" y="1113849"/>
                </a:lnTo>
                <a:lnTo>
                  <a:pt x="77662" y="1176619"/>
                </a:lnTo>
                <a:lnTo>
                  <a:pt x="52357" y="1240405"/>
                </a:lnTo>
                <a:lnTo>
                  <a:pt x="31895" y="1305148"/>
                </a:lnTo>
                <a:lnTo>
                  <a:pt x="16386" y="1370788"/>
                </a:lnTo>
                <a:lnTo>
                  <a:pt x="5940" y="1437264"/>
                </a:lnTo>
                <a:lnTo>
                  <a:pt x="664" y="1504517"/>
                </a:lnTo>
                <a:lnTo>
                  <a:pt x="0" y="1538415"/>
                </a:lnTo>
                <a:lnTo>
                  <a:pt x="664" y="1572314"/>
                </a:lnTo>
                <a:lnTo>
                  <a:pt x="5940" y="1639567"/>
                </a:lnTo>
                <a:lnTo>
                  <a:pt x="16386" y="1706043"/>
                </a:lnTo>
                <a:lnTo>
                  <a:pt x="31895" y="1771682"/>
                </a:lnTo>
                <a:lnTo>
                  <a:pt x="52357" y="1836425"/>
                </a:lnTo>
                <a:lnTo>
                  <a:pt x="77662" y="1900212"/>
                </a:lnTo>
                <a:lnTo>
                  <a:pt x="107703" y="1962981"/>
                </a:lnTo>
                <a:lnTo>
                  <a:pt x="142369" y="2024674"/>
                </a:lnTo>
                <a:lnTo>
                  <a:pt x="181553" y="2085230"/>
                </a:lnTo>
                <a:lnTo>
                  <a:pt x="225144" y="2144589"/>
                </a:lnTo>
                <a:lnTo>
                  <a:pt x="273034" y="2202691"/>
                </a:lnTo>
                <a:lnTo>
                  <a:pt x="298557" y="2231252"/>
                </a:lnTo>
                <a:lnTo>
                  <a:pt x="325114" y="2259476"/>
                </a:lnTo>
                <a:lnTo>
                  <a:pt x="352691" y="2287356"/>
                </a:lnTo>
                <a:lnTo>
                  <a:pt x="381275" y="2314884"/>
                </a:lnTo>
                <a:lnTo>
                  <a:pt x="410851" y="2342052"/>
                </a:lnTo>
                <a:lnTo>
                  <a:pt x="441407" y="2368854"/>
                </a:lnTo>
                <a:lnTo>
                  <a:pt x="472929" y="2395282"/>
                </a:lnTo>
                <a:lnTo>
                  <a:pt x="505402" y="2421328"/>
                </a:lnTo>
                <a:lnTo>
                  <a:pt x="538814" y="2446984"/>
                </a:lnTo>
                <a:lnTo>
                  <a:pt x="573151" y="2472244"/>
                </a:lnTo>
                <a:lnTo>
                  <a:pt x="608399" y="2497099"/>
                </a:lnTo>
                <a:lnTo>
                  <a:pt x="644545" y="2521543"/>
                </a:lnTo>
                <a:lnTo>
                  <a:pt x="681574" y="2545567"/>
                </a:lnTo>
                <a:lnTo>
                  <a:pt x="719474" y="2569164"/>
                </a:lnTo>
                <a:lnTo>
                  <a:pt x="758230" y="2592327"/>
                </a:lnTo>
                <a:lnTo>
                  <a:pt x="797829" y="2615048"/>
                </a:lnTo>
                <a:lnTo>
                  <a:pt x="838258" y="2637319"/>
                </a:lnTo>
                <a:lnTo>
                  <a:pt x="879502" y="2659134"/>
                </a:lnTo>
                <a:lnTo>
                  <a:pt x="921549" y="2680484"/>
                </a:lnTo>
                <a:lnTo>
                  <a:pt x="964384" y="2701363"/>
                </a:lnTo>
                <a:lnTo>
                  <a:pt x="1007994" y="2721762"/>
                </a:lnTo>
                <a:lnTo>
                  <a:pt x="1052365" y="2741674"/>
                </a:lnTo>
                <a:lnTo>
                  <a:pt x="1097484" y="2761091"/>
                </a:lnTo>
                <a:lnTo>
                  <a:pt x="1143337" y="2780007"/>
                </a:lnTo>
                <a:lnTo>
                  <a:pt x="1189910" y="2798413"/>
                </a:lnTo>
                <a:lnTo>
                  <a:pt x="1237190" y="2816302"/>
                </a:lnTo>
                <a:lnTo>
                  <a:pt x="1285163" y="2833667"/>
                </a:lnTo>
                <a:lnTo>
                  <a:pt x="1333816" y="2850500"/>
                </a:lnTo>
                <a:lnTo>
                  <a:pt x="1383134" y="2866793"/>
                </a:lnTo>
                <a:lnTo>
                  <a:pt x="1433104" y="2882540"/>
                </a:lnTo>
                <a:lnTo>
                  <a:pt x="1483714" y="2897731"/>
                </a:lnTo>
                <a:lnTo>
                  <a:pt x="1534948" y="2912361"/>
                </a:lnTo>
                <a:lnTo>
                  <a:pt x="1586793" y="2926421"/>
                </a:lnTo>
                <a:lnTo>
                  <a:pt x="1639236" y="2939905"/>
                </a:lnTo>
                <a:lnTo>
                  <a:pt x="1692263" y="2952803"/>
                </a:lnTo>
                <a:lnTo>
                  <a:pt x="1745861" y="2965110"/>
                </a:lnTo>
                <a:lnTo>
                  <a:pt x="1800015" y="2976817"/>
                </a:lnTo>
                <a:lnTo>
                  <a:pt x="1854713" y="2987917"/>
                </a:lnTo>
                <a:lnTo>
                  <a:pt x="1909940" y="2998403"/>
                </a:lnTo>
                <a:lnTo>
                  <a:pt x="1965683" y="3008266"/>
                </a:lnTo>
                <a:lnTo>
                  <a:pt x="2021929" y="3017500"/>
                </a:lnTo>
                <a:lnTo>
                  <a:pt x="2078663" y="3026097"/>
                </a:lnTo>
                <a:lnTo>
                  <a:pt x="2135872" y="3034049"/>
                </a:lnTo>
                <a:lnTo>
                  <a:pt x="2193542" y="3041349"/>
                </a:lnTo>
                <a:lnTo>
                  <a:pt x="2251661" y="3047990"/>
                </a:lnTo>
                <a:lnTo>
                  <a:pt x="2310213" y="3053963"/>
                </a:lnTo>
                <a:lnTo>
                  <a:pt x="2369186" y="3059262"/>
                </a:lnTo>
                <a:lnTo>
                  <a:pt x="2428566" y="3063878"/>
                </a:lnTo>
                <a:lnTo>
                  <a:pt x="2488339" y="3067805"/>
                </a:lnTo>
                <a:lnTo>
                  <a:pt x="2548492" y="3071035"/>
                </a:lnTo>
                <a:lnTo>
                  <a:pt x="2609011" y="3073560"/>
                </a:lnTo>
                <a:lnTo>
                  <a:pt x="2669882" y="3075373"/>
                </a:lnTo>
                <a:lnTo>
                  <a:pt x="2731092" y="3076466"/>
                </a:lnTo>
                <a:lnTo>
                  <a:pt x="2792627" y="3076832"/>
                </a:lnTo>
                <a:lnTo>
                  <a:pt x="2854162" y="3076466"/>
                </a:lnTo>
                <a:lnTo>
                  <a:pt x="2915371" y="3075373"/>
                </a:lnTo>
                <a:lnTo>
                  <a:pt x="2976242" y="3073560"/>
                </a:lnTo>
                <a:lnTo>
                  <a:pt x="3036761" y="3071035"/>
                </a:lnTo>
                <a:lnTo>
                  <a:pt x="3096914" y="3067805"/>
                </a:lnTo>
                <a:lnTo>
                  <a:pt x="3156687" y="3063878"/>
                </a:lnTo>
                <a:lnTo>
                  <a:pt x="3216067" y="3059262"/>
                </a:lnTo>
                <a:lnTo>
                  <a:pt x="3275040" y="3053963"/>
                </a:lnTo>
                <a:lnTo>
                  <a:pt x="3333592" y="3047990"/>
                </a:lnTo>
                <a:lnTo>
                  <a:pt x="3391710" y="3041349"/>
                </a:lnTo>
                <a:lnTo>
                  <a:pt x="3449381" y="3034049"/>
                </a:lnTo>
                <a:lnTo>
                  <a:pt x="3506590" y="3026097"/>
                </a:lnTo>
                <a:lnTo>
                  <a:pt x="3563324" y="3017500"/>
                </a:lnTo>
                <a:lnTo>
                  <a:pt x="3619569" y="3008266"/>
                </a:lnTo>
                <a:lnTo>
                  <a:pt x="3675312" y="2998403"/>
                </a:lnTo>
                <a:lnTo>
                  <a:pt x="3730539" y="2987917"/>
                </a:lnTo>
                <a:lnTo>
                  <a:pt x="3785237" y="2976817"/>
                </a:lnTo>
                <a:lnTo>
                  <a:pt x="3839391" y="2965110"/>
                </a:lnTo>
                <a:lnTo>
                  <a:pt x="3892989" y="2952803"/>
                </a:lnTo>
                <a:lnTo>
                  <a:pt x="3946016" y="2939905"/>
                </a:lnTo>
                <a:lnTo>
                  <a:pt x="3998459" y="2926421"/>
                </a:lnTo>
                <a:lnTo>
                  <a:pt x="4050304" y="2912361"/>
                </a:lnTo>
                <a:lnTo>
                  <a:pt x="4101538" y="2897731"/>
                </a:lnTo>
                <a:lnTo>
                  <a:pt x="4152147" y="2882540"/>
                </a:lnTo>
                <a:lnTo>
                  <a:pt x="4202118" y="2866793"/>
                </a:lnTo>
                <a:lnTo>
                  <a:pt x="4251436" y="2850500"/>
                </a:lnTo>
                <a:lnTo>
                  <a:pt x="4300089" y="2833667"/>
                </a:lnTo>
                <a:lnTo>
                  <a:pt x="4348062" y="2816302"/>
                </a:lnTo>
                <a:lnTo>
                  <a:pt x="4395342" y="2798413"/>
                </a:lnTo>
                <a:lnTo>
                  <a:pt x="4441915" y="2780007"/>
                </a:lnTo>
                <a:lnTo>
                  <a:pt x="4487768" y="2761091"/>
                </a:lnTo>
                <a:lnTo>
                  <a:pt x="4532886" y="2741674"/>
                </a:lnTo>
                <a:lnTo>
                  <a:pt x="4577258" y="2721762"/>
                </a:lnTo>
                <a:lnTo>
                  <a:pt x="4620868" y="2701363"/>
                </a:lnTo>
                <a:lnTo>
                  <a:pt x="4663703" y="2680484"/>
                </a:lnTo>
                <a:lnTo>
                  <a:pt x="4705749" y="2659134"/>
                </a:lnTo>
                <a:lnTo>
                  <a:pt x="4746994" y="2637319"/>
                </a:lnTo>
                <a:lnTo>
                  <a:pt x="4787422" y="2615048"/>
                </a:lnTo>
                <a:lnTo>
                  <a:pt x="4827022" y="2592327"/>
                </a:lnTo>
                <a:lnTo>
                  <a:pt x="4865778" y="2569164"/>
                </a:lnTo>
                <a:lnTo>
                  <a:pt x="4903678" y="2545567"/>
                </a:lnTo>
                <a:lnTo>
                  <a:pt x="4940707" y="2521543"/>
                </a:lnTo>
                <a:lnTo>
                  <a:pt x="4976853" y="2497099"/>
                </a:lnTo>
                <a:lnTo>
                  <a:pt x="5012101" y="2472244"/>
                </a:lnTo>
                <a:lnTo>
                  <a:pt x="5046437" y="2446984"/>
                </a:lnTo>
                <a:lnTo>
                  <a:pt x="5079849" y="2421328"/>
                </a:lnTo>
                <a:lnTo>
                  <a:pt x="5112323" y="2395282"/>
                </a:lnTo>
                <a:lnTo>
                  <a:pt x="5143845" y="2368854"/>
                </a:lnTo>
                <a:lnTo>
                  <a:pt x="5174400" y="2342052"/>
                </a:lnTo>
                <a:lnTo>
                  <a:pt x="5203977" y="2314884"/>
                </a:lnTo>
                <a:lnTo>
                  <a:pt x="5232561" y="2287356"/>
                </a:lnTo>
                <a:lnTo>
                  <a:pt x="5260138" y="2259476"/>
                </a:lnTo>
                <a:lnTo>
                  <a:pt x="5286695" y="2231252"/>
                </a:lnTo>
                <a:lnTo>
                  <a:pt x="5312218" y="2202691"/>
                </a:lnTo>
                <a:lnTo>
                  <a:pt x="5360108" y="2144589"/>
                </a:lnTo>
                <a:lnTo>
                  <a:pt x="5403699" y="2085230"/>
                </a:lnTo>
                <a:lnTo>
                  <a:pt x="5442882" y="2024674"/>
                </a:lnTo>
                <a:lnTo>
                  <a:pt x="5477549" y="1962981"/>
                </a:lnTo>
                <a:lnTo>
                  <a:pt x="5507590" y="1900212"/>
                </a:lnTo>
                <a:lnTo>
                  <a:pt x="5532895" y="1836425"/>
                </a:lnTo>
                <a:lnTo>
                  <a:pt x="5553357" y="1771682"/>
                </a:lnTo>
                <a:lnTo>
                  <a:pt x="5568866" y="1706043"/>
                </a:lnTo>
                <a:lnTo>
                  <a:pt x="5579312" y="1639567"/>
                </a:lnTo>
                <a:lnTo>
                  <a:pt x="5584588" y="1572314"/>
                </a:lnTo>
                <a:lnTo>
                  <a:pt x="5585252" y="1538415"/>
                </a:lnTo>
                <a:lnTo>
                  <a:pt x="5584588" y="1504517"/>
                </a:lnTo>
                <a:lnTo>
                  <a:pt x="5579312" y="1437264"/>
                </a:lnTo>
                <a:lnTo>
                  <a:pt x="5568866" y="1370788"/>
                </a:lnTo>
                <a:lnTo>
                  <a:pt x="5553357" y="1305148"/>
                </a:lnTo>
                <a:lnTo>
                  <a:pt x="5532895" y="1240405"/>
                </a:lnTo>
                <a:lnTo>
                  <a:pt x="5507590" y="1176619"/>
                </a:lnTo>
                <a:lnTo>
                  <a:pt x="5477549" y="1113849"/>
                </a:lnTo>
                <a:lnTo>
                  <a:pt x="5442882" y="1052157"/>
                </a:lnTo>
                <a:lnTo>
                  <a:pt x="5403699" y="991601"/>
                </a:lnTo>
                <a:lnTo>
                  <a:pt x="5360108" y="932242"/>
                </a:lnTo>
                <a:lnTo>
                  <a:pt x="5312218" y="874140"/>
                </a:lnTo>
                <a:lnTo>
                  <a:pt x="5286695" y="845579"/>
                </a:lnTo>
                <a:lnTo>
                  <a:pt x="5260138" y="817355"/>
                </a:lnTo>
                <a:lnTo>
                  <a:pt x="5232561" y="789475"/>
                </a:lnTo>
                <a:lnTo>
                  <a:pt x="5203977" y="761947"/>
                </a:lnTo>
                <a:lnTo>
                  <a:pt x="5174400" y="734778"/>
                </a:lnTo>
                <a:lnTo>
                  <a:pt x="5143845" y="707977"/>
                </a:lnTo>
                <a:lnTo>
                  <a:pt x="5112323" y="681549"/>
                </a:lnTo>
                <a:lnTo>
                  <a:pt x="5079849" y="655503"/>
                </a:lnTo>
                <a:lnTo>
                  <a:pt x="5046437" y="629847"/>
                </a:lnTo>
                <a:lnTo>
                  <a:pt x="5012101" y="604587"/>
                </a:lnTo>
                <a:lnTo>
                  <a:pt x="4976853" y="579732"/>
                </a:lnTo>
                <a:lnTo>
                  <a:pt x="4940707" y="555288"/>
                </a:lnTo>
                <a:lnTo>
                  <a:pt x="4903678" y="531264"/>
                </a:lnTo>
                <a:lnTo>
                  <a:pt x="4865778" y="507667"/>
                </a:lnTo>
                <a:lnTo>
                  <a:pt x="4827022" y="484504"/>
                </a:lnTo>
                <a:lnTo>
                  <a:pt x="4787422" y="461783"/>
                </a:lnTo>
                <a:lnTo>
                  <a:pt x="4746994" y="439512"/>
                </a:lnTo>
                <a:lnTo>
                  <a:pt x="4705749" y="417697"/>
                </a:lnTo>
                <a:lnTo>
                  <a:pt x="4663703" y="396347"/>
                </a:lnTo>
                <a:lnTo>
                  <a:pt x="4620868" y="375468"/>
                </a:lnTo>
                <a:lnTo>
                  <a:pt x="4577258" y="355070"/>
                </a:lnTo>
                <a:lnTo>
                  <a:pt x="4532886" y="335158"/>
                </a:lnTo>
                <a:lnTo>
                  <a:pt x="4487768" y="315740"/>
                </a:lnTo>
                <a:lnTo>
                  <a:pt x="4441915" y="296824"/>
                </a:lnTo>
                <a:lnTo>
                  <a:pt x="4395342" y="278418"/>
                </a:lnTo>
                <a:lnTo>
                  <a:pt x="4348062" y="260529"/>
                </a:lnTo>
                <a:lnTo>
                  <a:pt x="4300089" y="243164"/>
                </a:lnTo>
                <a:lnTo>
                  <a:pt x="4251436" y="226332"/>
                </a:lnTo>
                <a:lnTo>
                  <a:pt x="4202118" y="210038"/>
                </a:lnTo>
                <a:lnTo>
                  <a:pt x="4152147" y="194292"/>
                </a:lnTo>
                <a:lnTo>
                  <a:pt x="4101538" y="179100"/>
                </a:lnTo>
                <a:lnTo>
                  <a:pt x="4050304" y="164470"/>
                </a:lnTo>
                <a:lnTo>
                  <a:pt x="3998459" y="150410"/>
                </a:lnTo>
                <a:lnTo>
                  <a:pt x="3946016" y="136927"/>
                </a:lnTo>
                <a:lnTo>
                  <a:pt x="3892989" y="124028"/>
                </a:lnTo>
                <a:lnTo>
                  <a:pt x="3839391" y="111722"/>
                </a:lnTo>
                <a:lnTo>
                  <a:pt x="3785237" y="100014"/>
                </a:lnTo>
                <a:lnTo>
                  <a:pt x="3730539" y="88914"/>
                </a:lnTo>
                <a:lnTo>
                  <a:pt x="3675312" y="78429"/>
                </a:lnTo>
                <a:lnTo>
                  <a:pt x="3619569" y="68565"/>
                </a:lnTo>
                <a:lnTo>
                  <a:pt x="3563324" y="59332"/>
                </a:lnTo>
                <a:lnTo>
                  <a:pt x="3506590" y="50735"/>
                </a:lnTo>
                <a:lnTo>
                  <a:pt x="3449381" y="42783"/>
                </a:lnTo>
                <a:lnTo>
                  <a:pt x="3391710" y="35483"/>
                </a:lnTo>
                <a:lnTo>
                  <a:pt x="3333592" y="28842"/>
                </a:lnTo>
                <a:lnTo>
                  <a:pt x="3275040" y="22869"/>
                </a:lnTo>
                <a:lnTo>
                  <a:pt x="3216067" y="17570"/>
                </a:lnTo>
                <a:lnTo>
                  <a:pt x="3156687" y="12954"/>
                </a:lnTo>
                <a:lnTo>
                  <a:pt x="3096914" y="9027"/>
                </a:lnTo>
                <a:lnTo>
                  <a:pt x="3036761" y="5797"/>
                </a:lnTo>
                <a:lnTo>
                  <a:pt x="2976242" y="3272"/>
                </a:lnTo>
                <a:lnTo>
                  <a:pt x="2915371" y="1459"/>
                </a:lnTo>
                <a:lnTo>
                  <a:pt x="2854162" y="366"/>
                </a:lnTo>
                <a:lnTo>
                  <a:pt x="2792627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56784" y="3199891"/>
            <a:ext cx="374967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endParaRPr sz="3000">
              <a:latin typeface="Calibri"/>
              <a:cs typeface="Calibri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Manifests</a:t>
            </a:r>
            <a:r>
              <a:rPr sz="30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3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00"/>
                </a:solidFill>
                <a:latin typeface="Calibri"/>
                <a:cs typeface="Calibri"/>
              </a:rPr>
              <a:t>3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Ingress</a:t>
            </a:r>
            <a:r>
              <a:rPr sz="3000" spc="-11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Resources</a:t>
            </a:r>
            <a:r>
              <a:rPr sz="3000" spc="-1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Single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AWS</a:t>
            </a:r>
            <a:r>
              <a:rPr sz="3000" spc="-1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ALB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44082" y="2168313"/>
            <a:ext cx="5036185" cy="48113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700" marR="5080" indent="635" algn="ctr">
              <a:lnSpc>
                <a:spcPct val="108000"/>
              </a:lnSpc>
              <a:spcBef>
                <a:spcPts val="15"/>
              </a:spcBef>
              <a:tabLst>
                <a:tab pos="316547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89252"/>
                </a:solidFill>
                <a:latin typeface="Calibri"/>
                <a:cs typeface="Calibri"/>
              </a:rPr>
              <a:t>Ingress </a:t>
            </a:r>
            <a:r>
              <a:rPr sz="5000" b="1" spc="-55" dirty="0">
                <a:solidFill>
                  <a:srgbClr val="7030A0"/>
                </a:solidFill>
                <a:latin typeface="Calibri"/>
                <a:cs typeface="Calibri"/>
              </a:rPr>
              <a:t>Target</a:t>
            </a:r>
            <a:r>
              <a:rPr sz="5000" b="1" spc="-2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Type:</a:t>
            </a:r>
            <a:r>
              <a:rPr sz="5000" b="1" spc="-204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IP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43046" y="1551940"/>
            <a:ext cx="134937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52911" y="1542796"/>
            <a:ext cx="2946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1355" algn="l"/>
              </a:tabLst>
            </a:pPr>
            <a:r>
              <a:rPr sz="2200" spc="-10" dirty="0">
                <a:latin typeface="Calibri"/>
                <a:cs typeface="Calibri"/>
              </a:rPr>
              <a:t>Application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Network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8197" y="1871979"/>
            <a:ext cx="34080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3400" algn="l"/>
              </a:tabLst>
            </a:pP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r>
              <a:rPr sz="2200" dirty="0">
                <a:latin typeface="Calibri"/>
                <a:cs typeface="Calibri"/>
              </a:rPr>
              <a:t>	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1176641"/>
            <a:ext cx="14168119" cy="6370955"/>
          </a:xfrm>
          <a:custGeom>
            <a:avLst/>
            <a:gdLst/>
            <a:ahLst/>
            <a:cxnLst/>
            <a:rect l="l" t="t" r="r" b="b"/>
            <a:pathLst>
              <a:path w="14168119" h="6370955">
                <a:moveTo>
                  <a:pt x="0" y="0"/>
                </a:moveTo>
                <a:lnTo>
                  <a:pt x="14168061" y="0"/>
                </a:lnTo>
                <a:lnTo>
                  <a:pt x="14168061" y="6370577"/>
                </a:lnTo>
                <a:lnTo>
                  <a:pt x="0" y="63705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124307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1176527"/>
            <a:ext cx="7396480" cy="6312535"/>
            <a:chOff x="161544" y="1176527"/>
            <a:chExt cx="7396480" cy="6312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1176527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321966"/>
              <a:ext cx="7253605" cy="5161280"/>
            </a:xfrm>
            <a:custGeom>
              <a:avLst/>
              <a:gdLst/>
              <a:ahLst/>
              <a:cxnLst/>
              <a:rect l="l" t="t" r="r" b="b"/>
              <a:pathLst>
                <a:path w="7253605" h="5161280">
                  <a:moveTo>
                    <a:pt x="0" y="0"/>
                  </a:moveTo>
                  <a:lnTo>
                    <a:pt x="7253553" y="0"/>
                  </a:lnTo>
                  <a:lnTo>
                    <a:pt x="7253553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389123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319527"/>
            <a:ext cx="6882130" cy="4881245"/>
            <a:chOff x="295656" y="2319527"/>
            <a:chExt cx="6882130" cy="4881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319527"/>
              <a:ext cx="335280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4924893"/>
              <a:ext cx="6390640" cy="2250440"/>
            </a:xfrm>
            <a:custGeom>
              <a:avLst/>
              <a:gdLst/>
              <a:ahLst/>
              <a:cxnLst/>
              <a:rect l="l" t="t" r="r" b="b"/>
              <a:pathLst>
                <a:path w="6390640" h="2250440">
                  <a:moveTo>
                    <a:pt x="0" y="0"/>
                  </a:moveTo>
                  <a:lnTo>
                    <a:pt x="6390526" y="0"/>
                  </a:lnTo>
                  <a:lnTo>
                    <a:pt x="6390526" y="2250254"/>
                  </a:lnTo>
                  <a:lnTo>
                    <a:pt x="0" y="225025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3199563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4167" y="3221228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4458" y="2799934"/>
            <a:ext cx="2331085" cy="3927475"/>
            <a:chOff x="964458" y="2799934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3191256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808" y="2806284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4957" y="2873755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6690" y="4998689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6"/>
                </a:lnTo>
                <a:lnTo>
                  <a:pt x="1943049" y="1641006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2317" y="5019547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519" y="3199563"/>
            <a:ext cx="5641340" cy="2073910"/>
            <a:chOff x="1112519" y="3199563"/>
            <a:chExt cx="5641340" cy="207391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995672"/>
              <a:ext cx="277368" cy="277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86688" y="3199563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316" y="3221228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42606" y="2799934"/>
            <a:ext cx="2331085" cy="3927475"/>
            <a:chOff x="4642606" y="2799934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3191256"/>
              <a:ext cx="277367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956" y="2806284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29930" y="2873755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47744" y="1560575"/>
            <a:ext cx="2700655" cy="5079365"/>
            <a:chOff x="4047744" y="1560575"/>
            <a:chExt cx="2700655" cy="5079365"/>
          </a:xfrm>
        </p:grpSpPr>
        <p:sp>
          <p:nvSpPr>
            <p:cNvPr id="28" name="object 28"/>
            <p:cNvSpPr/>
            <p:nvPr/>
          </p:nvSpPr>
          <p:spPr>
            <a:xfrm>
              <a:off x="4804838" y="4998689"/>
              <a:ext cx="1943100" cy="1641475"/>
            </a:xfrm>
            <a:custGeom>
              <a:avLst/>
              <a:gdLst/>
              <a:ahLst/>
              <a:cxnLst/>
              <a:rect l="l" t="t" r="r" b="b"/>
              <a:pathLst>
                <a:path w="1943100" h="1641475">
                  <a:moveTo>
                    <a:pt x="194304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1943049" y="1641006"/>
                  </a:lnTo>
                  <a:lnTo>
                    <a:pt x="1943049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6" y="4995672"/>
              <a:ext cx="277367" cy="2773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7744" y="1560575"/>
              <a:ext cx="694944" cy="63093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84502" y="6791452"/>
            <a:ext cx="3863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Private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40567" y="1582420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27647" y="3499581"/>
            <a:ext cx="3274695" cy="949325"/>
          </a:xfrm>
          <a:custGeom>
            <a:avLst/>
            <a:gdLst/>
            <a:ahLst/>
            <a:cxnLst/>
            <a:rect l="l" t="t" r="r" b="b"/>
            <a:pathLst>
              <a:path w="3274695" h="949325">
                <a:moveTo>
                  <a:pt x="0" y="0"/>
                </a:moveTo>
                <a:lnTo>
                  <a:pt x="3274439" y="0"/>
                </a:lnTo>
                <a:lnTo>
                  <a:pt x="3274439" y="949261"/>
                </a:lnTo>
                <a:lnTo>
                  <a:pt x="0" y="94926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86099" y="3493515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3684" y="1964435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9079" y="1350263"/>
            <a:ext cx="6903720" cy="2934335"/>
            <a:chOff x="259079" y="1350263"/>
            <a:chExt cx="6903720" cy="293433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79" y="1539239"/>
              <a:ext cx="713232" cy="7162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6520" y="1350263"/>
              <a:ext cx="716279" cy="71323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95414" y="3983758"/>
              <a:ext cx="3129280" cy="300355"/>
            </a:xfrm>
            <a:custGeom>
              <a:avLst/>
              <a:gdLst/>
              <a:ahLst/>
              <a:cxnLst/>
              <a:rect l="l" t="t" r="r" b="b"/>
              <a:pathLst>
                <a:path w="3129279" h="300354">
                  <a:moveTo>
                    <a:pt x="3128879" y="0"/>
                  </a:moveTo>
                  <a:lnTo>
                    <a:pt x="0" y="0"/>
                  </a:lnTo>
                  <a:lnTo>
                    <a:pt x="0" y="300253"/>
                  </a:lnTo>
                  <a:lnTo>
                    <a:pt x="3128879" y="300253"/>
                  </a:lnTo>
                  <a:lnTo>
                    <a:pt x="312887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57783" y="1799844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75628" y="564388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26353" y="3987291"/>
            <a:ext cx="2667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sz="16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65576" y="85343"/>
            <a:ext cx="917448" cy="91744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227358" y="1296923"/>
            <a:ext cx="20027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70C0"/>
                </a:solidFill>
                <a:latin typeface="Calibri"/>
                <a:cs typeface="Calibri"/>
              </a:rPr>
              <a:t>ecrdemo.kubeoncloud.com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83314" y="893571"/>
            <a:ext cx="2835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  <a:hlinkClick r:id="rId12"/>
              </a:rPr>
              <a:t>http://ecrdemo.kubeoncloud.com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326113" y="49275"/>
            <a:ext cx="27362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/>
              <a:t>EKS</a:t>
            </a:r>
            <a:r>
              <a:rPr sz="5200" spc="-35" dirty="0"/>
              <a:t> </a:t>
            </a:r>
            <a:r>
              <a:rPr sz="5200" dirty="0"/>
              <a:t>&amp;</a:t>
            </a:r>
            <a:r>
              <a:rPr sz="5200" spc="-25" dirty="0"/>
              <a:t> ECR</a:t>
            </a:r>
            <a:endParaRPr sz="5200"/>
          </a:p>
        </p:txBody>
      </p:sp>
      <p:grpSp>
        <p:nvGrpSpPr>
          <p:cNvPr id="47" name="object 47"/>
          <p:cNvGrpSpPr/>
          <p:nvPr/>
        </p:nvGrpSpPr>
        <p:grpSpPr>
          <a:xfrm>
            <a:off x="1216545" y="5324078"/>
            <a:ext cx="5419090" cy="1222375"/>
            <a:chOff x="1216545" y="5324078"/>
            <a:chExt cx="5419090" cy="1222375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2895" y="5331719"/>
              <a:ext cx="1682119" cy="120828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22895" y="5331719"/>
              <a:ext cx="1682114" cy="1208405"/>
            </a:xfrm>
            <a:custGeom>
              <a:avLst/>
              <a:gdLst/>
              <a:ahLst/>
              <a:cxnLst/>
              <a:rect l="l" t="t" r="r" b="b"/>
              <a:pathLst>
                <a:path w="1682114" h="1208404">
                  <a:moveTo>
                    <a:pt x="0" y="0"/>
                  </a:moveTo>
                  <a:lnTo>
                    <a:pt x="1682120" y="0"/>
                  </a:lnTo>
                  <a:lnTo>
                    <a:pt x="1682120" y="1208289"/>
                  </a:lnTo>
                  <a:lnTo>
                    <a:pt x="0" y="12082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392" y="5327904"/>
              <a:ext cx="292608" cy="2926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6638" y="5330428"/>
              <a:ext cx="1682120" cy="120828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946638" y="5330428"/>
              <a:ext cx="1682114" cy="1208405"/>
            </a:xfrm>
            <a:custGeom>
              <a:avLst/>
              <a:gdLst/>
              <a:ahLst/>
              <a:cxnLst/>
              <a:rect l="l" t="t" r="r" b="b"/>
              <a:pathLst>
                <a:path w="1682115" h="1208404">
                  <a:moveTo>
                    <a:pt x="0" y="0"/>
                  </a:moveTo>
                  <a:lnTo>
                    <a:pt x="1682120" y="0"/>
                  </a:lnTo>
                  <a:lnTo>
                    <a:pt x="1682120" y="1208289"/>
                  </a:lnTo>
                  <a:lnTo>
                    <a:pt x="0" y="12082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3856" y="5346192"/>
              <a:ext cx="292608" cy="2926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56948" y="5891660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90">
                  <a:moveTo>
                    <a:pt x="821932" y="0"/>
                  </a:moveTo>
                  <a:lnTo>
                    <a:pt x="0" y="0"/>
                  </a:lnTo>
                  <a:lnTo>
                    <a:pt x="0" y="618185"/>
                  </a:lnTo>
                  <a:lnTo>
                    <a:pt x="821932" y="61818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56948" y="5891660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90">
                  <a:moveTo>
                    <a:pt x="0" y="0"/>
                  </a:moveTo>
                  <a:lnTo>
                    <a:pt x="821933" y="0"/>
                  </a:lnTo>
                  <a:lnTo>
                    <a:pt x="821933" y="618185"/>
                  </a:lnTo>
                  <a:lnTo>
                    <a:pt x="0" y="61818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65795" y="596314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4350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54291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11725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21611" y="600057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60" y="276998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865795" y="596314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41564" y="6282435"/>
            <a:ext cx="22415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alibri"/>
                <a:cs typeface="Calibri"/>
              </a:rPr>
              <a:t>Pod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115463" y="5880539"/>
            <a:ext cx="822325" cy="618490"/>
            <a:chOff x="5115463" y="5880539"/>
            <a:chExt cx="822325" cy="618490"/>
          </a:xfrm>
        </p:grpSpPr>
        <p:sp>
          <p:nvSpPr>
            <p:cNvPr id="64" name="object 64"/>
            <p:cNvSpPr/>
            <p:nvPr/>
          </p:nvSpPr>
          <p:spPr>
            <a:xfrm>
              <a:off x="5115463" y="5880539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89">
                  <a:moveTo>
                    <a:pt x="821933" y="0"/>
                  </a:moveTo>
                  <a:lnTo>
                    <a:pt x="0" y="0"/>
                  </a:lnTo>
                  <a:lnTo>
                    <a:pt x="0" y="618185"/>
                  </a:lnTo>
                  <a:lnTo>
                    <a:pt x="821933" y="61818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24311" y="59520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32867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12805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70241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80127" y="598945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224311" y="595202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15463" y="5880539"/>
            <a:ext cx="822325" cy="6184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R="20955" algn="ctr">
              <a:lnSpc>
                <a:spcPct val="100000"/>
              </a:lnSpc>
            </a:pPr>
            <a:r>
              <a:rPr sz="1000" spc="-25" dirty="0">
                <a:latin typeface="Calibri"/>
                <a:cs typeface="Calibri"/>
              </a:rPr>
              <a:t>Pod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71011" y="5614041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6"/>
                </a:lnTo>
                <a:lnTo>
                  <a:pt x="3128878" y="234646"/>
                </a:lnTo>
                <a:lnTo>
                  <a:pt x="31288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229245" y="5371877"/>
            <a:ext cx="1669414" cy="4819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310"/>
              </a:spcBef>
            </a:pP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900" spc="-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900" spc="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9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R="3810" algn="r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74932" y="5584444"/>
            <a:ext cx="1769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emo App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55306" y="5019547"/>
            <a:ext cx="2305685" cy="83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74803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900" spc="-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900" spc="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9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554223" y="42671"/>
            <a:ext cx="10233025" cy="6196330"/>
            <a:chOff x="2554223" y="42671"/>
            <a:chExt cx="10233025" cy="6196330"/>
          </a:xfrm>
        </p:grpSpPr>
        <p:sp>
          <p:nvSpPr>
            <p:cNvPr id="77" name="object 77"/>
            <p:cNvSpPr/>
            <p:nvPr/>
          </p:nvSpPr>
          <p:spPr>
            <a:xfrm>
              <a:off x="3886629" y="1001068"/>
              <a:ext cx="76200" cy="2533650"/>
            </a:xfrm>
            <a:custGeom>
              <a:avLst/>
              <a:gdLst/>
              <a:ahLst/>
              <a:cxnLst/>
              <a:rect l="l" t="t" r="r" b="b"/>
              <a:pathLst>
                <a:path w="76200" h="2533650">
                  <a:moveTo>
                    <a:pt x="25400" y="2457174"/>
                  </a:moveTo>
                  <a:lnTo>
                    <a:pt x="0" y="2457174"/>
                  </a:lnTo>
                  <a:lnTo>
                    <a:pt x="38101" y="2533374"/>
                  </a:lnTo>
                  <a:lnTo>
                    <a:pt x="69850" y="2469874"/>
                  </a:lnTo>
                  <a:lnTo>
                    <a:pt x="25400" y="2469874"/>
                  </a:lnTo>
                  <a:lnTo>
                    <a:pt x="25400" y="2457174"/>
                  </a:lnTo>
                  <a:close/>
                </a:path>
                <a:path w="76200" h="2533650">
                  <a:moveTo>
                    <a:pt x="50800" y="0"/>
                  </a:moveTo>
                  <a:lnTo>
                    <a:pt x="25400" y="0"/>
                  </a:lnTo>
                  <a:lnTo>
                    <a:pt x="25400" y="2469874"/>
                  </a:lnTo>
                  <a:lnTo>
                    <a:pt x="50800" y="2469874"/>
                  </a:lnTo>
                  <a:lnTo>
                    <a:pt x="50800" y="0"/>
                  </a:lnTo>
                  <a:close/>
                </a:path>
                <a:path w="76200" h="2533650">
                  <a:moveTo>
                    <a:pt x="76200" y="2457174"/>
                  </a:moveTo>
                  <a:lnTo>
                    <a:pt x="50800" y="2457174"/>
                  </a:lnTo>
                  <a:lnTo>
                    <a:pt x="50800" y="2469874"/>
                  </a:lnTo>
                  <a:lnTo>
                    <a:pt x="69850" y="2469874"/>
                  </a:lnTo>
                  <a:lnTo>
                    <a:pt x="76200" y="245717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8079" y="3532631"/>
              <a:ext cx="472439" cy="4724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578874" y="4283785"/>
              <a:ext cx="2536825" cy="1955164"/>
            </a:xfrm>
            <a:custGeom>
              <a:avLst/>
              <a:gdLst/>
              <a:ahLst/>
              <a:cxnLst/>
              <a:rect l="l" t="t" r="r" b="b"/>
              <a:pathLst>
                <a:path w="2536825" h="1955164">
                  <a:moveTo>
                    <a:pt x="1296060" y="1254772"/>
                  </a:moveTo>
                  <a:lnTo>
                    <a:pt x="1270660" y="1254302"/>
                  </a:lnTo>
                  <a:lnTo>
                    <a:pt x="1293672" y="469"/>
                  </a:lnTo>
                  <a:lnTo>
                    <a:pt x="1268272" y="0"/>
                  </a:lnTo>
                  <a:lnTo>
                    <a:pt x="1245273" y="1253845"/>
                  </a:lnTo>
                  <a:lnTo>
                    <a:pt x="1219873" y="1253375"/>
                  </a:lnTo>
                  <a:lnTo>
                    <a:pt x="1256576" y="1330261"/>
                  </a:lnTo>
                  <a:lnTo>
                    <a:pt x="1289659" y="1267002"/>
                  </a:lnTo>
                  <a:lnTo>
                    <a:pt x="1296060" y="1254772"/>
                  </a:lnTo>
                  <a:close/>
                </a:path>
                <a:path w="2536825" h="1955164">
                  <a:moveTo>
                    <a:pt x="2536583" y="1905850"/>
                  </a:moveTo>
                  <a:lnTo>
                    <a:pt x="2511183" y="1893150"/>
                  </a:lnTo>
                  <a:lnTo>
                    <a:pt x="2460383" y="1867750"/>
                  </a:lnTo>
                  <a:lnTo>
                    <a:pt x="2460383" y="1893150"/>
                  </a:lnTo>
                  <a:lnTo>
                    <a:pt x="1269276" y="1893150"/>
                  </a:lnTo>
                  <a:lnTo>
                    <a:pt x="1269276" y="1564906"/>
                  </a:lnTo>
                  <a:lnTo>
                    <a:pt x="1243876" y="1564906"/>
                  </a:lnTo>
                  <a:lnTo>
                    <a:pt x="1243876" y="1904276"/>
                  </a:lnTo>
                  <a:lnTo>
                    <a:pt x="76200" y="1904276"/>
                  </a:lnTo>
                  <a:lnTo>
                    <a:pt x="76200" y="1878876"/>
                  </a:lnTo>
                  <a:lnTo>
                    <a:pt x="0" y="1916976"/>
                  </a:lnTo>
                  <a:lnTo>
                    <a:pt x="76200" y="1955076"/>
                  </a:lnTo>
                  <a:lnTo>
                    <a:pt x="76200" y="1929676"/>
                  </a:lnTo>
                  <a:lnTo>
                    <a:pt x="1263586" y="1929676"/>
                  </a:lnTo>
                  <a:lnTo>
                    <a:pt x="1269276" y="1923986"/>
                  </a:lnTo>
                  <a:lnTo>
                    <a:pt x="1269276" y="1918550"/>
                  </a:lnTo>
                  <a:lnTo>
                    <a:pt x="2460383" y="1918550"/>
                  </a:lnTo>
                  <a:lnTo>
                    <a:pt x="2460383" y="1943950"/>
                  </a:lnTo>
                  <a:lnTo>
                    <a:pt x="2511183" y="1918550"/>
                  </a:lnTo>
                  <a:lnTo>
                    <a:pt x="2536583" y="19058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4223" y="42671"/>
              <a:ext cx="917448" cy="91744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1688" y="85343"/>
              <a:ext cx="917448" cy="91744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15858" y="57102"/>
              <a:ext cx="871186" cy="87118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62488" y="1850136"/>
              <a:ext cx="713231" cy="713232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0763761" y="1850782"/>
            <a:ext cx="3142615" cy="185420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00647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Registry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ECR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1850623" y="928206"/>
            <a:ext cx="966469" cy="2440305"/>
            <a:chOff x="11850623" y="928206"/>
            <a:chExt cx="966469" cy="2440305"/>
          </a:xfrm>
        </p:grpSpPr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50623" y="2401823"/>
              <a:ext cx="966216" cy="96621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2298250" y="928206"/>
              <a:ext cx="76200" cy="922655"/>
            </a:xfrm>
            <a:custGeom>
              <a:avLst/>
              <a:gdLst/>
              <a:ahLst/>
              <a:cxnLst/>
              <a:rect l="l" t="t" r="r" b="b"/>
              <a:pathLst>
                <a:path w="76200" h="922655">
                  <a:moveTo>
                    <a:pt x="0" y="845708"/>
                  </a:moveTo>
                  <a:lnTo>
                    <a:pt x="36733" y="922576"/>
                  </a:lnTo>
                  <a:lnTo>
                    <a:pt x="69863" y="859171"/>
                  </a:lnTo>
                  <a:lnTo>
                    <a:pt x="42628" y="859171"/>
                  </a:lnTo>
                  <a:lnTo>
                    <a:pt x="33105" y="859001"/>
                  </a:lnTo>
                  <a:lnTo>
                    <a:pt x="33331" y="846303"/>
                  </a:lnTo>
                  <a:lnTo>
                    <a:pt x="0" y="845708"/>
                  </a:lnTo>
                  <a:close/>
                </a:path>
                <a:path w="76200" h="922655">
                  <a:moveTo>
                    <a:pt x="33331" y="846303"/>
                  </a:moveTo>
                  <a:lnTo>
                    <a:pt x="33105" y="859001"/>
                  </a:lnTo>
                  <a:lnTo>
                    <a:pt x="42628" y="859171"/>
                  </a:lnTo>
                  <a:lnTo>
                    <a:pt x="42855" y="846473"/>
                  </a:lnTo>
                  <a:lnTo>
                    <a:pt x="33331" y="846303"/>
                  </a:lnTo>
                  <a:close/>
                </a:path>
                <a:path w="76200" h="922655">
                  <a:moveTo>
                    <a:pt x="42855" y="846473"/>
                  </a:moveTo>
                  <a:lnTo>
                    <a:pt x="42628" y="859171"/>
                  </a:lnTo>
                  <a:lnTo>
                    <a:pt x="69863" y="859171"/>
                  </a:lnTo>
                  <a:lnTo>
                    <a:pt x="76187" y="847068"/>
                  </a:lnTo>
                  <a:lnTo>
                    <a:pt x="42855" y="846473"/>
                  </a:lnTo>
                  <a:close/>
                </a:path>
                <a:path w="76200" h="922655">
                  <a:moveTo>
                    <a:pt x="48440" y="0"/>
                  </a:moveTo>
                  <a:lnTo>
                    <a:pt x="33331" y="846303"/>
                  </a:lnTo>
                  <a:lnTo>
                    <a:pt x="42855" y="846473"/>
                  </a:lnTo>
                  <a:lnTo>
                    <a:pt x="57964" y="170"/>
                  </a:lnTo>
                  <a:lnTo>
                    <a:pt x="48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3123240" y="311403"/>
            <a:ext cx="876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Developer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400167" y="1228852"/>
            <a:ext cx="1052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Push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123483" y="2530347"/>
            <a:ext cx="2311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Pull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Image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ECR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635896" y="41498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76544" y="3642359"/>
            <a:ext cx="472439" cy="472439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1152975" y="4116323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93222" y="1837604"/>
            <a:ext cx="10271125" cy="4136390"/>
            <a:chOff x="493222" y="1837604"/>
            <a:chExt cx="10271125" cy="4136390"/>
          </a:xfrm>
        </p:grpSpPr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2935" y="3608832"/>
              <a:ext cx="475488" cy="47243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574546" y="1837613"/>
              <a:ext cx="4577715" cy="3494404"/>
            </a:xfrm>
            <a:custGeom>
              <a:avLst/>
              <a:gdLst/>
              <a:ahLst/>
              <a:cxnLst/>
              <a:rect l="l" t="t" r="r" b="b"/>
              <a:pathLst>
                <a:path w="4577715" h="3494404">
                  <a:moveTo>
                    <a:pt x="500507" y="3409645"/>
                  </a:moveTo>
                  <a:lnTo>
                    <a:pt x="476504" y="3417951"/>
                  </a:lnTo>
                  <a:lnTo>
                    <a:pt x="93192" y="2309495"/>
                  </a:lnTo>
                  <a:lnTo>
                    <a:pt x="117208" y="2301202"/>
                  </a:lnTo>
                  <a:lnTo>
                    <a:pt x="113423" y="2297493"/>
                  </a:lnTo>
                  <a:lnTo>
                    <a:pt x="56299" y="2241639"/>
                  </a:lnTo>
                  <a:lnTo>
                    <a:pt x="45186" y="2326106"/>
                  </a:lnTo>
                  <a:lnTo>
                    <a:pt x="69189" y="2317800"/>
                  </a:lnTo>
                  <a:lnTo>
                    <a:pt x="452501" y="3426244"/>
                  </a:lnTo>
                  <a:lnTo>
                    <a:pt x="428498" y="3434550"/>
                  </a:lnTo>
                  <a:lnTo>
                    <a:pt x="489407" y="3494113"/>
                  </a:lnTo>
                  <a:lnTo>
                    <a:pt x="496747" y="3438245"/>
                  </a:lnTo>
                  <a:lnTo>
                    <a:pt x="500507" y="3409645"/>
                  </a:lnTo>
                  <a:close/>
                </a:path>
                <a:path w="4577715" h="3494404">
                  <a:moveTo>
                    <a:pt x="2475598" y="38100"/>
                  </a:moveTo>
                  <a:lnTo>
                    <a:pt x="2450198" y="25400"/>
                  </a:lnTo>
                  <a:lnTo>
                    <a:pt x="2399398" y="0"/>
                  </a:lnTo>
                  <a:lnTo>
                    <a:pt x="2399398" y="25400"/>
                  </a:lnTo>
                  <a:lnTo>
                    <a:pt x="30962" y="25400"/>
                  </a:lnTo>
                  <a:lnTo>
                    <a:pt x="25285" y="31076"/>
                  </a:lnTo>
                  <a:lnTo>
                    <a:pt x="24257" y="1674215"/>
                  </a:lnTo>
                  <a:lnTo>
                    <a:pt x="0" y="1672247"/>
                  </a:lnTo>
                  <a:lnTo>
                    <a:pt x="31826" y="1751279"/>
                  </a:lnTo>
                  <a:lnTo>
                    <a:pt x="70142" y="1687995"/>
                  </a:lnTo>
                  <a:lnTo>
                    <a:pt x="75958" y="1678406"/>
                  </a:lnTo>
                  <a:lnTo>
                    <a:pt x="49657" y="1676285"/>
                  </a:lnTo>
                  <a:lnTo>
                    <a:pt x="50673" y="50800"/>
                  </a:lnTo>
                  <a:lnTo>
                    <a:pt x="2399398" y="50800"/>
                  </a:lnTo>
                  <a:lnTo>
                    <a:pt x="2399398" y="76200"/>
                  </a:lnTo>
                  <a:lnTo>
                    <a:pt x="2450198" y="50800"/>
                  </a:lnTo>
                  <a:lnTo>
                    <a:pt x="2475598" y="38100"/>
                  </a:lnTo>
                  <a:close/>
                </a:path>
                <a:path w="4577715" h="3494404">
                  <a:moveTo>
                    <a:pt x="4577321" y="1728838"/>
                  </a:moveTo>
                  <a:lnTo>
                    <a:pt x="4551921" y="1728838"/>
                  </a:lnTo>
                  <a:lnTo>
                    <a:pt x="4551921" y="50800"/>
                  </a:lnTo>
                  <a:lnTo>
                    <a:pt x="4551921" y="38100"/>
                  </a:lnTo>
                  <a:lnTo>
                    <a:pt x="4551921" y="31076"/>
                  </a:lnTo>
                  <a:lnTo>
                    <a:pt x="4546231" y="25400"/>
                  </a:lnTo>
                  <a:lnTo>
                    <a:pt x="3243491" y="25400"/>
                  </a:lnTo>
                  <a:lnTo>
                    <a:pt x="3243491" y="0"/>
                  </a:lnTo>
                  <a:lnTo>
                    <a:pt x="3167291" y="38100"/>
                  </a:lnTo>
                  <a:lnTo>
                    <a:pt x="3243491" y="76200"/>
                  </a:lnTo>
                  <a:lnTo>
                    <a:pt x="3243491" y="50800"/>
                  </a:lnTo>
                  <a:lnTo>
                    <a:pt x="4526521" y="50800"/>
                  </a:lnTo>
                  <a:lnTo>
                    <a:pt x="4526521" y="1728838"/>
                  </a:lnTo>
                  <a:lnTo>
                    <a:pt x="4501121" y="1728838"/>
                  </a:lnTo>
                  <a:lnTo>
                    <a:pt x="4539221" y="1805038"/>
                  </a:lnTo>
                  <a:lnTo>
                    <a:pt x="4570971" y="1741538"/>
                  </a:lnTo>
                  <a:lnTo>
                    <a:pt x="4577321" y="1728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65795" y="2531274"/>
              <a:ext cx="8898255" cy="1384935"/>
            </a:xfrm>
            <a:custGeom>
              <a:avLst/>
              <a:gdLst/>
              <a:ahLst/>
              <a:cxnLst/>
              <a:rect l="l" t="t" r="r" b="b"/>
              <a:pathLst>
                <a:path w="8898255" h="1384935">
                  <a:moveTo>
                    <a:pt x="8878379" y="38100"/>
                  </a:moveTo>
                  <a:lnTo>
                    <a:pt x="8852979" y="25400"/>
                  </a:lnTo>
                  <a:lnTo>
                    <a:pt x="8802179" y="0"/>
                  </a:lnTo>
                  <a:lnTo>
                    <a:pt x="8802179" y="25400"/>
                  </a:lnTo>
                  <a:lnTo>
                    <a:pt x="265455" y="25400"/>
                  </a:lnTo>
                  <a:lnTo>
                    <a:pt x="259778" y="31089"/>
                  </a:lnTo>
                  <a:lnTo>
                    <a:pt x="259778" y="1300327"/>
                  </a:lnTo>
                  <a:lnTo>
                    <a:pt x="76200" y="1300327"/>
                  </a:lnTo>
                  <a:lnTo>
                    <a:pt x="76200" y="1274927"/>
                  </a:lnTo>
                  <a:lnTo>
                    <a:pt x="0" y="1313027"/>
                  </a:lnTo>
                  <a:lnTo>
                    <a:pt x="76200" y="1351127"/>
                  </a:lnTo>
                  <a:lnTo>
                    <a:pt x="76200" y="1325727"/>
                  </a:lnTo>
                  <a:lnTo>
                    <a:pt x="279488" y="1325727"/>
                  </a:lnTo>
                  <a:lnTo>
                    <a:pt x="285178" y="1320038"/>
                  </a:lnTo>
                  <a:lnTo>
                    <a:pt x="285178" y="1313027"/>
                  </a:lnTo>
                  <a:lnTo>
                    <a:pt x="285178" y="1300327"/>
                  </a:lnTo>
                  <a:lnTo>
                    <a:pt x="285178" y="50800"/>
                  </a:lnTo>
                  <a:lnTo>
                    <a:pt x="8802179" y="50800"/>
                  </a:lnTo>
                  <a:lnTo>
                    <a:pt x="8802179" y="76200"/>
                  </a:lnTo>
                  <a:lnTo>
                    <a:pt x="8852979" y="50800"/>
                  </a:lnTo>
                  <a:lnTo>
                    <a:pt x="8878379" y="38100"/>
                  </a:lnTo>
                  <a:close/>
                </a:path>
                <a:path w="8898255" h="1384935">
                  <a:moveTo>
                    <a:pt x="8897963" y="246316"/>
                  </a:moveTo>
                  <a:lnTo>
                    <a:pt x="8872563" y="233616"/>
                  </a:lnTo>
                  <a:lnTo>
                    <a:pt x="8821763" y="208216"/>
                  </a:lnTo>
                  <a:lnTo>
                    <a:pt x="8821763" y="233616"/>
                  </a:lnTo>
                  <a:lnTo>
                    <a:pt x="6683426" y="233616"/>
                  </a:lnTo>
                  <a:lnTo>
                    <a:pt x="6677736" y="239306"/>
                  </a:lnTo>
                  <a:lnTo>
                    <a:pt x="6677736" y="1333627"/>
                  </a:lnTo>
                  <a:lnTo>
                    <a:pt x="4559122" y="1333627"/>
                  </a:lnTo>
                  <a:lnTo>
                    <a:pt x="4559122" y="1308227"/>
                  </a:lnTo>
                  <a:lnTo>
                    <a:pt x="4482922" y="1346327"/>
                  </a:lnTo>
                  <a:lnTo>
                    <a:pt x="4559122" y="1384427"/>
                  </a:lnTo>
                  <a:lnTo>
                    <a:pt x="4559122" y="1359027"/>
                  </a:lnTo>
                  <a:lnTo>
                    <a:pt x="6697446" y="1359027"/>
                  </a:lnTo>
                  <a:lnTo>
                    <a:pt x="6703136" y="1353350"/>
                  </a:lnTo>
                  <a:lnTo>
                    <a:pt x="6703136" y="1346327"/>
                  </a:lnTo>
                  <a:lnTo>
                    <a:pt x="6703136" y="1333627"/>
                  </a:lnTo>
                  <a:lnTo>
                    <a:pt x="6703136" y="259016"/>
                  </a:lnTo>
                  <a:lnTo>
                    <a:pt x="8821763" y="259016"/>
                  </a:lnTo>
                  <a:lnTo>
                    <a:pt x="8821763" y="284416"/>
                  </a:lnTo>
                  <a:lnTo>
                    <a:pt x="8872563" y="259016"/>
                  </a:lnTo>
                  <a:lnTo>
                    <a:pt x="8897963" y="24631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69528" y="4111971"/>
              <a:ext cx="346075" cy="1218565"/>
            </a:xfrm>
            <a:custGeom>
              <a:avLst/>
              <a:gdLst/>
              <a:ahLst/>
              <a:cxnLst/>
              <a:rect l="l" t="t" r="r" b="b"/>
              <a:pathLst>
                <a:path w="346075" h="1218564">
                  <a:moveTo>
                    <a:pt x="0" y="1135223"/>
                  </a:moveTo>
                  <a:lnTo>
                    <a:pt x="18169" y="1218457"/>
                  </a:lnTo>
                  <a:lnTo>
                    <a:pt x="68622" y="1160038"/>
                  </a:lnTo>
                  <a:lnTo>
                    <a:pt x="46109" y="1160038"/>
                  </a:lnTo>
                  <a:lnTo>
                    <a:pt x="21490" y="1153786"/>
                  </a:lnTo>
                  <a:lnTo>
                    <a:pt x="24617" y="1141475"/>
                  </a:lnTo>
                  <a:lnTo>
                    <a:pt x="0" y="1135223"/>
                  </a:lnTo>
                  <a:close/>
                </a:path>
                <a:path w="346075" h="1218564">
                  <a:moveTo>
                    <a:pt x="24617" y="1141475"/>
                  </a:moveTo>
                  <a:lnTo>
                    <a:pt x="21490" y="1153786"/>
                  </a:lnTo>
                  <a:lnTo>
                    <a:pt x="46109" y="1160038"/>
                  </a:lnTo>
                  <a:lnTo>
                    <a:pt x="49236" y="1147728"/>
                  </a:lnTo>
                  <a:lnTo>
                    <a:pt x="24617" y="1141475"/>
                  </a:lnTo>
                  <a:close/>
                </a:path>
                <a:path w="346075" h="1218564">
                  <a:moveTo>
                    <a:pt x="49236" y="1147728"/>
                  </a:moveTo>
                  <a:lnTo>
                    <a:pt x="46109" y="1160038"/>
                  </a:lnTo>
                  <a:lnTo>
                    <a:pt x="68622" y="1160038"/>
                  </a:lnTo>
                  <a:lnTo>
                    <a:pt x="73854" y="1153980"/>
                  </a:lnTo>
                  <a:lnTo>
                    <a:pt x="49236" y="1147728"/>
                  </a:lnTo>
                  <a:close/>
                </a:path>
                <a:path w="346075" h="1218564">
                  <a:moveTo>
                    <a:pt x="296554" y="70729"/>
                  </a:moveTo>
                  <a:lnTo>
                    <a:pt x="24617" y="1141475"/>
                  </a:lnTo>
                  <a:lnTo>
                    <a:pt x="49236" y="1147728"/>
                  </a:lnTo>
                  <a:lnTo>
                    <a:pt x="321173" y="76981"/>
                  </a:lnTo>
                  <a:lnTo>
                    <a:pt x="296554" y="70729"/>
                  </a:lnTo>
                  <a:close/>
                </a:path>
                <a:path w="346075" h="1218564">
                  <a:moveTo>
                    <a:pt x="340374" y="58421"/>
                  </a:moveTo>
                  <a:lnTo>
                    <a:pt x="299680" y="58421"/>
                  </a:lnTo>
                  <a:lnTo>
                    <a:pt x="324299" y="64673"/>
                  </a:lnTo>
                  <a:lnTo>
                    <a:pt x="321173" y="76981"/>
                  </a:lnTo>
                  <a:lnTo>
                    <a:pt x="345791" y="83234"/>
                  </a:lnTo>
                  <a:lnTo>
                    <a:pt x="340374" y="58421"/>
                  </a:lnTo>
                  <a:close/>
                </a:path>
                <a:path w="346075" h="1218564">
                  <a:moveTo>
                    <a:pt x="299680" y="58421"/>
                  </a:moveTo>
                  <a:lnTo>
                    <a:pt x="296554" y="70729"/>
                  </a:lnTo>
                  <a:lnTo>
                    <a:pt x="321173" y="76981"/>
                  </a:lnTo>
                  <a:lnTo>
                    <a:pt x="324299" y="64673"/>
                  </a:lnTo>
                  <a:lnTo>
                    <a:pt x="299680" y="58421"/>
                  </a:lnTo>
                  <a:close/>
                </a:path>
                <a:path w="346075" h="1218564">
                  <a:moveTo>
                    <a:pt x="327620" y="0"/>
                  </a:moveTo>
                  <a:lnTo>
                    <a:pt x="271936" y="64476"/>
                  </a:lnTo>
                  <a:lnTo>
                    <a:pt x="296554" y="70729"/>
                  </a:lnTo>
                  <a:lnTo>
                    <a:pt x="299680" y="58421"/>
                  </a:lnTo>
                  <a:lnTo>
                    <a:pt x="340374" y="58421"/>
                  </a:lnTo>
                  <a:lnTo>
                    <a:pt x="32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3217" y="3844302"/>
              <a:ext cx="6948170" cy="2129790"/>
            </a:xfrm>
            <a:custGeom>
              <a:avLst/>
              <a:gdLst/>
              <a:ahLst/>
              <a:cxnLst/>
              <a:rect l="l" t="t" r="r" b="b"/>
              <a:pathLst>
                <a:path w="6948170" h="2129790">
                  <a:moveTo>
                    <a:pt x="885647" y="0"/>
                  </a:moveTo>
                  <a:lnTo>
                    <a:pt x="802322" y="17729"/>
                  </a:lnTo>
                  <a:lnTo>
                    <a:pt x="809840" y="27152"/>
                  </a:lnTo>
                  <a:lnTo>
                    <a:pt x="5613" y="34886"/>
                  </a:lnTo>
                  <a:lnTo>
                    <a:pt x="0" y="40551"/>
                  </a:lnTo>
                  <a:lnTo>
                    <a:pt x="0" y="2098586"/>
                  </a:lnTo>
                  <a:lnTo>
                    <a:pt x="5689" y="2104263"/>
                  </a:lnTo>
                  <a:lnTo>
                    <a:pt x="653478" y="2104263"/>
                  </a:lnTo>
                  <a:lnTo>
                    <a:pt x="653478" y="2129663"/>
                  </a:lnTo>
                  <a:lnTo>
                    <a:pt x="704278" y="2104263"/>
                  </a:lnTo>
                  <a:lnTo>
                    <a:pt x="729678" y="2091563"/>
                  </a:lnTo>
                  <a:lnTo>
                    <a:pt x="704278" y="2078863"/>
                  </a:lnTo>
                  <a:lnTo>
                    <a:pt x="653478" y="2053463"/>
                  </a:lnTo>
                  <a:lnTo>
                    <a:pt x="653478" y="2078863"/>
                  </a:lnTo>
                  <a:lnTo>
                    <a:pt x="25400" y="2078863"/>
                  </a:lnTo>
                  <a:lnTo>
                    <a:pt x="25400" y="60210"/>
                  </a:lnTo>
                  <a:lnTo>
                    <a:pt x="829945" y="52349"/>
                  </a:lnTo>
                  <a:lnTo>
                    <a:pt x="849845" y="77304"/>
                  </a:lnTo>
                  <a:lnTo>
                    <a:pt x="873188" y="26898"/>
                  </a:lnTo>
                  <a:lnTo>
                    <a:pt x="885647" y="0"/>
                  </a:lnTo>
                  <a:close/>
                </a:path>
                <a:path w="6948170" h="2129790">
                  <a:moveTo>
                    <a:pt x="6947662" y="683399"/>
                  </a:moveTo>
                  <a:lnTo>
                    <a:pt x="6941972" y="677722"/>
                  </a:lnTo>
                  <a:lnTo>
                    <a:pt x="5633250" y="677722"/>
                  </a:lnTo>
                  <a:lnTo>
                    <a:pt x="5633250" y="361365"/>
                  </a:lnTo>
                  <a:lnTo>
                    <a:pt x="5658650" y="361365"/>
                  </a:lnTo>
                  <a:lnTo>
                    <a:pt x="5652300" y="348665"/>
                  </a:lnTo>
                  <a:lnTo>
                    <a:pt x="5620550" y="285165"/>
                  </a:lnTo>
                  <a:lnTo>
                    <a:pt x="5582450" y="361365"/>
                  </a:lnTo>
                  <a:lnTo>
                    <a:pt x="5607850" y="361365"/>
                  </a:lnTo>
                  <a:lnTo>
                    <a:pt x="5607850" y="697433"/>
                  </a:lnTo>
                  <a:lnTo>
                    <a:pt x="5613527" y="703122"/>
                  </a:lnTo>
                  <a:lnTo>
                    <a:pt x="6922262" y="703122"/>
                  </a:lnTo>
                  <a:lnTo>
                    <a:pt x="6922262" y="2077580"/>
                  </a:lnTo>
                  <a:lnTo>
                    <a:pt x="6211735" y="2077580"/>
                  </a:lnTo>
                  <a:lnTo>
                    <a:pt x="6211735" y="2052180"/>
                  </a:lnTo>
                  <a:lnTo>
                    <a:pt x="6135535" y="2090280"/>
                  </a:lnTo>
                  <a:lnTo>
                    <a:pt x="6211735" y="2128380"/>
                  </a:lnTo>
                  <a:lnTo>
                    <a:pt x="6211735" y="2102980"/>
                  </a:lnTo>
                  <a:lnTo>
                    <a:pt x="6941972" y="2102980"/>
                  </a:lnTo>
                  <a:lnTo>
                    <a:pt x="6947662" y="2097290"/>
                  </a:lnTo>
                  <a:lnTo>
                    <a:pt x="6947662" y="2090280"/>
                  </a:lnTo>
                  <a:lnTo>
                    <a:pt x="6947662" y="2077580"/>
                  </a:lnTo>
                  <a:lnTo>
                    <a:pt x="6947662" y="703122"/>
                  </a:lnTo>
                  <a:lnTo>
                    <a:pt x="6947662" y="68339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024" y="57912"/>
            <a:ext cx="66147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ALB</a:t>
            </a:r>
            <a:r>
              <a:rPr spc="-90" dirty="0"/>
              <a:t> </a:t>
            </a:r>
            <a:r>
              <a:rPr dirty="0"/>
              <a:t>Ingress</a:t>
            </a:r>
            <a:r>
              <a:rPr spc="-90" dirty="0"/>
              <a:t> </a:t>
            </a:r>
            <a:r>
              <a:rPr spc="-60" dirty="0"/>
              <a:t>Target</a:t>
            </a:r>
            <a:r>
              <a:rPr spc="-90" dirty="0"/>
              <a:t> </a:t>
            </a:r>
            <a:r>
              <a:rPr spc="-45" dirty="0"/>
              <a:t>Types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8204" y="3657600"/>
            <a:ext cx="12966700" cy="3234055"/>
            <a:chOff x="658204" y="3657600"/>
            <a:chExt cx="12966700" cy="3234055"/>
          </a:xfrm>
        </p:grpSpPr>
        <p:sp>
          <p:nvSpPr>
            <p:cNvPr id="4" name="object 4"/>
            <p:cNvSpPr/>
            <p:nvPr/>
          </p:nvSpPr>
          <p:spPr>
            <a:xfrm>
              <a:off x="3459892" y="3657600"/>
              <a:ext cx="8056880" cy="914400"/>
            </a:xfrm>
            <a:custGeom>
              <a:avLst/>
              <a:gdLst/>
              <a:ahLst/>
              <a:cxnLst/>
              <a:rect l="l" t="t" r="r" b="b"/>
              <a:pathLst>
                <a:path w="8056880" h="914400">
                  <a:moveTo>
                    <a:pt x="7904203" y="0"/>
                  </a:moveTo>
                  <a:lnTo>
                    <a:pt x="152401" y="0"/>
                  </a:lnTo>
                  <a:lnTo>
                    <a:pt x="104230" y="7769"/>
                  </a:lnTo>
                  <a:lnTo>
                    <a:pt x="62394" y="29404"/>
                  </a:lnTo>
                  <a:lnTo>
                    <a:pt x="29404" y="62394"/>
                  </a:lnTo>
                  <a:lnTo>
                    <a:pt x="7769" y="104230"/>
                  </a:lnTo>
                  <a:lnTo>
                    <a:pt x="0" y="152401"/>
                  </a:lnTo>
                  <a:lnTo>
                    <a:pt x="0" y="761998"/>
                  </a:lnTo>
                  <a:lnTo>
                    <a:pt x="7769" y="810169"/>
                  </a:lnTo>
                  <a:lnTo>
                    <a:pt x="29404" y="852005"/>
                  </a:lnTo>
                  <a:lnTo>
                    <a:pt x="62394" y="884995"/>
                  </a:lnTo>
                  <a:lnTo>
                    <a:pt x="104230" y="906630"/>
                  </a:lnTo>
                  <a:lnTo>
                    <a:pt x="152401" y="914400"/>
                  </a:lnTo>
                  <a:lnTo>
                    <a:pt x="7904203" y="914400"/>
                  </a:lnTo>
                  <a:lnTo>
                    <a:pt x="7952373" y="906630"/>
                  </a:lnTo>
                  <a:lnTo>
                    <a:pt x="7994209" y="884995"/>
                  </a:lnTo>
                  <a:lnTo>
                    <a:pt x="8027199" y="852005"/>
                  </a:lnTo>
                  <a:lnTo>
                    <a:pt x="8048834" y="810169"/>
                  </a:lnTo>
                  <a:lnTo>
                    <a:pt x="8056604" y="761998"/>
                  </a:lnTo>
                  <a:lnTo>
                    <a:pt x="8056604" y="152401"/>
                  </a:lnTo>
                  <a:lnTo>
                    <a:pt x="8048834" y="104230"/>
                  </a:lnTo>
                  <a:lnTo>
                    <a:pt x="8027199" y="62394"/>
                  </a:lnTo>
                  <a:lnTo>
                    <a:pt x="7994209" y="29404"/>
                  </a:lnTo>
                  <a:lnTo>
                    <a:pt x="7952373" y="7769"/>
                  </a:lnTo>
                  <a:lnTo>
                    <a:pt x="7904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8204" y="5702599"/>
              <a:ext cx="4757420" cy="1189355"/>
            </a:xfrm>
            <a:custGeom>
              <a:avLst/>
              <a:gdLst/>
              <a:ahLst/>
              <a:cxnLst/>
              <a:rect l="l" t="t" r="r" b="b"/>
              <a:pathLst>
                <a:path w="4757420" h="1189354">
                  <a:moveTo>
                    <a:pt x="2378674" y="0"/>
                  </a:moveTo>
                  <a:lnTo>
                    <a:pt x="2305952" y="272"/>
                  </a:lnTo>
                  <a:lnTo>
                    <a:pt x="2233772" y="1084"/>
                  </a:lnTo>
                  <a:lnTo>
                    <a:pt x="2162167" y="2429"/>
                  </a:lnTo>
                  <a:lnTo>
                    <a:pt x="2091166" y="4297"/>
                  </a:lnTo>
                  <a:lnTo>
                    <a:pt x="2020802" y="6683"/>
                  </a:lnTo>
                  <a:lnTo>
                    <a:pt x="1951105" y="9576"/>
                  </a:lnTo>
                  <a:lnTo>
                    <a:pt x="1882106" y="12971"/>
                  </a:lnTo>
                  <a:lnTo>
                    <a:pt x="1813837" y="16859"/>
                  </a:lnTo>
                  <a:lnTo>
                    <a:pt x="1746328" y="21233"/>
                  </a:lnTo>
                  <a:lnTo>
                    <a:pt x="1679612" y="26084"/>
                  </a:lnTo>
                  <a:lnTo>
                    <a:pt x="1613718" y="31405"/>
                  </a:lnTo>
                  <a:lnTo>
                    <a:pt x="1548678" y="37188"/>
                  </a:lnTo>
                  <a:lnTo>
                    <a:pt x="1484523" y="43426"/>
                  </a:lnTo>
                  <a:lnTo>
                    <a:pt x="1421284" y="50110"/>
                  </a:lnTo>
                  <a:lnTo>
                    <a:pt x="1358992" y="57233"/>
                  </a:lnTo>
                  <a:lnTo>
                    <a:pt x="1297679" y="64786"/>
                  </a:lnTo>
                  <a:lnTo>
                    <a:pt x="1237375" y="72764"/>
                  </a:lnTo>
                  <a:lnTo>
                    <a:pt x="1178112" y="81156"/>
                  </a:lnTo>
                  <a:lnTo>
                    <a:pt x="1119920" y="89956"/>
                  </a:lnTo>
                  <a:lnTo>
                    <a:pt x="1062831" y="99157"/>
                  </a:lnTo>
                  <a:lnTo>
                    <a:pt x="1006876" y="108749"/>
                  </a:lnTo>
                  <a:lnTo>
                    <a:pt x="952086" y="118726"/>
                  </a:lnTo>
                  <a:lnTo>
                    <a:pt x="898492" y="129079"/>
                  </a:lnTo>
                  <a:lnTo>
                    <a:pt x="846124" y="139801"/>
                  </a:lnTo>
                  <a:lnTo>
                    <a:pt x="795016" y="150884"/>
                  </a:lnTo>
                  <a:lnTo>
                    <a:pt x="745196" y="162321"/>
                  </a:lnTo>
                  <a:lnTo>
                    <a:pt x="696697" y="174103"/>
                  </a:lnTo>
                  <a:lnTo>
                    <a:pt x="649550" y="186223"/>
                  </a:lnTo>
                  <a:lnTo>
                    <a:pt x="603785" y="198672"/>
                  </a:lnTo>
                  <a:lnTo>
                    <a:pt x="559434" y="211444"/>
                  </a:lnTo>
                  <a:lnTo>
                    <a:pt x="516528" y="224531"/>
                  </a:lnTo>
                  <a:lnTo>
                    <a:pt x="475098" y="237924"/>
                  </a:lnTo>
                  <a:lnTo>
                    <a:pt x="435175" y="251616"/>
                  </a:lnTo>
                  <a:lnTo>
                    <a:pt x="396790" y="265599"/>
                  </a:lnTo>
                  <a:lnTo>
                    <a:pt x="359974" y="279865"/>
                  </a:lnTo>
                  <a:lnTo>
                    <a:pt x="291174" y="309217"/>
                  </a:lnTo>
                  <a:lnTo>
                    <a:pt x="229025" y="339609"/>
                  </a:lnTo>
                  <a:lnTo>
                    <a:pt x="173775" y="370979"/>
                  </a:lnTo>
                  <a:lnTo>
                    <a:pt x="125673" y="403264"/>
                  </a:lnTo>
                  <a:lnTo>
                    <a:pt x="84968" y="436404"/>
                  </a:lnTo>
                  <a:lnTo>
                    <a:pt x="51908" y="470334"/>
                  </a:lnTo>
                  <a:lnTo>
                    <a:pt x="26743" y="504994"/>
                  </a:lnTo>
                  <a:lnTo>
                    <a:pt x="9720" y="540321"/>
                  </a:lnTo>
                  <a:lnTo>
                    <a:pt x="0" y="594426"/>
                  </a:lnTo>
                  <a:lnTo>
                    <a:pt x="1090" y="612599"/>
                  </a:lnTo>
                  <a:lnTo>
                    <a:pt x="17198" y="666273"/>
                  </a:lnTo>
                  <a:lnTo>
                    <a:pt x="38323" y="701274"/>
                  </a:lnTo>
                  <a:lnTo>
                    <a:pt x="67467" y="735577"/>
                  </a:lnTo>
                  <a:lnTo>
                    <a:pt x="104381" y="769119"/>
                  </a:lnTo>
                  <a:lnTo>
                    <a:pt x="148815" y="801839"/>
                  </a:lnTo>
                  <a:lnTo>
                    <a:pt x="200523" y="833675"/>
                  </a:lnTo>
                  <a:lnTo>
                    <a:pt x="259253" y="864563"/>
                  </a:lnTo>
                  <a:lnTo>
                    <a:pt x="324758" y="894443"/>
                  </a:lnTo>
                  <a:lnTo>
                    <a:pt x="396790" y="923251"/>
                  </a:lnTo>
                  <a:lnTo>
                    <a:pt x="435175" y="937234"/>
                  </a:lnTo>
                  <a:lnTo>
                    <a:pt x="475098" y="950926"/>
                  </a:lnTo>
                  <a:lnTo>
                    <a:pt x="516528" y="964319"/>
                  </a:lnTo>
                  <a:lnTo>
                    <a:pt x="559434" y="977406"/>
                  </a:lnTo>
                  <a:lnTo>
                    <a:pt x="603785" y="990178"/>
                  </a:lnTo>
                  <a:lnTo>
                    <a:pt x="649550" y="1002627"/>
                  </a:lnTo>
                  <a:lnTo>
                    <a:pt x="696697" y="1014747"/>
                  </a:lnTo>
                  <a:lnTo>
                    <a:pt x="745196" y="1026529"/>
                  </a:lnTo>
                  <a:lnTo>
                    <a:pt x="795016" y="1037966"/>
                  </a:lnTo>
                  <a:lnTo>
                    <a:pt x="846124" y="1049049"/>
                  </a:lnTo>
                  <a:lnTo>
                    <a:pt x="898492" y="1059771"/>
                  </a:lnTo>
                  <a:lnTo>
                    <a:pt x="952086" y="1070124"/>
                  </a:lnTo>
                  <a:lnTo>
                    <a:pt x="1006876" y="1080101"/>
                  </a:lnTo>
                  <a:lnTo>
                    <a:pt x="1062831" y="1089693"/>
                  </a:lnTo>
                  <a:lnTo>
                    <a:pt x="1119920" y="1098894"/>
                  </a:lnTo>
                  <a:lnTo>
                    <a:pt x="1178112" y="1107694"/>
                  </a:lnTo>
                  <a:lnTo>
                    <a:pt x="1237375" y="1116086"/>
                  </a:lnTo>
                  <a:lnTo>
                    <a:pt x="1297679" y="1124063"/>
                  </a:lnTo>
                  <a:lnTo>
                    <a:pt x="1358992" y="1131617"/>
                  </a:lnTo>
                  <a:lnTo>
                    <a:pt x="1421284" y="1138740"/>
                  </a:lnTo>
                  <a:lnTo>
                    <a:pt x="1484523" y="1145424"/>
                  </a:lnTo>
                  <a:lnTo>
                    <a:pt x="1548678" y="1151662"/>
                  </a:lnTo>
                  <a:lnTo>
                    <a:pt x="1613718" y="1157445"/>
                  </a:lnTo>
                  <a:lnTo>
                    <a:pt x="1679612" y="1162766"/>
                  </a:lnTo>
                  <a:lnTo>
                    <a:pt x="1746328" y="1167617"/>
                  </a:lnTo>
                  <a:lnTo>
                    <a:pt x="1813837" y="1171990"/>
                  </a:lnTo>
                  <a:lnTo>
                    <a:pt x="1882106" y="1175878"/>
                  </a:lnTo>
                  <a:lnTo>
                    <a:pt x="1951105" y="1179273"/>
                  </a:lnTo>
                  <a:lnTo>
                    <a:pt x="2020802" y="1182167"/>
                  </a:lnTo>
                  <a:lnTo>
                    <a:pt x="2091166" y="1184552"/>
                  </a:lnTo>
                  <a:lnTo>
                    <a:pt x="2162167" y="1186421"/>
                  </a:lnTo>
                  <a:lnTo>
                    <a:pt x="2233772" y="1187765"/>
                  </a:lnTo>
                  <a:lnTo>
                    <a:pt x="2305952" y="1188578"/>
                  </a:lnTo>
                  <a:lnTo>
                    <a:pt x="2378674" y="1188850"/>
                  </a:lnTo>
                  <a:lnTo>
                    <a:pt x="2451397" y="1188578"/>
                  </a:lnTo>
                  <a:lnTo>
                    <a:pt x="2523577" y="1187765"/>
                  </a:lnTo>
                  <a:lnTo>
                    <a:pt x="2595183" y="1186421"/>
                  </a:lnTo>
                  <a:lnTo>
                    <a:pt x="2666183" y="1184552"/>
                  </a:lnTo>
                  <a:lnTo>
                    <a:pt x="2736548" y="1182167"/>
                  </a:lnTo>
                  <a:lnTo>
                    <a:pt x="2806245" y="1179273"/>
                  </a:lnTo>
                  <a:lnTo>
                    <a:pt x="2875243" y="1175878"/>
                  </a:lnTo>
                  <a:lnTo>
                    <a:pt x="2943512" y="1171990"/>
                  </a:lnTo>
                  <a:lnTo>
                    <a:pt x="3011021" y="1167617"/>
                  </a:lnTo>
                  <a:lnTo>
                    <a:pt x="3077738" y="1162766"/>
                  </a:lnTo>
                  <a:lnTo>
                    <a:pt x="3143632" y="1157445"/>
                  </a:lnTo>
                  <a:lnTo>
                    <a:pt x="3208672" y="1151662"/>
                  </a:lnTo>
                  <a:lnTo>
                    <a:pt x="3272827" y="1145424"/>
                  </a:lnTo>
                  <a:lnTo>
                    <a:pt x="3336066" y="1138740"/>
                  </a:lnTo>
                  <a:lnTo>
                    <a:pt x="3398357" y="1131617"/>
                  </a:lnTo>
                  <a:lnTo>
                    <a:pt x="3459671" y="1124063"/>
                  </a:lnTo>
                  <a:lnTo>
                    <a:pt x="3519975" y="1116086"/>
                  </a:lnTo>
                  <a:lnTo>
                    <a:pt x="3579238" y="1107694"/>
                  </a:lnTo>
                  <a:lnTo>
                    <a:pt x="3637430" y="1098894"/>
                  </a:lnTo>
                  <a:lnTo>
                    <a:pt x="3694519" y="1089693"/>
                  </a:lnTo>
                  <a:lnTo>
                    <a:pt x="3750474" y="1080101"/>
                  </a:lnTo>
                  <a:lnTo>
                    <a:pt x="3805264" y="1070124"/>
                  </a:lnTo>
                  <a:lnTo>
                    <a:pt x="3858858" y="1059771"/>
                  </a:lnTo>
                  <a:lnTo>
                    <a:pt x="3911225" y="1049049"/>
                  </a:lnTo>
                  <a:lnTo>
                    <a:pt x="3962334" y="1037966"/>
                  </a:lnTo>
                  <a:lnTo>
                    <a:pt x="4012153" y="1026529"/>
                  </a:lnTo>
                  <a:lnTo>
                    <a:pt x="4060652" y="1014747"/>
                  </a:lnTo>
                  <a:lnTo>
                    <a:pt x="4107800" y="1002627"/>
                  </a:lnTo>
                  <a:lnTo>
                    <a:pt x="4153565" y="990178"/>
                  </a:lnTo>
                  <a:lnTo>
                    <a:pt x="4197916" y="977406"/>
                  </a:lnTo>
                  <a:lnTo>
                    <a:pt x="4240822" y="964319"/>
                  </a:lnTo>
                  <a:lnTo>
                    <a:pt x="4282252" y="950926"/>
                  </a:lnTo>
                  <a:lnTo>
                    <a:pt x="4322175" y="937234"/>
                  </a:lnTo>
                  <a:lnTo>
                    <a:pt x="4360560" y="923251"/>
                  </a:lnTo>
                  <a:lnTo>
                    <a:pt x="4397376" y="908985"/>
                  </a:lnTo>
                  <a:lnTo>
                    <a:pt x="4466175" y="879633"/>
                  </a:lnTo>
                  <a:lnTo>
                    <a:pt x="4528324" y="849241"/>
                  </a:lnTo>
                  <a:lnTo>
                    <a:pt x="4583574" y="817872"/>
                  </a:lnTo>
                  <a:lnTo>
                    <a:pt x="4631676" y="785586"/>
                  </a:lnTo>
                  <a:lnTo>
                    <a:pt x="4672382" y="752447"/>
                  </a:lnTo>
                  <a:lnTo>
                    <a:pt x="4705441" y="718517"/>
                  </a:lnTo>
                  <a:lnTo>
                    <a:pt x="4730607" y="683857"/>
                  </a:lnTo>
                  <a:lnTo>
                    <a:pt x="4747629" y="648530"/>
                  </a:lnTo>
                  <a:lnTo>
                    <a:pt x="4757350" y="594426"/>
                  </a:lnTo>
                  <a:lnTo>
                    <a:pt x="4756260" y="576252"/>
                  </a:lnTo>
                  <a:lnTo>
                    <a:pt x="4740152" y="522578"/>
                  </a:lnTo>
                  <a:lnTo>
                    <a:pt x="4719027" y="487577"/>
                  </a:lnTo>
                  <a:lnTo>
                    <a:pt x="4689883" y="453274"/>
                  </a:lnTo>
                  <a:lnTo>
                    <a:pt x="4652969" y="419731"/>
                  </a:lnTo>
                  <a:lnTo>
                    <a:pt x="4608534" y="387011"/>
                  </a:lnTo>
                  <a:lnTo>
                    <a:pt x="4556827" y="355176"/>
                  </a:lnTo>
                  <a:lnTo>
                    <a:pt x="4498097" y="324287"/>
                  </a:lnTo>
                  <a:lnTo>
                    <a:pt x="4432591" y="294407"/>
                  </a:lnTo>
                  <a:lnTo>
                    <a:pt x="4360560" y="265599"/>
                  </a:lnTo>
                  <a:lnTo>
                    <a:pt x="4322175" y="251616"/>
                  </a:lnTo>
                  <a:lnTo>
                    <a:pt x="4282252" y="237924"/>
                  </a:lnTo>
                  <a:lnTo>
                    <a:pt x="4240822" y="224531"/>
                  </a:lnTo>
                  <a:lnTo>
                    <a:pt x="4197916" y="211444"/>
                  </a:lnTo>
                  <a:lnTo>
                    <a:pt x="4153565" y="198672"/>
                  </a:lnTo>
                  <a:lnTo>
                    <a:pt x="4107800" y="186223"/>
                  </a:lnTo>
                  <a:lnTo>
                    <a:pt x="4060652" y="174103"/>
                  </a:lnTo>
                  <a:lnTo>
                    <a:pt x="4012153" y="162321"/>
                  </a:lnTo>
                  <a:lnTo>
                    <a:pt x="3962334" y="150884"/>
                  </a:lnTo>
                  <a:lnTo>
                    <a:pt x="3911225" y="139801"/>
                  </a:lnTo>
                  <a:lnTo>
                    <a:pt x="3858858" y="129079"/>
                  </a:lnTo>
                  <a:lnTo>
                    <a:pt x="3805264" y="118726"/>
                  </a:lnTo>
                  <a:lnTo>
                    <a:pt x="3750474" y="108749"/>
                  </a:lnTo>
                  <a:lnTo>
                    <a:pt x="3694519" y="99157"/>
                  </a:lnTo>
                  <a:lnTo>
                    <a:pt x="3637430" y="89956"/>
                  </a:lnTo>
                  <a:lnTo>
                    <a:pt x="3579238" y="81156"/>
                  </a:lnTo>
                  <a:lnTo>
                    <a:pt x="3519975" y="72764"/>
                  </a:lnTo>
                  <a:lnTo>
                    <a:pt x="3459671" y="64786"/>
                  </a:lnTo>
                  <a:lnTo>
                    <a:pt x="3398357" y="57233"/>
                  </a:lnTo>
                  <a:lnTo>
                    <a:pt x="3336066" y="50110"/>
                  </a:lnTo>
                  <a:lnTo>
                    <a:pt x="3272827" y="43426"/>
                  </a:lnTo>
                  <a:lnTo>
                    <a:pt x="3208672" y="37188"/>
                  </a:lnTo>
                  <a:lnTo>
                    <a:pt x="3143632" y="31405"/>
                  </a:lnTo>
                  <a:lnTo>
                    <a:pt x="3077738" y="26084"/>
                  </a:lnTo>
                  <a:lnTo>
                    <a:pt x="3011021" y="21233"/>
                  </a:lnTo>
                  <a:lnTo>
                    <a:pt x="2943512" y="16859"/>
                  </a:lnTo>
                  <a:lnTo>
                    <a:pt x="2875243" y="12971"/>
                  </a:lnTo>
                  <a:lnTo>
                    <a:pt x="2806245" y="9576"/>
                  </a:lnTo>
                  <a:lnTo>
                    <a:pt x="2736548" y="6683"/>
                  </a:lnTo>
                  <a:lnTo>
                    <a:pt x="2666183" y="4297"/>
                  </a:lnTo>
                  <a:lnTo>
                    <a:pt x="2595183" y="2429"/>
                  </a:lnTo>
                  <a:lnTo>
                    <a:pt x="2523577" y="1084"/>
                  </a:lnTo>
                  <a:lnTo>
                    <a:pt x="2451397" y="272"/>
                  </a:lnTo>
                  <a:lnTo>
                    <a:pt x="237867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7208" y="5702599"/>
              <a:ext cx="4757420" cy="1189355"/>
            </a:xfrm>
            <a:custGeom>
              <a:avLst/>
              <a:gdLst/>
              <a:ahLst/>
              <a:cxnLst/>
              <a:rect l="l" t="t" r="r" b="b"/>
              <a:pathLst>
                <a:path w="4757419" h="1189354">
                  <a:moveTo>
                    <a:pt x="2378675" y="0"/>
                  </a:moveTo>
                  <a:lnTo>
                    <a:pt x="2305953" y="272"/>
                  </a:lnTo>
                  <a:lnTo>
                    <a:pt x="2233773" y="1084"/>
                  </a:lnTo>
                  <a:lnTo>
                    <a:pt x="2162167" y="2429"/>
                  </a:lnTo>
                  <a:lnTo>
                    <a:pt x="2091167" y="4297"/>
                  </a:lnTo>
                  <a:lnTo>
                    <a:pt x="2020802" y="6683"/>
                  </a:lnTo>
                  <a:lnTo>
                    <a:pt x="1951105" y="9576"/>
                  </a:lnTo>
                  <a:lnTo>
                    <a:pt x="1882106" y="12971"/>
                  </a:lnTo>
                  <a:lnTo>
                    <a:pt x="1813837" y="16859"/>
                  </a:lnTo>
                  <a:lnTo>
                    <a:pt x="1746329" y="21233"/>
                  </a:lnTo>
                  <a:lnTo>
                    <a:pt x="1679612" y="26084"/>
                  </a:lnTo>
                  <a:lnTo>
                    <a:pt x="1613718" y="31405"/>
                  </a:lnTo>
                  <a:lnTo>
                    <a:pt x="1548678" y="37188"/>
                  </a:lnTo>
                  <a:lnTo>
                    <a:pt x="1484523" y="43426"/>
                  </a:lnTo>
                  <a:lnTo>
                    <a:pt x="1421284" y="50110"/>
                  </a:lnTo>
                  <a:lnTo>
                    <a:pt x="1358992" y="57233"/>
                  </a:lnTo>
                  <a:lnTo>
                    <a:pt x="1297679" y="64786"/>
                  </a:lnTo>
                  <a:lnTo>
                    <a:pt x="1237375" y="72764"/>
                  </a:lnTo>
                  <a:lnTo>
                    <a:pt x="1178112" y="81156"/>
                  </a:lnTo>
                  <a:lnTo>
                    <a:pt x="1119920" y="89956"/>
                  </a:lnTo>
                  <a:lnTo>
                    <a:pt x="1062831" y="99157"/>
                  </a:lnTo>
                  <a:lnTo>
                    <a:pt x="1006876" y="108749"/>
                  </a:lnTo>
                  <a:lnTo>
                    <a:pt x="952086" y="118726"/>
                  </a:lnTo>
                  <a:lnTo>
                    <a:pt x="898491" y="129079"/>
                  </a:lnTo>
                  <a:lnTo>
                    <a:pt x="846124" y="139801"/>
                  </a:lnTo>
                  <a:lnTo>
                    <a:pt x="795016" y="150884"/>
                  </a:lnTo>
                  <a:lnTo>
                    <a:pt x="745196" y="162321"/>
                  </a:lnTo>
                  <a:lnTo>
                    <a:pt x="696697" y="174103"/>
                  </a:lnTo>
                  <a:lnTo>
                    <a:pt x="649550" y="186223"/>
                  </a:lnTo>
                  <a:lnTo>
                    <a:pt x="603785" y="198672"/>
                  </a:lnTo>
                  <a:lnTo>
                    <a:pt x="559434" y="211444"/>
                  </a:lnTo>
                  <a:lnTo>
                    <a:pt x="516528" y="224531"/>
                  </a:lnTo>
                  <a:lnTo>
                    <a:pt x="475098" y="237924"/>
                  </a:lnTo>
                  <a:lnTo>
                    <a:pt x="435174" y="251616"/>
                  </a:lnTo>
                  <a:lnTo>
                    <a:pt x="396789" y="265599"/>
                  </a:lnTo>
                  <a:lnTo>
                    <a:pt x="359974" y="279865"/>
                  </a:lnTo>
                  <a:lnTo>
                    <a:pt x="291174" y="309217"/>
                  </a:lnTo>
                  <a:lnTo>
                    <a:pt x="229025" y="339609"/>
                  </a:lnTo>
                  <a:lnTo>
                    <a:pt x="173775" y="370979"/>
                  </a:lnTo>
                  <a:lnTo>
                    <a:pt x="125673" y="403264"/>
                  </a:lnTo>
                  <a:lnTo>
                    <a:pt x="84968" y="436404"/>
                  </a:lnTo>
                  <a:lnTo>
                    <a:pt x="51908" y="470334"/>
                  </a:lnTo>
                  <a:lnTo>
                    <a:pt x="26743" y="504994"/>
                  </a:lnTo>
                  <a:lnTo>
                    <a:pt x="9720" y="540321"/>
                  </a:lnTo>
                  <a:lnTo>
                    <a:pt x="0" y="594426"/>
                  </a:lnTo>
                  <a:lnTo>
                    <a:pt x="1090" y="612599"/>
                  </a:lnTo>
                  <a:lnTo>
                    <a:pt x="17198" y="666273"/>
                  </a:lnTo>
                  <a:lnTo>
                    <a:pt x="38323" y="701274"/>
                  </a:lnTo>
                  <a:lnTo>
                    <a:pt x="67467" y="735577"/>
                  </a:lnTo>
                  <a:lnTo>
                    <a:pt x="104381" y="769119"/>
                  </a:lnTo>
                  <a:lnTo>
                    <a:pt x="148815" y="801839"/>
                  </a:lnTo>
                  <a:lnTo>
                    <a:pt x="200522" y="833675"/>
                  </a:lnTo>
                  <a:lnTo>
                    <a:pt x="259253" y="864563"/>
                  </a:lnTo>
                  <a:lnTo>
                    <a:pt x="324758" y="894443"/>
                  </a:lnTo>
                  <a:lnTo>
                    <a:pt x="396789" y="923251"/>
                  </a:lnTo>
                  <a:lnTo>
                    <a:pt x="435174" y="937234"/>
                  </a:lnTo>
                  <a:lnTo>
                    <a:pt x="475098" y="950926"/>
                  </a:lnTo>
                  <a:lnTo>
                    <a:pt x="516528" y="964319"/>
                  </a:lnTo>
                  <a:lnTo>
                    <a:pt x="559434" y="977406"/>
                  </a:lnTo>
                  <a:lnTo>
                    <a:pt x="603785" y="990178"/>
                  </a:lnTo>
                  <a:lnTo>
                    <a:pt x="649550" y="1002627"/>
                  </a:lnTo>
                  <a:lnTo>
                    <a:pt x="696697" y="1014747"/>
                  </a:lnTo>
                  <a:lnTo>
                    <a:pt x="745196" y="1026529"/>
                  </a:lnTo>
                  <a:lnTo>
                    <a:pt x="795016" y="1037966"/>
                  </a:lnTo>
                  <a:lnTo>
                    <a:pt x="846124" y="1049049"/>
                  </a:lnTo>
                  <a:lnTo>
                    <a:pt x="898491" y="1059771"/>
                  </a:lnTo>
                  <a:lnTo>
                    <a:pt x="952086" y="1070124"/>
                  </a:lnTo>
                  <a:lnTo>
                    <a:pt x="1006876" y="1080101"/>
                  </a:lnTo>
                  <a:lnTo>
                    <a:pt x="1062831" y="1089693"/>
                  </a:lnTo>
                  <a:lnTo>
                    <a:pt x="1119920" y="1098894"/>
                  </a:lnTo>
                  <a:lnTo>
                    <a:pt x="1178112" y="1107694"/>
                  </a:lnTo>
                  <a:lnTo>
                    <a:pt x="1237375" y="1116086"/>
                  </a:lnTo>
                  <a:lnTo>
                    <a:pt x="1297679" y="1124063"/>
                  </a:lnTo>
                  <a:lnTo>
                    <a:pt x="1358992" y="1131617"/>
                  </a:lnTo>
                  <a:lnTo>
                    <a:pt x="1421284" y="1138740"/>
                  </a:lnTo>
                  <a:lnTo>
                    <a:pt x="1484523" y="1145424"/>
                  </a:lnTo>
                  <a:lnTo>
                    <a:pt x="1548678" y="1151662"/>
                  </a:lnTo>
                  <a:lnTo>
                    <a:pt x="1613718" y="1157445"/>
                  </a:lnTo>
                  <a:lnTo>
                    <a:pt x="1679612" y="1162766"/>
                  </a:lnTo>
                  <a:lnTo>
                    <a:pt x="1746329" y="1167617"/>
                  </a:lnTo>
                  <a:lnTo>
                    <a:pt x="1813837" y="1171990"/>
                  </a:lnTo>
                  <a:lnTo>
                    <a:pt x="1882106" y="1175878"/>
                  </a:lnTo>
                  <a:lnTo>
                    <a:pt x="1951105" y="1179273"/>
                  </a:lnTo>
                  <a:lnTo>
                    <a:pt x="2020802" y="1182167"/>
                  </a:lnTo>
                  <a:lnTo>
                    <a:pt x="2091167" y="1184552"/>
                  </a:lnTo>
                  <a:lnTo>
                    <a:pt x="2162167" y="1186421"/>
                  </a:lnTo>
                  <a:lnTo>
                    <a:pt x="2233773" y="1187765"/>
                  </a:lnTo>
                  <a:lnTo>
                    <a:pt x="2305953" y="1188578"/>
                  </a:lnTo>
                  <a:lnTo>
                    <a:pt x="2378675" y="1188850"/>
                  </a:lnTo>
                  <a:lnTo>
                    <a:pt x="2451398" y="1188578"/>
                  </a:lnTo>
                  <a:lnTo>
                    <a:pt x="2523577" y="1187765"/>
                  </a:lnTo>
                  <a:lnTo>
                    <a:pt x="2595183" y="1186421"/>
                  </a:lnTo>
                  <a:lnTo>
                    <a:pt x="2666184" y="1184552"/>
                  </a:lnTo>
                  <a:lnTo>
                    <a:pt x="2736548" y="1182167"/>
                  </a:lnTo>
                  <a:lnTo>
                    <a:pt x="2806245" y="1179273"/>
                  </a:lnTo>
                  <a:lnTo>
                    <a:pt x="2875244" y="1175878"/>
                  </a:lnTo>
                  <a:lnTo>
                    <a:pt x="2943513" y="1171990"/>
                  </a:lnTo>
                  <a:lnTo>
                    <a:pt x="3011021" y="1167617"/>
                  </a:lnTo>
                  <a:lnTo>
                    <a:pt x="3077738" y="1162766"/>
                  </a:lnTo>
                  <a:lnTo>
                    <a:pt x="3143632" y="1157445"/>
                  </a:lnTo>
                  <a:lnTo>
                    <a:pt x="3208672" y="1151662"/>
                  </a:lnTo>
                  <a:lnTo>
                    <a:pt x="3272827" y="1145424"/>
                  </a:lnTo>
                  <a:lnTo>
                    <a:pt x="3336066" y="1138740"/>
                  </a:lnTo>
                  <a:lnTo>
                    <a:pt x="3398358" y="1131617"/>
                  </a:lnTo>
                  <a:lnTo>
                    <a:pt x="3459671" y="1124063"/>
                  </a:lnTo>
                  <a:lnTo>
                    <a:pt x="3519975" y="1116086"/>
                  </a:lnTo>
                  <a:lnTo>
                    <a:pt x="3579238" y="1107694"/>
                  </a:lnTo>
                  <a:lnTo>
                    <a:pt x="3637430" y="1098894"/>
                  </a:lnTo>
                  <a:lnTo>
                    <a:pt x="3694519" y="1089693"/>
                  </a:lnTo>
                  <a:lnTo>
                    <a:pt x="3750474" y="1080101"/>
                  </a:lnTo>
                  <a:lnTo>
                    <a:pt x="3805264" y="1070124"/>
                  </a:lnTo>
                  <a:lnTo>
                    <a:pt x="3858858" y="1059771"/>
                  </a:lnTo>
                  <a:lnTo>
                    <a:pt x="3911225" y="1049049"/>
                  </a:lnTo>
                  <a:lnTo>
                    <a:pt x="3962334" y="1037966"/>
                  </a:lnTo>
                  <a:lnTo>
                    <a:pt x="4012154" y="1026529"/>
                  </a:lnTo>
                  <a:lnTo>
                    <a:pt x="4060653" y="1014747"/>
                  </a:lnTo>
                  <a:lnTo>
                    <a:pt x="4107800" y="1002627"/>
                  </a:lnTo>
                  <a:lnTo>
                    <a:pt x="4153565" y="990178"/>
                  </a:lnTo>
                  <a:lnTo>
                    <a:pt x="4197916" y="977406"/>
                  </a:lnTo>
                  <a:lnTo>
                    <a:pt x="4240822" y="964319"/>
                  </a:lnTo>
                  <a:lnTo>
                    <a:pt x="4282252" y="950926"/>
                  </a:lnTo>
                  <a:lnTo>
                    <a:pt x="4322176" y="937234"/>
                  </a:lnTo>
                  <a:lnTo>
                    <a:pt x="4360561" y="923251"/>
                  </a:lnTo>
                  <a:lnTo>
                    <a:pt x="4397376" y="908985"/>
                  </a:lnTo>
                  <a:lnTo>
                    <a:pt x="4466176" y="879633"/>
                  </a:lnTo>
                  <a:lnTo>
                    <a:pt x="4528325" y="849241"/>
                  </a:lnTo>
                  <a:lnTo>
                    <a:pt x="4583575" y="817872"/>
                  </a:lnTo>
                  <a:lnTo>
                    <a:pt x="4631677" y="785586"/>
                  </a:lnTo>
                  <a:lnTo>
                    <a:pt x="4672382" y="752447"/>
                  </a:lnTo>
                  <a:lnTo>
                    <a:pt x="4705442" y="718517"/>
                  </a:lnTo>
                  <a:lnTo>
                    <a:pt x="4730608" y="683857"/>
                  </a:lnTo>
                  <a:lnTo>
                    <a:pt x="4747630" y="648530"/>
                  </a:lnTo>
                  <a:lnTo>
                    <a:pt x="4757351" y="594426"/>
                  </a:lnTo>
                  <a:lnTo>
                    <a:pt x="4756260" y="576252"/>
                  </a:lnTo>
                  <a:lnTo>
                    <a:pt x="4740152" y="522578"/>
                  </a:lnTo>
                  <a:lnTo>
                    <a:pt x="4719027" y="487577"/>
                  </a:lnTo>
                  <a:lnTo>
                    <a:pt x="4689883" y="453274"/>
                  </a:lnTo>
                  <a:lnTo>
                    <a:pt x="4652970" y="419731"/>
                  </a:lnTo>
                  <a:lnTo>
                    <a:pt x="4608535" y="387011"/>
                  </a:lnTo>
                  <a:lnTo>
                    <a:pt x="4556828" y="355176"/>
                  </a:lnTo>
                  <a:lnTo>
                    <a:pt x="4498097" y="324287"/>
                  </a:lnTo>
                  <a:lnTo>
                    <a:pt x="4432592" y="294407"/>
                  </a:lnTo>
                  <a:lnTo>
                    <a:pt x="4360561" y="265599"/>
                  </a:lnTo>
                  <a:lnTo>
                    <a:pt x="4322176" y="251616"/>
                  </a:lnTo>
                  <a:lnTo>
                    <a:pt x="4282252" y="237924"/>
                  </a:lnTo>
                  <a:lnTo>
                    <a:pt x="4240822" y="224531"/>
                  </a:lnTo>
                  <a:lnTo>
                    <a:pt x="4197916" y="211444"/>
                  </a:lnTo>
                  <a:lnTo>
                    <a:pt x="4153565" y="198672"/>
                  </a:lnTo>
                  <a:lnTo>
                    <a:pt x="4107800" y="186223"/>
                  </a:lnTo>
                  <a:lnTo>
                    <a:pt x="4060653" y="174103"/>
                  </a:lnTo>
                  <a:lnTo>
                    <a:pt x="4012154" y="162321"/>
                  </a:lnTo>
                  <a:lnTo>
                    <a:pt x="3962334" y="150884"/>
                  </a:lnTo>
                  <a:lnTo>
                    <a:pt x="3911225" y="139801"/>
                  </a:lnTo>
                  <a:lnTo>
                    <a:pt x="3858858" y="129079"/>
                  </a:lnTo>
                  <a:lnTo>
                    <a:pt x="3805264" y="118726"/>
                  </a:lnTo>
                  <a:lnTo>
                    <a:pt x="3750474" y="108749"/>
                  </a:lnTo>
                  <a:lnTo>
                    <a:pt x="3694519" y="99157"/>
                  </a:lnTo>
                  <a:lnTo>
                    <a:pt x="3637430" y="89956"/>
                  </a:lnTo>
                  <a:lnTo>
                    <a:pt x="3579238" y="81156"/>
                  </a:lnTo>
                  <a:lnTo>
                    <a:pt x="3519975" y="72764"/>
                  </a:lnTo>
                  <a:lnTo>
                    <a:pt x="3459671" y="64786"/>
                  </a:lnTo>
                  <a:lnTo>
                    <a:pt x="3398358" y="57233"/>
                  </a:lnTo>
                  <a:lnTo>
                    <a:pt x="3336066" y="50110"/>
                  </a:lnTo>
                  <a:lnTo>
                    <a:pt x="3272827" y="43426"/>
                  </a:lnTo>
                  <a:lnTo>
                    <a:pt x="3208672" y="37188"/>
                  </a:lnTo>
                  <a:lnTo>
                    <a:pt x="3143632" y="31405"/>
                  </a:lnTo>
                  <a:lnTo>
                    <a:pt x="3077738" y="26084"/>
                  </a:lnTo>
                  <a:lnTo>
                    <a:pt x="3011021" y="21233"/>
                  </a:lnTo>
                  <a:lnTo>
                    <a:pt x="2943513" y="16859"/>
                  </a:lnTo>
                  <a:lnTo>
                    <a:pt x="2875244" y="12971"/>
                  </a:lnTo>
                  <a:lnTo>
                    <a:pt x="2806245" y="9576"/>
                  </a:lnTo>
                  <a:lnTo>
                    <a:pt x="2736548" y="6683"/>
                  </a:lnTo>
                  <a:lnTo>
                    <a:pt x="2666184" y="4297"/>
                  </a:lnTo>
                  <a:lnTo>
                    <a:pt x="2595183" y="2429"/>
                  </a:lnTo>
                  <a:lnTo>
                    <a:pt x="2523577" y="1084"/>
                  </a:lnTo>
                  <a:lnTo>
                    <a:pt x="2451398" y="272"/>
                  </a:lnTo>
                  <a:lnTo>
                    <a:pt x="2378675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6589" y="3593084"/>
            <a:ext cx="9825355" cy="3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7989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6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6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6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60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1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6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9225915" algn="l"/>
              </a:tabLst>
            </a:pPr>
            <a:r>
              <a:rPr sz="60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000" spc="-2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6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36881" y="4547380"/>
            <a:ext cx="8209280" cy="1191895"/>
            <a:chOff x="3036881" y="4547380"/>
            <a:chExt cx="8209280" cy="1191895"/>
          </a:xfrm>
        </p:grpSpPr>
        <p:sp>
          <p:nvSpPr>
            <p:cNvPr id="9" name="object 9"/>
            <p:cNvSpPr/>
            <p:nvPr/>
          </p:nvSpPr>
          <p:spPr>
            <a:xfrm>
              <a:off x="3036881" y="4547380"/>
              <a:ext cx="4457700" cy="1191895"/>
            </a:xfrm>
            <a:custGeom>
              <a:avLst/>
              <a:gdLst/>
              <a:ahLst/>
              <a:cxnLst/>
              <a:rect l="l" t="t" r="r" b="b"/>
              <a:pathLst>
                <a:path w="4457700" h="1191895">
                  <a:moveTo>
                    <a:pt x="128950" y="1043846"/>
                  </a:moveTo>
                  <a:lnTo>
                    <a:pt x="0" y="1155218"/>
                  </a:lnTo>
                  <a:lnTo>
                    <a:pt x="166467" y="1191557"/>
                  </a:lnTo>
                  <a:lnTo>
                    <a:pt x="155550" y="1148572"/>
                  </a:lnTo>
                  <a:lnTo>
                    <a:pt x="129344" y="1148572"/>
                  </a:lnTo>
                  <a:lnTo>
                    <a:pt x="116838" y="1099336"/>
                  </a:lnTo>
                  <a:lnTo>
                    <a:pt x="141456" y="1093083"/>
                  </a:lnTo>
                  <a:lnTo>
                    <a:pt x="128950" y="1043846"/>
                  </a:lnTo>
                  <a:close/>
                </a:path>
                <a:path w="4457700" h="1191895">
                  <a:moveTo>
                    <a:pt x="141456" y="1093083"/>
                  </a:moveTo>
                  <a:lnTo>
                    <a:pt x="116838" y="1099336"/>
                  </a:lnTo>
                  <a:lnTo>
                    <a:pt x="129344" y="1148572"/>
                  </a:lnTo>
                  <a:lnTo>
                    <a:pt x="153962" y="1142320"/>
                  </a:lnTo>
                  <a:lnTo>
                    <a:pt x="141456" y="1093083"/>
                  </a:lnTo>
                  <a:close/>
                </a:path>
                <a:path w="4457700" h="1191895">
                  <a:moveTo>
                    <a:pt x="153962" y="1142320"/>
                  </a:moveTo>
                  <a:lnTo>
                    <a:pt x="129344" y="1148572"/>
                  </a:lnTo>
                  <a:lnTo>
                    <a:pt x="155550" y="1148572"/>
                  </a:lnTo>
                  <a:lnTo>
                    <a:pt x="153962" y="1142320"/>
                  </a:lnTo>
                  <a:close/>
                </a:path>
                <a:path w="4457700" h="1191895">
                  <a:moveTo>
                    <a:pt x="4445060" y="0"/>
                  </a:moveTo>
                  <a:lnTo>
                    <a:pt x="141456" y="1093083"/>
                  </a:lnTo>
                  <a:lnTo>
                    <a:pt x="153962" y="1142320"/>
                  </a:lnTo>
                  <a:lnTo>
                    <a:pt x="4457566" y="49236"/>
                  </a:lnTo>
                  <a:lnTo>
                    <a:pt x="444506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0876" y="4547676"/>
              <a:ext cx="3765550" cy="1184275"/>
            </a:xfrm>
            <a:custGeom>
              <a:avLst/>
              <a:gdLst/>
              <a:ahLst/>
              <a:cxnLst/>
              <a:rect l="l" t="t" r="r" b="b"/>
              <a:pathLst>
                <a:path w="3765550" h="1184275">
                  <a:moveTo>
                    <a:pt x="3611752" y="1135336"/>
                  </a:moveTo>
                  <a:lnTo>
                    <a:pt x="3597116" y="1183982"/>
                  </a:lnTo>
                  <a:lnTo>
                    <a:pt x="3765007" y="1154922"/>
                  </a:lnTo>
                  <a:lnTo>
                    <a:pt x="3751993" y="1142654"/>
                  </a:lnTo>
                  <a:lnTo>
                    <a:pt x="3636074" y="1142654"/>
                  </a:lnTo>
                  <a:lnTo>
                    <a:pt x="3611752" y="1135336"/>
                  </a:lnTo>
                  <a:close/>
                </a:path>
                <a:path w="3765550" h="1184275">
                  <a:moveTo>
                    <a:pt x="3626389" y="1086690"/>
                  </a:moveTo>
                  <a:lnTo>
                    <a:pt x="3611752" y="1135336"/>
                  </a:lnTo>
                  <a:lnTo>
                    <a:pt x="3636074" y="1142654"/>
                  </a:lnTo>
                  <a:lnTo>
                    <a:pt x="3650711" y="1094008"/>
                  </a:lnTo>
                  <a:lnTo>
                    <a:pt x="3626389" y="1086690"/>
                  </a:lnTo>
                  <a:close/>
                </a:path>
                <a:path w="3765550" h="1184275">
                  <a:moveTo>
                    <a:pt x="3641025" y="1038044"/>
                  </a:moveTo>
                  <a:lnTo>
                    <a:pt x="3626389" y="1086690"/>
                  </a:lnTo>
                  <a:lnTo>
                    <a:pt x="3650711" y="1094008"/>
                  </a:lnTo>
                  <a:lnTo>
                    <a:pt x="3636074" y="1142654"/>
                  </a:lnTo>
                  <a:lnTo>
                    <a:pt x="3751993" y="1142654"/>
                  </a:lnTo>
                  <a:lnTo>
                    <a:pt x="3641025" y="1038044"/>
                  </a:lnTo>
                  <a:close/>
                </a:path>
                <a:path w="3765550" h="1184275">
                  <a:moveTo>
                    <a:pt x="14636" y="0"/>
                  </a:moveTo>
                  <a:lnTo>
                    <a:pt x="0" y="48646"/>
                  </a:lnTo>
                  <a:lnTo>
                    <a:pt x="3611752" y="1135336"/>
                  </a:lnTo>
                  <a:lnTo>
                    <a:pt x="3626389" y="1086690"/>
                  </a:lnTo>
                  <a:lnTo>
                    <a:pt x="14636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91529" y="1251362"/>
            <a:ext cx="6537325" cy="1508125"/>
          </a:xfrm>
          <a:custGeom>
            <a:avLst/>
            <a:gdLst/>
            <a:ahLst/>
            <a:cxnLst/>
            <a:rect l="l" t="t" r="r" b="b"/>
            <a:pathLst>
              <a:path w="6537325" h="1508125">
                <a:moveTo>
                  <a:pt x="6285463" y="0"/>
                </a:moveTo>
                <a:lnTo>
                  <a:pt x="251260" y="0"/>
                </a:lnTo>
                <a:lnTo>
                  <a:pt x="206096" y="4048"/>
                </a:lnTo>
                <a:lnTo>
                  <a:pt x="163587" y="15719"/>
                </a:lnTo>
                <a:lnTo>
                  <a:pt x="124444" y="34304"/>
                </a:lnTo>
                <a:lnTo>
                  <a:pt x="89376" y="59093"/>
                </a:lnTo>
                <a:lnTo>
                  <a:pt x="59093" y="89377"/>
                </a:lnTo>
                <a:lnTo>
                  <a:pt x="34304" y="124445"/>
                </a:lnTo>
                <a:lnTo>
                  <a:pt x="15719" y="163588"/>
                </a:lnTo>
                <a:lnTo>
                  <a:pt x="4048" y="206097"/>
                </a:lnTo>
                <a:lnTo>
                  <a:pt x="0" y="251261"/>
                </a:lnTo>
                <a:lnTo>
                  <a:pt x="0" y="1256263"/>
                </a:lnTo>
                <a:lnTo>
                  <a:pt x="4048" y="1301428"/>
                </a:lnTo>
                <a:lnTo>
                  <a:pt x="15719" y="1343936"/>
                </a:lnTo>
                <a:lnTo>
                  <a:pt x="34304" y="1383080"/>
                </a:lnTo>
                <a:lnTo>
                  <a:pt x="59093" y="1418148"/>
                </a:lnTo>
                <a:lnTo>
                  <a:pt x="89376" y="1448431"/>
                </a:lnTo>
                <a:lnTo>
                  <a:pt x="124444" y="1473220"/>
                </a:lnTo>
                <a:lnTo>
                  <a:pt x="163587" y="1491805"/>
                </a:lnTo>
                <a:lnTo>
                  <a:pt x="206096" y="1503477"/>
                </a:lnTo>
                <a:lnTo>
                  <a:pt x="251260" y="1507525"/>
                </a:lnTo>
                <a:lnTo>
                  <a:pt x="6285463" y="1507525"/>
                </a:lnTo>
                <a:lnTo>
                  <a:pt x="6330628" y="1503477"/>
                </a:lnTo>
                <a:lnTo>
                  <a:pt x="6373136" y="1491805"/>
                </a:lnTo>
                <a:lnTo>
                  <a:pt x="6412279" y="1473220"/>
                </a:lnTo>
                <a:lnTo>
                  <a:pt x="6447347" y="1448431"/>
                </a:lnTo>
                <a:lnTo>
                  <a:pt x="6477631" y="1418148"/>
                </a:lnTo>
                <a:lnTo>
                  <a:pt x="6502419" y="1383080"/>
                </a:lnTo>
                <a:lnTo>
                  <a:pt x="6521004" y="1343936"/>
                </a:lnTo>
                <a:lnTo>
                  <a:pt x="6532676" y="1301428"/>
                </a:lnTo>
                <a:lnTo>
                  <a:pt x="6536724" y="1256263"/>
                </a:lnTo>
                <a:lnTo>
                  <a:pt x="6536724" y="251261"/>
                </a:lnTo>
                <a:lnTo>
                  <a:pt x="6532676" y="206097"/>
                </a:lnTo>
                <a:lnTo>
                  <a:pt x="6521004" y="163588"/>
                </a:lnTo>
                <a:lnTo>
                  <a:pt x="6502419" y="124445"/>
                </a:lnTo>
                <a:lnTo>
                  <a:pt x="6477631" y="89377"/>
                </a:lnTo>
                <a:lnTo>
                  <a:pt x="6447347" y="59093"/>
                </a:lnTo>
                <a:lnTo>
                  <a:pt x="6412279" y="34304"/>
                </a:lnTo>
                <a:lnTo>
                  <a:pt x="6373136" y="15719"/>
                </a:lnTo>
                <a:lnTo>
                  <a:pt x="6330628" y="4048"/>
                </a:lnTo>
                <a:lnTo>
                  <a:pt x="6285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63182" y="1282700"/>
            <a:ext cx="1193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103" y="1739900"/>
            <a:ext cx="5760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8964" marR="5080" indent="-18669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alb.ingress.kubernetes.io/target-type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08557" y="1225247"/>
            <a:ext cx="6537325" cy="1508125"/>
          </a:xfrm>
          <a:custGeom>
            <a:avLst/>
            <a:gdLst/>
            <a:ahLst/>
            <a:cxnLst/>
            <a:rect l="l" t="t" r="r" b="b"/>
            <a:pathLst>
              <a:path w="6537325" h="1508125">
                <a:moveTo>
                  <a:pt x="6285458" y="0"/>
                </a:moveTo>
                <a:lnTo>
                  <a:pt x="251260" y="0"/>
                </a:lnTo>
                <a:lnTo>
                  <a:pt x="206096" y="4048"/>
                </a:lnTo>
                <a:lnTo>
                  <a:pt x="163587" y="15719"/>
                </a:lnTo>
                <a:lnTo>
                  <a:pt x="124444" y="34304"/>
                </a:lnTo>
                <a:lnTo>
                  <a:pt x="89376" y="59093"/>
                </a:lnTo>
                <a:lnTo>
                  <a:pt x="59093" y="89377"/>
                </a:lnTo>
                <a:lnTo>
                  <a:pt x="34304" y="124445"/>
                </a:lnTo>
                <a:lnTo>
                  <a:pt x="15719" y="163588"/>
                </a:lnTo>
                <a:lnTo>
                  <a:pt x="4048" y="206097"/>
                </a:lnTo>
                <a:lnTo>
                  <a:pt x="0" y="251261"/>
                </a:lnTo>
                <a:lnTo>
                  <a:pt x="0" y="1256263"/>
                </a:lnTo>
                <a:lnTo>
                  <a:pt x="4048" y="1301428"/>
                </a:lnTo>
                <a:lnTo>
                  <a:pt x="15719" y="1343936"/>
                </a:lnTo>
                <a:lnTo>
                  <a:pt x="34304" y="1383080"/>
                </a:lnTo>
                <a:lnTo>
                  <a:pt x="59093" y="1418148"/>
                </a:lnTo>
                <a:lnTo>
                  <a:pt x="89376" y="1448431"/>
                </a:lnTo>
                <a:lnTo>
                  <a:pt x="124444" y="1473220"/>
                </a:lnTo>
                <a:lnTo>
                  <a:pt x="163587" y="1491805"/>
                </a:lnTo>
                <a:lnTo>
                  <a:pt x="206096" y="1503477"/>
                </a:lnTo>
                <a:lnTo>
                  <a:pt x="251260" y="1507525"/>
                </a:lnTo>
                <a:lnTo>
                  <a:pt x="6285458" y="1507525"/>
                </a:lnTo>
                <a:lnTo>
                  <a:pt x="6330624" y="1503477"/>
                </a:lnTo>
                <a:lnTo>
                  <a:pt x="6373134" y="1491805"/>
                </a:lnTo>
                <a:lnTo>
                  <a:pt x="6412279" y="1473220"/>
                </a:lnTo>
                <a:lnTo>
                  <a:pt x="6447348" y="1448431"/>
                </a:lnTo>
                <a:lnTo>
                  <a:pt x="6477632" y="1418148"/>
                </a:lnTo>
                <a:lnTo>
                  <a:pt x="6502422" y="1383080"/>
                </a:lnTo>
                <a:lnTo>
                  <a:pt x="6521008" y="1343936"/>
                </a:lnTo>
                <a:lnTo>
                  <a:pt x="6532679" y="1301428"/>
                </a:lnTo>
                <a:lnTo>
                  <a:pt x="6536728" y="1256263"/>
                </a:lnTo>
                <a:lnTo>
                  <a:pt x="6536728" y="251261"/>
                </a:lnTo>
                <a:lnTo>
                  <a:pt x="6532679" y="206097"/>
                </a:lnTo>
                <a:lnTo>
                  <a:pt x="6521008" y="163588"/>
                </a:lnTo>
                <a:lnTo>
                  <a:pt x="6502422" y="124445"/>
                </a:lnTo>
                <a:lnTo>
                  <a:pt x="6477632" y="89377"/>
                </a:lnTo>
                <a:lnTo>
                  <a:pt x="6447348" y="59093"/>
                </a:lnTo>
                <a:lnTo>
                  <a:pt x="6412279" y="34304"/>
                </a:lnTo>
                <a:lnTo>
                  <a:pt x="6373134" y="15719"/>
                </a:lnTo>
                <a:lnTo>
                  <a:pt x="6330624" y="4048"/>
                </a:lnTo>
                <a:lnTo>
                  <a:pt x="628545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51670" y="1483867"/>
            <a:ext cx="5251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0" marR="5080" indent="-1486535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target-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type</a:t>
            </a:r>
            <a:r>
              <a:rPr sz="30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specifies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route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30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pods.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6965" y="145606"/>
            <a:ext cx="8056880" cy="914400"/>
          </a:xfrm>
          <a:custGeom>
            <a:avLst/>
            <a:gdLst/>
            <a:ahLst/>
            <a:cxnLst/>
            <a:rect l="l" t="t" r="r" b="b"/>
            <a:pathLst>
              <a:path w="8056880" h="914400">
                <a:moveTo>
                  <a:pt x="7904203" y="0"/>
                </a:moveTo>
                <a:lnTo>
                  <a:pt x="152400" y="0"/>
                </a:lnTo>
                <a:lnTo>
                  <a:pt x="104229" y="7769"/>
                </a:lnTo>
                <a:lnTo>
                  <a:pt x="62394" y="29404"/>
                </a:lnTo>
                <a:lnTo>
                  <a:pt x="29404" y="62395"/>
                </a:lnTo>
                <a:lnTo>
                  <a:pt x="7769" y="104231"/>
                </a:lnTo>
                <a:lnTo>
                  <a:pt x="0" y="152401"/>
                </a:lnTo>
                <a:lnTo>
                  <a:pt x="0" y="761998"/>
                </a:lnTo>
                <a:lnTo>
                  <a:pt x="7769" y="810169"/>
                </a:lnTo>
                <a:lnTo>
                  <a:pt x="29404" y="852005"/>
                </a:lnTo>
                <a:lnTo>
                  <a:pt x="62394" y="884995"/>
                </a:lnTo>
                <a:lnTo>
                  <a:pt x="104229" y="906630"/>
                </a:lnTo>
                <a:lnTo>
                  <a:pt x="152400" y="914400"/>
                </a:lnTo>
                <a:lnTo>
                  <a:pt x="7904203" y="914400"/>
                </a:lnTo>
                <a:lnTo>
                  <a:pt x="7952373" y="906630"/>
                </a:lnTo>
                <a:lnTo>
                  <a:pt x="7994208" y="884995"/>
                </a:lnTo>
                <a:lnTo>
                  <a:pt x="8027198" y="852005"/>
                </a:lnTo>
                <a:lnTo>
                  <a:pt x="8048833" y="810169"/>
                </a:lnTo>
                <a:lnTo>
                  <a:pt x="8056603" y="761998"/>
                </a:lnTo>
                <a:lnTo>
                  <a:pt x="8056603" y="152401"/>
                </a:lnTo>
                <a:lnTo>
                  <a:pt x="8048833" y="104231"/>
                </a:lnTo>
                <a:lnTo>
                  <a:pt x="8027198" y="62395"/>
                </a:lnTo>
                <a:lnTo>
                  <a:pt x="7994208" y="29404"/>
                </a:lnTo>
                <a:lnTo>
                  <a:pt x="7952373" y="7769"/>
                </a:lnTo>
                <a:lnTo>
                  <a:pt x="7904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6507" y="81788"/>
            <a:ext cx="75774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6000" b="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6000" b="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b="0" spc="-6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6000" b="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b="0" spc="-4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6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5276" y="1034746"/>
            <a:ext cx="12966700" cy="1682750"/>
            <a:chOff x="695276" y="1034746"/>
            <a:chExt cx="12966700" cy="1682750"/>
          </a:xfrm>
        </p:grpSpPr>
        <p:sp>
          <p:nvSpPr>
            <p:cNvPr id="5" name="object 5"/>
            <p:cNvSpPr/>
            <p:nvPr/>
          </p:nvSpPr>
          <p:spPr>
            <a:xfrm>
              <a:off x="695274" y="1034757"/>
              <a:ext cx="6833234" cy="1682750"/>
            </a:xfrm>
            <a:custGeom>
              <a:avLst/>
              <a:gdLst/>
              <a:ahLst/>
              <a:cxnLst/>
              <a:rect l="l" t="t" r="r" b="b"/>
              <a:pathLst>
                <a:path w="6833234" h="1682750">
                  <a:moveTo>
                    <a:pt x="6832638" y="50520"/>
                  </a:moveTo>
                  <a:lnTo>
                    <a:pt x="6827329" y="0"/>
                  </a:lnTo>
                  <a:lnTo>
                    <a:pt x="2527579" y="452183"/>
                  </a:lnTo>
                  <a:lnTo>
                    <a:pt x="2522270" y="401662"/>
                  </a:lnTo>
                  <a:lnTo>
                    <a:pt x="2378672" y="493382"/>
                  </a:lnTo>
                  <a:lnTo>
                    <a:pt x="2305951" y="493661"/>
                  </a:lnTo>
                  <a:lnTo>
                    <a:pt x="2233765" y="494474"/>
                  </a:lnTo>
                  <a:lnTo>
                    <a:pt x="2162162" y="495820"/>
                  </a:lnTo>
                  <a:lnTo>
                    <a:pt x="2091169" y="497687"/>
                  </a:lnTo>
                  <a:lnTo>
                    <a:pt x="2020798" y="500075"/>
                  </a:lnTo>
                  <a:lnTo>
                    <a:pt x="1951101" y="502958"/>
                  </a:lnTo>
                  <a:lnTo>
                    <a:pt x="1882101" y="506361"/>
                  </a:lnTo>
                  <a:lnTo>
                    <a:pt x="1813839" y="510247"/>
                  </a:lnTo>
                  <a:lnTo>
                    <a:pt x="1746326" y="514616"/>
                  </a:lnTo>
                  <a:lnTo>
                    <a:pt x="1679613" y="519468"/>
                  </a:lnTo>
                  <a:lnTo>
                    <a:pt x="1613712" y="524789"/>
                  </a:lnTo>
                  <a:lnTo>
                    <a:pt x="1548676" y="530580"/>
                  </a:lnTo>
                  <a:lnTo>
                    <a:pt x="1484515" y="536816"/>
                  </a:lnTo>
                  <a:lnTo>
                    <a:pt x="1421282" y="543496"/>
                  </a:lnTo>
                  <a:lnTo>
                    <a:pt x="1358988" y="550621"/>
                  </a:lnTo>
                  <a:lnTo>
                    <a:pt x="1297673" y="558177"/>
                  </a:lnTo>
                  <a:lnTo>
                    <a:pt x="1237373" y="566153"/>
                  </a:lnTo>
                  <a:lnTo>
                    <a:pt x="1178102" y="574548"/>
                  </a:lnTo>
                  <a:lnTo>
                    <a:pt x="1119911" y="583349"/>
                  </a:lnTo>
                  <a:lnTo>
                    <a:pt x="1062824" y="592543"/>
                  </a:lnTo>
                  <a:lnTo>
                    <a:pt x="1006868" y="602132"/>
                  </a:lnTo>
                  <a:lnTo>
                    <a:pt x="952080" y="612114"/>
                  </a:lnTo>
                  <a:lnTo>
                    <a:pt x="898486" y="622465"/>
                  </a:lnTo>
                  <a:lnTo>
                    <a:pt x="846124" y="633183"/>
                  </a:lnTo>
                  <a:lnTo>
                    <a:pt x="795007" y="644271"/>
                  </a:lnTo>
                  <a:lnTo>
                    <a:pt x="745197" y="655713"/>
                  </a:lnTo>
                  <a:lnTo>
                    <a:pt x="696696" y="667486"/>
                  </a:lnTo>
                  <a:lnTo>
                    <a:pt x="649541" y="679615"/>
                  </a:lnTo>
                  <a:lnTo>
                    <a:pt x="603783" y="692061"/>
                  </a:lnTo>
                  <a:lnTo>
                    <a:pt x="559435" y="704837"/>
                  </a:lnTo>
                  <a:lnTo>
                    <a:pt x="516521" y="717918"/>
                  </a:lnTo>
                  <a:lnTo>
                    <a:pt x="475094" y="731316"/>
                  </a:lnTo>
                  <a:lnTo>
                    <a:pt x="435165" y="745007"/>
                  </a:lnTo>
                  <a:lnTo>
                    <a:pt x="396786" y="758990"/>
                  </a:lnTo>
                  <a:lnTo>
                    <a:pt x="359968" y="773252"/>
                  </a:lnTo>
                  <a:lnTo>
                    <a:pt x="324751" y="787793"/>
                  </a:lnTo>
                  <a:lnTo>
                    <a:pt x="259245" y="817676"/>
                  </a:lnTo>
                  <a:lnTo>
                    <a:pt x="200520" y="848563"/>
                  </a:lnTo>
                  <a:lnTo>
                    <a:pt x="148818" y="880402"/>
                  </a:lnTo>
                  <a:lnTo>
                    <a:pt x="104381" y="913117"/>
                  </a:lnTo>
                  <a:lnTo>
                    <a:pt x="67462" y="946658"/>
                  </a:lnTo>
                  <a:lnTo>
                    <a:pt x="38315" y="980960"/>
                  </a:lnTo>
                  <a:lnTo>
                    <a:pt x="17195" y="1015961"/>
                  </a:lnTo>
                  <a:lnTo>
                    <a:pt x="1092" y="1069644"/>
                  </a:lnTo>
                  <a:lnTo>
                    <a:pt x="0" y="1087805"/>
                  </a:lnTo>
                  <a:lnTo>
                    <a:pt x="1092" y="1105979"/>
                  </a:lnTo>
                  <a:lnTo>
                    <a:pt x="17195" y="1159662"/>
                  </a:lnTo>
                  <a:lnTo>
                    <a:pt x="38315" y="1194663"/>
                  </a:lnTo>
                  <a:lnTo>
                    <a:pt x="67462" y="1228966"/>
                  </a:lnTo>
                  <a:lnTo>
                    <a:pt x="104381" y="1262507"/>
                  </a:lnTo>
                  <a:lnTo>
                    <a:pt x="148818" y="1295222"/>
                  </a:lnTo>
                  <a:lnTo>
                    <a:pt x="200520" y="1327061"/>
                  </a:lnTo>
                  <a:lnTo>
                    <a:pt x="259245" y="1357947"/>
                  </a:lnTo>
                  <a:lnTo>
                    <a:pt x="324751" y="1387830"/>
                  </a:lnTo>
                  <a:lnTo>
                    <a:pt x="359968" y="1402372"/>
                  </a:lnTo>
                  <a:lnTo>
                    <a:pt x="396786" y="1416634"/>
                  </a:lnTo>
                  <a:lnTo>
                    <a:pt x="435165" y="1430616"/>
                  </a:lnTo>
                  <a:lnTo>
                    <a:pt x="475094" y="1444307"/>
                  </a:lnTo>
                  <a:lnTo>
                    <a:pt x="516521" y="1457706"/>
                  </a:lnTo>
                  <a:lnTo>
                    <a:pt x="559435" y="1470787"/>
                  </a:lnTo>
                  <a:lnTo>
                    <a:pt x="603783" y="1483563"/>
                  </a:lnTo>
                  <a:lnTo>
                    <a:pt x="649541" y="1496009"/>
                  </a:lnTo>
                  <a:lnTo>
                    <a:pt x="696696" y="1508137"/>
                  </a:lnTo>
                  <a:lnTo>
                    <a:pt x="745197" y="1519910"/>
                  </a:lnTo>
                  <a:lnTo>
                    <a:pt x="795007" y="1531353"/>
                  </a:lnTo>
                  <a:lnTo>
                    <a:pt x="846124" y="1542440"/>
                  </a:lnTo>
                  <a:lnTo>
                    <a:pt x="898486" y="1553159"/>
                  </a:lnTo>
                  <a:lnTo>
                    <a:pt x="952080" y="1563509"/>
                  </a:lnTo>
                  <a:lnTo>
                    <a:pt x="1006868" y="1573491"/>
                  </a:lnTo>
                  <a:lnTo>
                    <a:pt x="1062824" y="1583080"/>
                  </a:lnTo>
                  <a:lnTo>
                    <a:pt x="1119911" y="1592275"/>
                  </a:lnTo>
                  <a:lnTo>
                    <a:pt x="1178102" y="1601076"/>
                  </a:lnTo>
                  <a:lnTo>
                    <a:pt x="1237373" y="1609471"/>
                  </a:lnTo>
                  <a:lnTo>
                    <a:pt x="1297673" y="1617446"/>
                  </a:lnTo>
                  <a:lnTo>
                    <a:pt x="1358988" y="1625003"/>
                  </a:lnTo>
                  <a:lnTo>
                    <a:pt x="1421282" y="1632127"/>
                  </a:lnTo>
                  <a:lnTo>
                    <a:pt x="1484515" y="1638808"/>
                  </a:lnTo>
                  <a:lnTo>
                    <a:pt x="1548676" y="1645043"/>
                  </a:lnTo>
                  <a:lnTo>
                    <a:pt x="1613712" y="1650834"/>
                  </a:lnTo>
                  <a:lnTo>
                    <a:pt x="1679613" y="1656156"/>
                  </a:lnTo>
                  <a:lnTo>
                    <a:pt x="1746326" y="1661007"/>
                  </a:lnTo>
                  <a:lnTo>
                    <a:pt x="1813839" y="1665376"/>
                  </a:lnTo>
                  <a:lnTo>
                    <a:pt x="1882101" y="1669262"/>
                  </a:lnTo>
                  <a:lnTo>
                    <a:pt x="1951101" y="1672666"/>
                  </a:lnTo>
                  <a:lnTo>
                    <a:pt x="2020798" y="1675549"/>
                  </a:lnTo>
                  <a:lnTo>
                    <a:pt x="2091169" y="1677936"/>
                  </a:lnTo>
                  <a:lnTo>
                    <a:pt x="2162162" y="1679803"/>
                  </a:lnTo>
                  <a:lnTo>
                    <a:pt x="2233765" y="1681149"/>
                  </a:lnTo>
                  <a:lnTo>
                    <a:pt x="2305951" y="1681962"/>
                  </a:lnTo>
                  <a:lnTo>
                    <a:pt x="2378672" y="1682242"/>
                  </a:lnTo>
                  <a:lnTo>
                    <a:pt x="2451392" y="1681962"/>
                  </a:lnTo>
                  <a:lnTo>
                    <a:pt x="2523579" y="1681149"/>
                  </a:lnTo>
                  <a:lnTo>
                    <a:pt x="2595181" y="1679803"/>
                  </a:lnTo>
                  <a:lnTo>
                    <a:pt x="2666174" y="1677936"/>
                  </a:lnTo>
                  <a:lnTo>
                    <a:pt x="2736545" y="1675549"/>
                  </a:lnTo>
                  <a:lnTo>
                    <a:pt x="2806242" y="1672666"/>
                  </a:lnTo>
                  <a:lnTo>
                    <a:pt x="2875242" y="1669262"/>
                  </a:lnTo>
                  <a:lnTo>
                    <a:pt x="2943504" y="1665376"/>
                  </a:lnTo>
                  <a:lnTo>
                    <a:pt x="3011017" y="1661007"/>
                  </a:lnTo>
                  <a:lnTo>
                    <a:pt x="3077730" y="1656156"/>
                  </a:lnTo>
                  <a:lnTo>
                    <a:pt x="3143631" y="1650834"/>
                  </a:lnTo>
                  <a:lnTo>
                    <a:pt x="3208667" y="1645043"/>
                  </a:lnTo>
                  <a:lnTo>
                    <a:pt x="3272828" y="1638808"/>
                  </a:lnTo>
                  <a:lnTo>
                    <a:pt x="3336061" y="1632127"/>
                  </a:lnTo>
                  <a:lnTo>
                    <a:pt x="3398355" y="1625003"/>
                  </a:lnTo>
                  <a:lnTo>
                    <a:pt x="3459670" y="1617446"/>
                  </a:lnTo>
                  <a:lnTo>
                    <a:pt x="3519970" y="1609471"/>
                  </a:lnTo>
                  <a:lnTo>
                    <a:pt x="3579241" y="1601076"/>
                  </a:lnTo>
                  <a:lnTo>
                    <a:pt x="3637432" y="1592275"/>
                  </a:lnTo>
                  <a:lnTo>
                    <a:pt x="3694519" y="1583080"/>
                  </a:lnTo>
                  <a:lnTo>
                    <a:pt x="3750475" y="1573491"/>
                  </a:lnTo>
                  <a:lnTo>
                    <a:pt x="3805263" y="1563509"/>
                  </a:lnTo>
                  <a:lnTo>
                    <a:pt x="3858857" y="1553159"/>
                  </a:lnTo>
                  <a:lnTo>
                    <a:pt x="3911219" y="1542440"/>
                  </a:lnTo>
                  <a:lnTo>
                    <a:pt x="3962336" y="1531353"/>
                  </a:lnTo>
                  <a:lnTo>
                    <a:pt x="4012146" y="1519910"/>
                  </a:lnTo>
                  <a:lnTo>
                    <a:pt x="4060647" y="1508137"/>
                  </a:lnTo>
                  <a:lnTo>
                    <a:pt x="4107802" y="1496009"/>
                  </a:lnTo>
                  <a:lnTo>
                    <a:pt x="4153560" y="1483563"/>
                  </a:lnTo>
                  <a:lnTo>
                    <a:pt x="4197908" y="1470787"/>
                  </a:lnTo>
                  <a:lnTo>
                    <a:pt x="4240822" y="1457706"/>
                  </a:lnTo>
                  <a:lnTo>
                    <a:pt x="4282249" y="1444307"/>
                  </a:lnTo>
                  <a:lnTo>
                    <a:pt x="4322178" y="1430616"/>
                  </a:lnTo>
                  <a:lnTo>
                    <a:pt x="4360557" y="1416634"/>
                  </a:lnTo>
                  <a:lnTo>
                    <a:pt x="4397375" y="1402372"/>
                  </a:lnTo>
                  <a:lnTo>
                    <a:pt x="4432592" y="1387830"/>
                  </a:lnTo>
                  <a:lnTo>
                    <a:pt x="4498098" y="1357947"/>
                  </a:lnTo>
                  <a:lnTo>
                    <a:pt x="4556823" y="1327061"/>
                  </a:lnTo>
                  <a:lnTo>
                    <a:pt x="4608538" y="1295222"/>
                  </a:lnTo>
                  <a:lnTo>
                    <a:pt x="4652962" y="1262507"/>
                  </a:lnTo>
                  <a:lnTo>
                    <a:pt x="4689881" y="1228966"/>
                  </a:lnTo>
                  <a:lnTo>
                    <a:pt x="4719028" y="1194663"/>
                  </a:lnTo>
                  <a:lnTo>
                    <a:pt x="4740148" y="1159662"/>
                  </a:lnTo>
                  <a:lnTo>
                    <a:pt x="4756251" y="1105979"/>
                  </a:lnTo>
                  <a:lnTo>
                    <a:pt x="4757344" y="1087805"/>
                  </a:lnTo>
                  <a:lnTo>
                    <a:pt x="4756251" y="1069644"/>
                  </a:lnTo>
                  <a:lnTo>
                    <a:pt x="4740148" y="1015961"/>
                  </a:lnTo>
                  <a:lnTo>
                    <a:pt x="4719028" y="980960"/>
                  </a:lnTo>
                  <a:lnTo>
                    <a:pt x="4689881" y="946658"/>
                  </a:lnTo>
                  <a:lnTo>
                    <a:pt x="4652962" y="913117"/>
                  </a:lnTo>
                  <a:lnTo>
                    <a:pt x="4608538" y="880402"/>
                  </a:lnTo>
                  <a:lnTo>
                    <a:pt x="4556823" y="848563"/>
                  </a:lnTo>
                  <a:lnTo>
                    <a:pt x="4498098" y="817676"/>
                  </a:lnTo>
                  <a:lnTo>
                    <a:pt x="4432592" y="787793"/>
                  </a:lnTo>
                  <a:lnTo>
                    <a:pt x="4397375" y="773252"/>
                  </a:lnTo>
                  <a:lnTo>
                    <a:pt x="4360557" y="758990"/>
                  </a:lnTo>
                  <a:lnTo>
                    <a:pt x="4322178" y="745007"/>
                  </a:lnTo>
                  <a:lnTo>
                    <a:pt x="4282249" y="731316"/>
                  </a:lnTo>
                  <a:lnTo>
                    <a:pt x="4240822" y="717918"/>
                  </a:lnTo>
                  <a:lnTo>
                    <a:pt x="4197908" y="704837"/>
                  </a:lnTo>
                  <a:lnTo>
                    <a:pt x="4153560" y="692061"/>
                  </a:lnTo>
                  <a:lnTo>
                    <a:pt x="4107802" y="679615"/>
                  </a:lnTo>
                  <a:lnTo>
                    <a:pt x="4060647" y="667486"/>
                  </a:lnTo>
                  <a:lnTo>
                    <a:pt x="4012146" y="655713"/>
                  </a:lnTo>
                  <a:lnTo>
                    <a:pt x="3962336" y="644271"/>
                  </a:lnTo>
                  <a:lnTo>
                    <a:pt x="3911219" y="633183"/>
                  </a:lnTo>
                  <a:lnTo>
                    <a:pt x="3858857" y="622465"/>
                  </a:lnTo>
                  <a:lnTo>
                    <a:pt x="3805263" y="612114"/>
                  </a:lnTo>
                  <a:lnTo>
                    <a:pt x="3750475" y="602132"/>
                  </a:lnTo>
                  <a:lnTo>
                    <a:pt x="3694519" y="592543"/>
                  </a:lnTo>
                  <a:lnTo>
                    <a:pt x="3637432" y="583349"/>
                  </a:lnTo>
                  <a:lnTo>
                    <a:pt x="3579241" y="574548"/>
                  </a:lnTo>
                  <a:lnTo>
                    <a:pt x="3519970" y="566153"/>
                  </a:lnTo>
                  <a:lnTo>
                    <a:pt x="3459670" y="558177"/>
                  </a:lnTo>
                  <a:lnTo>
                    <a:pt x="3398355" y="550621"/>
                  </a:lnTo>
                  <a:lnTo>
                    <a:pt x="3336061" y="543496"/>
                  </a:lnTo>
                  <a:lnTo>
                    <a:pt x="3272828" y="536816"/>
                  </a:lnTo>
                  <a:lnTo>
                    <a:pt x="3208667" y="530580"/>
                  </a:lnTo>
                  <a:lnTo>
                    <a:pt x="3143631" y="524789"/>
                  </a:lnTo>
                  <a:lnTo>
                    <a:pt x="3077730" y="519468"/>
                  </a:lnTo>
                  <a:lnTo>
                    <a:pt x="3011017" y="514616"/>
                  </a:lnTo>
                  <a:lnTo>
                    <a:pt x="2943504" y="510247"/>
                  </a:lnTo>
                  <a:lnTo>
                    <a:pt x="2875242" y="506361"/>
                  </a:lnTo>
                  <a:lnTo>
                    <a:pt x="2806242" y="502958"/>
                  </a:lnTo>
                  <a:lnTo>
                    <a:pt x="2736545" y="500075"/>
                  </a:lnTo>
                  <a:lnTo>
                    <a:pt x="2666174" y="497687"/>
                  </a:lnTo>
                  <a:lnTo>
                    <a:pt x="2597708" y="495896"/>
                  </a:lnTo>
                  <a:lnTo>
                    <a:pt x="6832638" y="5052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22121" y="1034808"/>
              <a:ext cx="6139815" cy="1682750"/>
            </a:xfrm>
            <a:custGeom>
              <a:avLst/>
              <a:gdLst/>
              <a:ahLst/>
              <a:cxnLst/>
              <a:rect l="l" t="t" r="r" b="b"/>
              <a:pathLst>
                <a:path w="6139815" h="1682750">
                  <a:moveTo>
                    <a:pt x="6139510" y="1087755"/>
                  </a:moveTo>
                  <a:lnTo>
                    <a:pt x="6129782" y="1033653"/>
                  </a:lnTo>
                  <a:lnTo>
                    <a:pt x="6112764" y="998334"/>
                  </a:lnTo>
                  <a:lnTo>
                    <a:pt x="6087592" y="963676"/>
                  </a:lnTo>
                  <a:lnTo>
                    <a:pt x="6054534" y="929741"/>
                  </a:lnTo>
                  <a:lnTo>
                    <a:pt x="6013831" y="896594"/>
                  </a:lnTo>
                  <a:lnTo>
                    <a:pt x="5965723" y="864311"/>
                  </a:lnTo>
                  <a:lnTo>
                    <a:pt x="5910478" y="832942"/>
                  </a:lnTo>
                  <a:lnTo>
                    <a:pt x="5848324" y="802551"/>
                  </a:lnTo>
                  <a:lnTo>
                    <a:pt x="5779528" y="773201"/>
                  </a:lnTo>
                  <a:lnTo>
                    <a:pt x="5742711" y="758939"/>
                  </a:lnTo>
                  <a:lnTo>
                    <a:pt x="5704332" y="744956"/>
                  </a:lnTo>
                  <a:lnTo>
                    <a:pt x="5664403" y="731266"/>
                  </a:lnTo>
                  <a:lnTo>
                    <a:pt x="5622976" y="717867"/>
                  </a:lnTo>
                  <a:lnTo>
                    <a:pt x="5580075" y="704786"/>
                  </a:lnTo>
                  <a:lnTo>
                    <a:pt x="5535714" y="692010"/>
                  </a:lnTo>
                  <a:lnTo>
                    <a:pt x="5489956" y="679564"/>
                  </a:lnTo>
                  <a:lnTo>
                    <a:pt x="5442801" y="667435"/>
                  </a:lnTo>
                  <a:lnTo>
                    <a:pt x="5394312" y="655662"/>
                  </a:lnTo>
                  <a:lnTo>
                    <a:pt x="5344490" y="644220"/>
                  </a:lnTo>
                  <a:lnTo>
                    <a:pt x="5293385" y="633133"/>
                  </a:lnTo>
                  <a:lnTo>
                    <a:pt x="5241010" y="622414"/>
                  </a:lnTo>
                  <a:lnTo>
                    <a:pt x="5187416" y="612063"/>
                  </a:lnTo>
                  <a:lnTo>
                    <a:pt x="5132629" y="602081"/>
                  </a:lnTo>
                  <a:lnTo>
                    <a:pt x="5076672" y="592493"/>
                  </a:lnTo>
                  <a:lnTo>
                    <a:pt x="5019586" y="583298"/>
                  </a:lnTo>
                  <a:lnTo>
                    <a:pt x="4961394" y="574497"/>
                  </a:lnTo>
                  <a:lnTo>
                    <a:pt x="4902124" y="566102"/>
                  </a:lnTo>
                  <a:lnTo>
                    <a:pt x="4841824" y="558126"/>
                  </a:lnTo>
                  <a:lnTo>
                    <a:pt x="4780508" y="550570"/>
                  </a:lnTo>
                  <a:lnTo>
                    <a:pt x="4718215" y="543445"/>
                  </a:lnTo>
                  <a:lnTo>
                    <a:pt x="4654982" y="536765"/>
                  </a:lnTo>
                  <a:lnTo>
                    <a:pt x="4590821" y="530529"/>
                  </a:lnTo>
                  <a:lnTo>
                    <a:pt x="4525784" y="524738"/>
                  </a:lnTo>
                  <a:lnTo>
                    <a:pt x="4459897" y="519417"/>
                  </a:lnTo>
                  <a:lnTo>
                    <a:pt x="4393171" y="514565"/>
                  </a:lnTo>
                  <a:lnTo>
                    <a:pt x="4325671" y="510197"/>
                  </a:lnTo>
                  <a:lnTo>
                    <a:pt x="4257395" y="506310"/>
                  </a:lnTo>
                  <a:lnTo>
                    <a:pt x="4188396" y="502907"/>
                  </a:lnTo>
                  <a:lnTo>
                    <a:pt x="4118699" y="500024"/>
                  </a:lnTo>
                  <a:lnTo>
                    <a:pt x="4048341" y="497636"/>
                  </a:lnTo>
                  <a:lnTo>
                    <a:pt x="3977335" y="495769"/>
                  </a:lnTo>
                  <a:lnTo>
                    <a:pt x="3905732" y="494423"/>
                  </a:lnTo>
                  <a:lnTo>
                    <a:pt x="3833545" y="493610"/>
                  </a:lnTo>
                  <a:lnTo>
                    <a:pt x="3760825" y="493331"/>
                  </a:lnTo>
                  <a:lnTo>
                    <a:pt x="3619017" y="398881"/>
                  </a:lnTo>
                  <a:lnTo>
                    <a:pt x="3612743" y="449287"/>
                  </a:lnTo>
                  <a:lnTo>
                    <a:pt x="6286" y="0"/>
                  </a:lnTo>
                  <a:lnTo>
                    <a:pt x="0" y="50406"/>
                  </a:lnTo>
                  <a:lnTo>
                    <a:pt x="3570935" y="495274"/>
                  </a:lnTo>
                  <a:lnTo>
                    <a:pt x="3544316" y="495769"/>
                  </a:lnTo>
                  <a:lnTo>
                    <a:pt x="3473323" y="497636"/>
                  </a:lnTo>
                  <a:lnTo>
                    <a:pt x="3402952" y="500024"/>
                  </a:lnTo>
                  <a:lnTo>
                    <a:pt x="3333254" y="502907"/>
                  </a:lnTo>
                  <a:lnTo>
                    <a:pt x="3264255" y="506310"/>
                  </a:lnTo>
                  <a:lnTo>
                    <a:pt x="3195993" y="510197"/>
                  </a:lnTo>
                  <a:lnTo>
                    <a:pt x="3128480" y="514565"/>
                  </a:lnTo>
                  <a:lnTo>
                    <a:pt x="3061766" y="519417"/>
                  </a:lnTo>
                  <a:lnTo>
                    <a:pt x="2995866" y="524738"/>
                  </a:lnTo>
                  <a:lnTo>
                    <a:pt x="2930829" y="530529"/>
                  </a:lnTo>
                  <a:lnTo>
                    <a:pt x="2866682" y="536765"/>
                  </a:lnTo>
                  <a:lnTo>
                    <a:pt x="2803436" y="543445"/>
                  </a:lnTo>
                  <a:lnTo>
                    <a:pt x="2741142" y="550570"/>
                  </a:lnTo>
                  <a:lnTo>
                    <a:pt x="2679827" y="558126"/>
                  </a:lnTo>
                  <a:lnTo>
                    <a:pt x="2619527" y="566102"/>
                  </a:lnTo>
                  <a:lnTo>
                    <a:pt x="2560269" y="574497"/>
                  </a:lnTo>
                  <a:lnTo>
                    <a:pt x="2502077" y="583298"/>
                  </a:lnTo>
                  <a:lnTo>
                    <a:pt x="2444991" y="592493"/>
                  </a:lnTo>
                  <a:lnTo>
                    <a:pt x="2389035" y="602081"/>
                  </a:lnTo>
                  <a:lnTo>
                    <a:pt x="2334234" y="612063"/>
                  </a:lnTo>
                  <a:lnTo>
                    <a:pt x="2280640" y="622414"/>
                  </a:lnTo>
                  <a:lnTo>
                    <a:pt x="2228278" y="633133"/>
                  </a:lnTo>
                  <a:lnTo>
                    <a:pt x="2177173" y="644220"/>
                  </a:lnTo>
                  <a:lnTo>
                    <a:pt x="2127351" y="655662"/>
                  </a:lnTo>
                  <a:lnTo>
                    <a:pt x="2078850" y="667435"/>
                  </a:lnTo>
                  <a:lnTo>
                    <a:pt x="2031707" y="679564"/>
                  </a:lnTo>
                  <a:lnTo>
                    <a:pt x="1985937" y="692010"/>
                  </a:lnTo>
                  <a:lnTo>
                    <a:pt x="1941588" y="704786"/>
                  </a:lnTo>
                  <a:lnTo>
                    <a:pt x="1898688" y="717867"/>
                  </a:lnTo>
                  <a:lnTo>
                    <a:pt x="1857248" y="731266"/>
                  </a:lnTo>
                  <a:lnTo>
                    <a:pt x="1817331" y="744956"/>
                  </a:lnTo>
                  <a:lnTo>
                    <a:pt x="1778939" y="758939"/>
                  </a:lnTo>
                  <a:lnTo>
                    <a:pt x="1742122" y="773201"/>
                  </a:lnTo>
                  <a:lnTo>
                    <a:pt x="1673326" y="802551"/>
                  </a:lnTo>
                  <a:lnTo>
                    <a:pt x="1611185" y="832942"/>
                  </a:lnTo>
                  <a:lnTo>
                    <a:pt x="1555927" y="864311"/>
                  </a:lnTo>
                  <a:lnTo>
                    <a:pt x="1507832" y="896594"/>
                  </a:lnTo>
                  <a:lnTo>
                    <a:pt x="1467116" y="929741"/>
                  </a:lnTo>
                  <a:lnTo>
                    <a:pt x="1434058" y="963676"/>
                  </a:lnTo>
                  <a:lnTo>
                    <a:pt x="1408899" y="998334"/>
                  </a:lnTo>
                  <a:lnTo>
                    <a:pt x="1391869" y="1033653"/>
                  </a:lnTo>
                  <a:lnTo>
                    <a:pt x="1382153" y="1087755"/>
                  </a:lnTo>
                  <a:lnTo>
                    <a:pt x="1383245" y="1105928"/>
                  </a:lnTo>
                  <a:lnTo>
                    <a:pt x="1399349" y="1159611"/>
                  </a:lnTo>
                  <a:lnTo>
                    <a:pt x="1420482" y="1194612"/>
                  </a:lnTo>
                  <a:lnTo>
                    <a:pt x="1449616" y="1228915"/>
                  </a:lnTo>
                  <a:lnTo>
                    <a:pt x="1486535" y="1262456"/>
                  </a:lnTo>
                  <a:lnTo>
                    <a:pt x="1530972" y="1295171"/>
                  </a:lnTo>
                  <a:lnTo>
                    <a:pt x="1582674" y="1327010"/>
                  </a:lnTo>
                  <a:lnTo>
                    <a:pt x="1641411" y="1357896"/>
                  </a:lnTo>
                  <a:lnTo>
                    <a:pt x="1706918" y="1387779"/>
                  </a:lnTo>
                  <a:lnTo>
                    <a:pt x="1778939" y="1416583"/>
                  </a:lnTo>
                  <a:lnTo>
                    <a:pt x="1817331" y="1430566"/>
                  </a:lnTo>
                  <a:lnTo>
                    <a:pt x="1857248" y="1444256"/>
                  </a:lnTo>
                  <a:lnTo>
                    <a:pt x="1898688" y="1457655"/>
                  </a:lnTo>
                  <a:lnTo>
                    <a:pt x="1941588" y="1470736"/>
                  </a:lnTo>
                  <a:lnTo>
                    <a:pt x="1985937" y="1483512"/>
                  </a:lnTo>
                  <a:lnTo>
                    <a:pt x="2031707" y="1495958"/>
                  </a:lnTo>
                  <a:lnTo>
                    <a:pt x="2078850" y="1508086"/>
                  </a:lnTo>
                  <a:lnTo>
                    <a:pt x="2127351" y="1519859"/>
                  </a:lnTo>
                  <a:lnTo>
                    <a:pt x="2177173" y="1531302"/>
                  </a:lnTo>
                  <a:lnTo>
                    <a:pt x="2228278" y="1542389"/>
                  </a:lnTo>
                  <a:lnTo>
                    <a:pt x="2280640" y="1553108"/>
                  </a:lnTo>
                  <a:lnTo>
                    <a:pt x="2334234" y="1563458"/>
                  </a:lnTo>
                  <a:lnTo>
                    <a:pt x="2389035" y="1573441"/>
                  </a:lnTo>
                  <a:lnTo>
                    <a:pt x="2444991" y="1583029"/>
                  </a:lnTo>
                  <a:lnTo>
                    <a:pt x="2502077" y="1592224"/>
                  </a:lnTo>
                  <a:lnTo>
                    <a:pt x="2560269" y="1601025"/>
                  </a:lnTo>
                  <a:lnTo>
                    <a:pt x="2619527" y="1609420"/>
                  </a:lnTo>
                  <a:lnTo>
                    <a:pt x="2679827" y="1617395"/>
                  </a:lnTo>
                  <a:lnTo>
                    <a:pt x="2741142" y="1624952"/>
                  </a:lnTo>
                  <a:lnTo>
                    <a:pt x="2803436" y="1632077"/>
                  </a:lnTo>
                  <a:lnTo>
                    <a:pt x="2866682" y="1638757"/>
                  </a:lnTo>
                  <a:lnTo>
                    <a:pt x="2930829" y="1644992"/>
                  </a:lnTo>
                  <a:lnTo>
                    <a:pt x="2995866" y="1650784"/>
                  </a:lnTo>
                  <a:lnTo>
                    <a:pt x="3061766" y="1656105"/>
                  </a:lnTo>
                  <a:lnTo>
                    <a:pt x="3128480" y="1660956"/>
                  </a:lnTo>
                  <a:lnTo>
                    <a:pt x="3195993" y="1665325"/>
                  </a:lnTo>
                  <a:lnTo>
                    <a:pt x="3264255" y="1669211"/>
                  </a:lnTo>
                  <a:lnTo>
                    <a:pt x="3333254" y="1672615"/>
                  </a:lnTo>
                  <a:lnTo>
                    <a:pt x="3402952" y="1675498"/>
                  </a:lnTo>
                  <a:lnTo>
                    <a:pt x="3473323" y="1677885"/>
                  </a:lnTo>
                  <a:lnTo>
                    <a:pt x="3544316" y="1679752"/>
                  </a:lnTo>
                  <a:lnTo>
                    <a:pt x="3615931" y="1681099"/>
                  </a:lnTo>
                  <a:lnTo>
                    <a:pt x="3688105" y="1681911"/>
                  </a:lnTo>
                  <a:lnTo>
                    <a:pt x="3760825" y="1682191"/>
                  </a:lnTo>
                  <a:lnTo>
                    <a:pt x="3833545" y="1681911"/>
                  </a:lnTo>
                  <a:lnTo>
                    <a:pt x="3905732" y="1681099"/>
                  </a:lnTo>
                  <a:lnTo>
                    <a:pt x="3977335" y="1679752"/>
                  </a:lnTo>
                  <a:lnTo>
                    <a:pt x="4048341" y="1677885"/>
                  </a:lnTo>
                  <a:lnTo>
                    <a:pt x="4118699" y="1675498"/>
                  </a:lnTo>
                  <a:lnTo>
                    <a:pt x="4188396" y="1672615"/>
                  </a:lnTo>
                  <a:lnTo>
                    <a:pt x="4257395" y="1669211"/>
                  </a:lnTo>
                  <a:lnTo>
                    <a:pt x="4325671" y="1665325"/>
                  </a:lnTo>
                  <a:lnTo>
                    <a:pt x="4393171" y="1660956"/>
                  </a:lnTo>
                  <a:lnTo>
                    <a:pt x="4459897" y="1656105"/>
                  </a:lnTo>
                  <a:lnTo>
                    <a:pt x="4525784" y="1650784"/>
                  </a:lnTo>
                  <a:lnTo>
                    <a:pt x="4590821" y="1644992"/>
                  </a:lnTo>
                  <a:lnTo>
                    <a:pt x="4654982" y="1638757"/>
                  </a:lnTo>
                  <a:lnTo>
                    <a:pt x="4718215" y="1632077"/>
                  </a:lnTo>
                  <a:lnTo>
                    <a:pt x="4780508" y="1624952"/>
                  </a:lnTo>
                  <a:lnTo>
                    <a:pt x="4841824" y="1617395"/>
                  </a:lnTo>
                  <a:lnTo>
                    <a:pt x="4902124" y="1609420"/>
                  </a:lnTo>
                  <a:lnTo>
                    <a:pt x="4961394" y="1601025"/>
                  </a:lnTo>
                  <a:lnTo>
                    <a:pt x="5019586" y="1592224"/>
                  </a:lnTo>
                  <a:lnTo>
                    <a:pt x="5076672" y="1583029"/>
                  </a:lnTo>
                  <a:lnTo>
                    <a:pt x="5132629" y="1573441"/>
                  </a:lnTo>
                  <a:lnTo>
                    <a:pt x="5187416" y="1563458"/>
                  </a:lnTo>
                  <a:lnTo>
                    <a:pt x="5241010" y="1553108"/>
                  </a:lnTo>
                  <a:lnTo>
                    <a:pt x="5293385" y="1542389"/>
                  </a:lnTo>
                  <a:lnTo>
                    <a:pt x="5344490" y="1531302"/>
                  </a:lnTo>
                  <a:lnTo>
                    <a:pt x="5394312" y="1519859"/>
                  </a:lnTo>
                  <a:lnTo>
                    <a:pt x="5442801" y="1508086"/>
                  </a:lnTo>
                  <a:lnTo>
                    <a:pt x="5489956" y="1495958"/>
                  </a:lnTo>
                  <a:lnTo>
                    <a:pt x="5535714" y="1483512"/>
                  </a:lnTo>
                  <a:lnTo>
                    <a:pt x="5580075" y="1470736"/>
                  </a:lnTo>
                  <a:lnTo>
                    <a:pt x="5622976" y="1457655"/>
                  </a:lnTo>
                  <a:lnTo>
                    <a:pt x="5664403" y="1444256"/>
                  </a:lnTo>
                  <a:lnTo>
                    <a:pt x="5704332" y="1430566"/>
                  </a:lnTo>
                  <a:lnTo>
                    <a:pt x="5742711" y="1416583"/>
                  </a:lnTo>
                  <a:lnTo>
                    <a:pt x="5779528" y="1402321"/>
                  </a:lnTo>
                  <a:lnTo>
                    <a:pt x="5814746" y="1387779"/>
                  </a:lnTo>
                  <a:lnTo>
                    <a:pt x="5880252" y="1357896"/>
                  </a:lnTo>
                  <a:lnTo>
                    <a:pt x="5938977" y="1327010"/>
                  </a:lnTo>
                  <a:lnTo>
                    <a:pt x="5990691" y="1295171"/>
                  </a:lnTo>
                  <a:lnTo>
                    <a:pt x="6035129" y="1262456"/>
                  </a:lnTo>
                  <a:lnTo>
                    <a:pt x="6072035" y="1228915"/>
                  </a:lnTo>
                  <a:lnTo>
                    <a:pt x="6101181" y="1194612"/>
                  </a:lnTo>
                  <a:lnTo>
                    <a:pt x="6122301" y="1159611"/>
                  </a:lnTo>
                  <a:lnTo>
                    <a:pt x="6138418" y="1105928"/>
                  </a:lnTo>
                  <a:lnTo>
                    <a:pt x="6139510" y="108775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33632" y="2908363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70" h="1013460">
                <a:moveTo>
                  <a:pt x="6652055" y="0"/>
                </a:moveTo>
                <a:lnTo>
                  <a:pt x="168874" y="0"/>
                </a:lnTo>
                <a:lnTo>
                  <a:pt x="123981" y="6032"/>
                </a:lnTo>
                <a:lnTo>
                  <a:pt x="83640" y="23056"/>
                </a:lnTo>
                <a:lnTo>
                  <a:pt x="49462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2" y="963791"/>
                </a:lnTo>
                <a:lnTo>
                  <a:pt x="83640" y="990197"/>
                </a:lnTo>
                <a:lnTo>
                  <a:pt x="123981" y="1007221"/>
                </a:lnTo>
                <a:lnTo>
                  <a:pt x="168874" y="1013254"/>
                </a:lnTo>
                <a:lnTo>
                  <a:pt x="6652055" y="1013254"/>
                </a:lnTo>
                <a:lnTo>
                  <a:pt x="6696948" y="1007221"/>
                </a:lnTo>
                <a:lnTo>
                  <a:pt x="6737289" y="990197"/>
                </a:lnTo>
                <a:lnTo>
                  <a:pt x="6771467" y="963791"/>
                </a:lnTo>
                <a:lnTo>
                  <a:pt x="6797873" y="929613"/>
                </a:lnTo>
                <a:lnTo>
                  <a:pt x="6814897" y="889272"/>
                </a:lnTo>
                <a:lnTo>
                  <a:pt x="6820929" y="844378"/>
                </a:lnTo>
                <a:lnTo>
                  <a:pt x="6820929" y="168875"/>
                </a:lnTo>
                <a:lnTo>
                  <a:pt x="6814897" y="123981"/>
                </a:lnTo>
                <a:lnTo>
                  <a:pt x="6797873" y="83640"/>
                </a:lnTo>
                <a:lnTo>
                  <a:pt x="6771467" y="49462"/>
                </a:lnTo>
                <a:lnTo>
                  <a:pt x="6737289" y="23056"/>
                </a:lnTo>
                <a:lnTo>
                  <a:pt x="6696948" y="6032"/>
                </a:lnTo>
                <a:lnTo>
                  <a:pt x="665205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74694" y="2908363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69" h="1013460">
                <a:moveTo>
                  <a:pt x="6652049" y="0"/>
                </a:moveTo>
                <a:lnTo>
                  <a:pt x="168874" y="0"/>
                </a:lnTo>
                <a:lnTo>
                  <a:pt x="123980" y="6032"/>
                </a:lnTo>
                <a:lnTo>
                  <a:pt x="83639" y="23056"/>
                </a:lnTo>
                <a:lnTo>
                  <a:pt x="49461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1" y="963791"/>
                </a:lnTo>
                <a:lnTo>
                  <a:pt x="83639" y="990197"/>
                </a:lnTo>
                <a:lnTo>
                  <a:pt x="123980" y="1007221"/>
                </a:lnTo>
                <a:lnTo>
                  <a:pt x="168874" y="1013254"/>
                </a:lnTo>
                <a:lnTo>
                  <a:pt x="6652049" y="1013254"/>
                </a:lnTo>
                <a:lnTo>
                  <a:pt x="6696944" y="1007221"/>
                </a:lnTo>
                <a:lnTo>
                  <a:pt x="6737286" y="990197"/>
                </a:lnTo>
                <a:lnTo>
                  <a:pt x="6771467" y="963791"/>
                </a:lnTo>
                <a:lnTo>
                  <a:pt x="6797875" y="929613"/>
                </a:lnTo>
                <a:lnTo>
                  <a:pt x="6814900" y="889272"/>
                </a:lnTo>
                <a:lnTo>
                  <a:pt x="6820933" y="844378"/>
                </a:lnTo>
                <a:lnTo>
                  <a:pt x="6820933" y="168875"/>
                </a:lnTo>
                <a:lnTo>
                  <a:pt x="6814900" y="123981"/>
                </a:lnTo>
                <a:lnTo>
                  <a:pt x="6797875" y="83640"/>
                </a:lnTo>
                <a:lnTo>
                  <a:pt x="6771467" y="49462"/>
                </a:lnTo>
                <a:lnTo>
                  <a:pt x="6737286" y="23056"/>
                </a:lnTo>
                <a:lnTo>
                  <a:pt x="6696944" y="6032"/>
                </a:lnTo>
                <a:lnTo>
                  <a:pt x="665204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632" y="4097214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70" h="1013460">
                <a:moveTo>
                  <a:pt x="6652055" y="0"/>
                </a:moveTo>
                <a:lnTo>
                  <a:pt x="168874" y="0"/>
                </a:lnTo>
                <a:lnTo>
                  <a:pt x="123981" y="6032"/>
                </a:lnTo>
                <a:lnTo>
                  <a:pt x="83640" y="23056"/>
                </a:lnTo>
                <a:lnTo>
                  <a:pt x="49462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2" y="963791"/>
                </a:lnTo>
                <a:lnTo>
                  <a:pt x="83640" y="990197"/>
                </a:lnTo>
                <a:lnTo>
                  <a:pt x="123981" y="1007221"/>
                </a:lnTo>
                <a:lnTo>
                  <a:pt x="168874" y="1013254"/>
                </a:lnTo>
                <a:lnTo>
                  <a:pt x="6652055" y="1013254"/>
                </a:lnTo>
                <a:lnTo>
                  <a:pt x="6696948" y="1007221"/>
                </a:lnTo>
                <a:lnTo>
                  <a:pt x="6737289" y="990197"/>
                </a:lnTo>
                <a:lnTo>
                  <a:pt x="6771467" y="963791"/>
                </a:lnTo>
                <a:lnTo>
                  <a:pt x="6797873" y="929613"/>
                </a:lnTo>
                <a:lnTo>
                  <a:pt x="6814897" y="889272"/>
                </a:lnTo>
                <a:lnTo>
                  <a:pt x="6820929" y="844378"/>
                </a:lnTo>
                <a:lnTo>
                  <a:pt x="6820929" y="168875"/>
                </a:lnTo>
                <a:lnTo>
                  <a:pt x="6814897" y="123981"/>
                </a:lnTo>
                <a:lnTo>
                  <a:pt x="6797873" y="83640"/>
                </a:lnTo>
                <a:lnTo>
                  <a:pt x="6771467" y="49462"/>
                </a:lnTo>
                <a:lnTo>
                  <a:pt x="6737289" y="23056"/>
                </a:lnTo>
                <a:lnTo>
                  <a:pt x="6696948" y="6032"/>
                </a:lnTo>
                <a:lnTo>
                  <a:pt x="665205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4694" y="4115652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69" h="1013460">
                <a:moveTo>
                  <a:pt x="6652049" y="0"/>
                </a:moveTo>
                <a:lnTo>
                  <a:pt x="168874" y="0"/>
                </a:lnTo>
                <a:lnTo>
                  <a:pt x="123980" y="6032"/>
                </a:lnTo>
                <a:lnTo>
                  <a:pt x="83639" y="23056"/>
                </a:lnTo>
                <a:lnTo>
                  <a:pt x="49461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1" y="963791"/>
                </a:lnTo>
                <a:lnTo>
                  <a:pt x="83639" y="990197"/>
                </a:lnTo>
                <a:lnTo>
                  <a:pt x="123980" y="1007221"/>
                </a:lnTo>
                <a:lnTo>
                  <a:pt x="168874" y="1013254"/>
                </a:lnTo>
                <a:lnTo>
                  <a:pt x="6652049" y="1013254"/>
                </a:lnTo>
                <a:lnTo>
                  <a:pt x="6696944" y="1007221"/>
                </a:lnTo>
                <a:lnTo>
                  <a:pt x="6737286" y="990197"/>
                </a:lnTo>
                <a:lnTo>
                  <a:pt x="6771467" y="963791"/>
                </a:lnTo>
                <a:lnTo>
                  <a:pt x="6797875" y="929613"/>
                </a:lnTo>
                <a:lnTo>
                  <a:pt x="6814900" y="889272"/>
                </a:lnTo>
                <a:lnTo>
                  <a:pt x="6820933" y="844378"/>
                </a:lnTo>
                <a:lnTo>
                  <a:pt x="6820933" y="168875"/>
                </a:lnTo>
                <a:lnTo>
                  <a:pt x="6814900" y="123981"/>
                </a:lnTo>
                <a:lnTo>
                  <a:pt x="6797875" y="83640"/>
                </a:lnTo>
                <a:lnTo>
                  <a:pt x="6771467" y="49462"/>
                </a:lnTo>
                <a:lnTo>
                  <a:pt x="6737286" y="23056"/>
                </a:lnTo>
                <a:lnTo>
                  <a:pt x="6696944" y="6032"/>
                </a:lnTo>
                <a:lnTo>
                  <a:pt x="665204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632" y="5322940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70" h="1013460">
                <a:moveTo>
                  <a:pt x="6652055" y="0"/>
                </a:moveTo>
                <a:lnTo>
                  <a:pt x="168874" y="0"/>
                </a:lnTo>
                <a:lnTo>
                  <a:pt x="123981" y="6032"/>
                </a:lnTo>
                <a:lnTo>
                  <a:pt x="83640" y="23056"/>
                </a:lnTo>
                <a:lnTo>
                  <a:pt x="49462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2" y="963791"/>
                </a:lnTo>
                <a:lnTo>
                  <a:pt x="83640" y="990197"/>
                </a:lnTo>
                <a:lnTo>
                  <a:pt x="123981" y="1007221"/>
                </a:lnTo>
                <a:lnTo>
                  <a:pt x="168874" y="1013254"/>
                </a:lnTo>
                <a:lnTo>
                  <a:pt x="6652055" y="1013254"/>
                </a:lnTo>
                <a:lnTo>
                  <a:pt x="6696948" y="1007221"/>
                </a:lnTo>
                <a:lnTo>
                  <a:pt x="6737289" y="990197"/>
                </a:lnTo>
                <a:lnTo>
                  <a:pt x="6771467" y="963791"/>
                </a:lnTo>
                <a:lnTo>
                  <a:pt x="6797873" y="929613"/>
                </a:lnTo>
                <a:lnTo>
                  <a:pt x="6814897" y="889272"/>
                </a:lnTo>
                <a:lnTo>
                  <a:pt x="6820929" y="844378"/>
                </a:lnTo>
                <a:lnTo>
                  <a:pt x="6820929" y="168875"/>
                </a:lnTo>
                <a:lnTo>
                  <a:pt x="6814897" y="123981"/>
                </a:lnTo>
                <a:lnTo>
                  <a:pt x="6797873" y="83640"/>
                </a:lnTo>
                <a:lnTo>
                  <a:pt x="6771467" y="49462"/>
                </a:lnTo>
                <a:lnTo>
                  <a:pt x="6737289" y="23056"/>
                </a:lnTo>
                <a:lnTo>
                  <a:pt x="6696948" y="6032"/>
                </a:lnTo>
                <a:lnTo>
                  <a:pt x="665205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15720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Instance</a:t>
            </a:r>
          </a:p>
          <a:p>
            <a:pPr marL="734695" marR="5080" indent="-706120">
              <a:lnSpc>
                <a:spcPts val="2590"/>
              </a:lnSpc>
              <a:spcBef>
                <a:spcPts val="4359"/>
              </a:spcBef>
            </a:pPr>
            <a:r>
              <a:rPr sz="2200" dirty="0">
                <a:solidFill>
                  <a:srgbClr val="FFFF00"/>
                </a:solidFill>
              </a:rPr>
              <a:t>instance</a:t>
            </a:r>
            <a:r>
              <a:rPr sz="2200" spc="-55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mode</a:t>
            </a:r>
            <a:r>
              <a:rPr sz="2200" spc="-40" dirty="0">
                <a:solidFill>
                  <a:srgbClr val="FFFF00"/>
                </a:solidFill>
              </a:rPr>
              <a:t> </a:t>
            </a:r>
            <a:r>
              <a:rPr sz="2200" dirty="0"/>
              <a:t>will</a:t>
            </a:r>
            <a:r>
              <a:rPr sz="2200" spc="-55" dirty="0"/>
              <a:t> </a:t>
            </a:r>
            <a:r>
              <a:rPr sz="2200" dirty="0"/>
              <a:t>route</a:t>
            </a:r>
            <a:r>
              <a:rPr sz="2200" spc="-40" dirty="0"/>
              <a:t> </a:t>
            </a:r>
            <a:r>
              <a:rPr sz="2200" dirty="0"/>
              <a:t>traffic</a:t>
            </a:r>
            <a:r>
              <a:rPr sz="2200" spc="-50" dirty="0"/>
              <a:t> </a:t>
            </a:r>
            <a:r>
              <a:rPr sz="2200" dirty="0"/>
              <a:t>to</a:t>
            </a:r>
            <a:r>
              <a:rPr sz="2200" spc="-50" dirty="0"/>
              <a:t> </a:t>
            </a:r>
            <a:r>
              <a:rPr sz="2200" dirty="0"/>
              <a:t>all</a:t>
            </a:r>
            <a:r>
              <a:rPr sz="2200" spc="-50" dirty="0"/>
              <a:t> </a:t>
            </a:r>
            <a:r>
              <a:rPr sz="2200" dirty="0"/>
              <a:t>ec2</a:t>
            </a:r>
            <a:r>
              <a:rPr sz="2200" spc="-50" dirty="0"/>
              <a:t> </a:t>
            </a:r>
            <a:r>
              <a:rPr sz="2200" dirty="0"/>
              <a:t>instances</a:t>
            </a:r>
            <a:r>
              <a:rPr sz="2200" spc="-45" dirty="0"/>
              <a:t> </a:t>
            </a:r>
            <a:r>
              <a:rPr sz="2200" spc="-10" dirty="0"/>
              <a:t>within </a:t>
            </a:r>
            <a:r>
              <a:rPr sz="2200" dirty="0"/>
              <a:t>cluster</a:t>
            </a:r>
            <a:r>
              <a:rPr sz="2200" spc="-55" dirty="0"/>
              <a:t> </a:t>
            </a:r>
            <a:r>
              <a:rPr sz="2200" dirty="0"/>
              <a:t>on</a:t>
            </a:r>
            <a:r>
              <a:rPr sz="2200" spc="-40" dirty="0"/>
              <a:t> </a:t>
            </a:r>
            <a:r>
              <a:rPr sz="2200" dirty="0">
                <a:solidFill>
                  <a:srgbClr val="FFFF00"/>
                </a:solidFill>
              </a:rPr>
              <a:t>NodePort</a:t>
            </a:r>
            <a:r>
              <a:rPr sz="2200" spc="-40" dirty="0">
                <a:solidFill>
                  <a:srgbClr val="FFFF00"/>
                </a:solidFill>
              </a:rPr>
              <a:t> </a:t>
            </a:r>
            <a:r>
              <a:rPr sz="2200" dirty="0"/>
              <a:t>opened</a:t>
            </a:r>
            <a:r>
              <a:rPr sz="2200" spc="-45" dirty="0"/>
              <a:t> </a:t>
            </a:r>
            <a:r>
              <a:rPr sz="2200" dirty="0"/>
              <a:t>for</a:t>
            </a:r>
            <a:r>
              <a:rPr sz="2200" spc="-40" dirty="0"/>
              <a:t> </a:t>
            </a:r>
            <a:r>
              <a:rPr sz="2200" dirty="0"/>
              <a:t>your</a:t>
            </a:r>
            <a:r>
              <a:rPr sz="2200" spc="-40" dirty="0"/>
              <a:t> </a:t>
            </a:r>
            <a:r>
              <a:rPr sz="2200" spc="-10" dirty="0"/>
              <a:t>service.</a:t>
            </a:r>
            <a:endParaRPr sz="22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/>
          </a:p>
          <a:p>
            <a:pPr marL="12700" marR="78740">
              <a:lnSpc>
                <a:spcPts val="2590"/>
              </a:lnSpc>
              <a:spcBef>
                <a:spcPts val="5"/>
              </a:spcBef>
            </a:pPr>
            <a:r>
              <a:rPr sz="2200" dirty="0"/>
              <a:t>service</a:t>
            </a:r>
            <a:r>
              <a:rPr sz="2200" spc="-20" dirty="0"/>
              <a:t> </a:t>
            </a:r>
            <a:r>
              <a:rPr sz="2200" dirty="0"/>
              <a:t>must</a:t>
            </a:r>
            <a:r>
              <a:rPr sz="2200" spc="-20" dirty="0"/>
              <a:t> </a:t>
            </a:r>
            <a:r>
              <a:rPr sz="2200" dirty="0"/>
              <a:t>be</a:t>
            </a:r>
            <a:r>
              <a:rPr sz="2200" spc="-20" dirty="0"/>
              <a:t> </a:t>
            </a:r>
            <a:r>
              <a:rPr sz="2200" dirty="0"/>
              <a:t>of</a:t>
            </a:r>
            <a:r>
              <a:rPr sz="2200" spc="-15" dirty="0"/>
              <a:t> </a:t>
            </a:r>
            <a:r>
              <a:rPr sz="2200" dirty="0"/>
              <a:t>type</a:t>
            </a:r>
            <a:r>
              <a:rPr sz="2200" spc="-10" dirty="0"/>
              <a:t> </a:t>
            </a:r>
            <a:r>
              <a:rPr sz="2200" dirty="0">
                <a:solidFill>
                  <a:srgbClr val="FFFF00"/>
                </a:solidFill>
              </a:rPr>
              <a:t>"NodePort"</a:t>
            </a:r>
            <a:r>
              <a:rPr sz="2200" spc="-20" dirty="0">
                <a:solidFill>
                  <a:srgbClr val="FFFF00"/>
                </a:solidFill>
              </a:rPr>
              <a:t> </a:t>
            </a:r>
            <a:r>
              <a:rPr sz="2200" dirty="0"/>
              <a:t>or</a:t>
            </a:r>
            <a:r>
              <a:rPr sz="2200" spc="-25" dirty="0"/>
              <a:t> </a:t>
            </a:r>
            <a:r>
              <a:rPr sz="2200" dirty="0">
                <a:solidFill>
                  <a:srgbClr val="FFFF00"/>
                </a:solidFill>
              </a:rPr>
              <a:t>"LoadBalancer"</a:t>
            </a:r>
            <a:r>
              <a:rPr sz="2200" spc="-15" dirty="0">
                <a:solidFill>
                  <a:srgbClr val="FFFF00"/>
                </a:solidFill>
              </a:rPr>
              <a:t> </a:t>
            </a:r>
            <a:r>
              <a:rPr sz="2200" spc="-25" dirty="0"/>
              <a:t>to </a:t>
            </a:r>
            <a:r>
              <a:rPr sz="2200" dirty="0"/>
              <a:t>use</a:t>
            </a:r>
            <a:r>
              <a:rPr sz="2200" spc="-50" dirty="0"/>
              <a:t> </a:t>
            </a:r>
            <a:r>
              <a:rPr sz="2200" dirty="0"/>
              <a:t>instance</a:t>
            </a:r>
            <a:r>
              <a:rPr sz="2200" spc="-45" dirty="0"/>
              <a:t> </a:t>
            </a:r>
            <a:r>
              <a:rPr sz="2200" spc="-20" dirty="0"/>
              <a:t>mode</a:t>
            </a:r>
            <a:endParaRPr sz="2200"/>
          </a:p>
          <a:p>
            <a:pPr>
              <a:lnSpc>
                <a:spcPct val="100000"/>
              </a:lnSpc>
            </a:pPr>
            <a:endParaRPr sz="2500"/>
          </a:p>
          <a:p>
            <a:pPr marL="12700" marR="442595" algn="just">
              <a:lnSpc>
                <a:spcPct val="98600"/>
              </a:lnSpc>
              <a:spcBef>
                <a:spcPts val="5"/>
              </a:spcBef>
            </a:pPr>
            <a:r>
              <a:rPr sz="2200" dirty="0"/>
              <a:t>Default</a:t>
            </a:r>
            <a:r>
              <a:rPr sz="2200" spc="-60" dirty="0"/>
              <a:t> </a:t>
            </a:r>
            <a:r>
              <a:rPr sz="2200" spc="-30" dirty="0"/>
              <a:t>Target</a:t>
            </a:r>
            <a:r>
              <a:rPr sz="2200" spc="-50" dirty="0"/>
              <a:t> </a:t>
            </a:r>
            <a:r>
              <a:rPr sz="2200" dirty="0"/>
              <a:t>Type</a:t>
            </a:r>
            <a:r>
              <a:rPr sz="2200" spc="-50" dirty="0"/>
              <a:t> </a:t>
            </a:r>
            <a:r>
              <a:rPr sz="2200" dirty="0"/>
              <a:t>is</a:t>
            </a:r>
            <a:r>
              <a:rPr sz="2200" spc="-50" dirty="0"/>
              <a:t> </a:t>
            </a:r>
            <a:r>
              <a:rPr sz="2200" dirty="0">
                <a:solidFill>
                  <a:srgbClr val="FFFF00"/>
                </a:solidFill>
              </a:rPr>
              <a:t>Instance</a:t>
            </a:r>
            <a:r>
              <a:rPr sz="2200" spc="-50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Mode</a:t>
            </a:r>
            <a:r>
              <a:rPr sz="2200" spc="-45" dirty="0">
                <a:solidFill>
                  <a:srgbClr val="FFFF00"/>
                </a:solidFill>
              </a:rPr>
              <a:t> </a:t>
            </a:r>
            <a:r>
              <a:rPr sz="2200" dirty="0"/>
              <a:t>which</a:t>
            </a:r>
            <a:r>
              <a:rPr sz="2200" spc="-55" dirty="0"/>
              <a:t> </a:t>
            </a:r>
            <a:r>
              <a:rPr sz="2200" dirty="0"/>
              <a:t>means</a:t>
            </a:r>
            <a:r>
              <a:rPr sz="2200" spc="-45" dirty="0"/>
              <a:t> </a:t>
            </a:r>
            <a:r>
              <a:rPr sz="2200" spc="-25" dirty="0">
                <a:solidFill>
                  <a:srgbClr val="FFFF00"/>
                </a:solidFill>
              </a:rPr>
              <a:t>no </a:t>
            </a:r>
            <a:r>
              <a:rPr sz="2200" dirty="0">
                <a:solidFill>
                  <a:srgbClr val="FFFF00"/>
                </a:solidFill>
              </a:rPr>
              <a:t>need</a:t>
            </a:r>
            <a:r>
              <a:rPr sz="2200" spc="-50" dirty="0">
                <a:solidFill>
                  <a:srgbClr val="FFFF00"/>
                </a:solidFill>
              </a:rPr>
              <a:t> </a:t>
            </a:r>
            <a:r>
              <a:rPr sz="2200" dirty="0"/>
              <a:t>to</a:t>
            </a:r>
            <a:r>
              <a:rPr sz="2200" spc="-30" dirty="0"/>
              <a:t> </a:t>
            </a:r>
            <a:r>
              <a:rPr sz="2200" dirty="0"/>
              <a:t>define</a:t>
            </a:r>
            <a:r>
              <a:rPr sz="2200" spc="-35" dirty="0"/>
              <a:t> </a:t>
            </a:r>
            <a:r>
              <a:rPr sz="2200" dirty="0"/>
              <a:t>this</a:t>
            </a:r>
            <a:r>
              <a:rPr sz="2200" spc="-35" dirty="0"/>
              <a:t> </a:t>
            </a:r>
            <a:r>
              <a:rPr sz="2200" dirty="0"/>
              <a:t>annotation</a:t>
            </a:r>
            <a:r>
              <a:rPr sz="2200" spc="-40" dirty="0"/>
              <a:t> </a:t>
            </a:r>
            <a:r>
              <a:rPr sz="2200" dirty="0"/>
              <a:t>in</a:t>
            </a:r>
            <a:r>
              <a:rPr sz="2200" spc="-40" dirty="0"/>
              <a:t> </a:t>
            </a:r>
            <a:r>
              <a:rPr sz="2200" dirty="0"/>
              <a:t>Ingress,</a:t>
            </a:r>
            <a:r>
              <a:rPr sz="2200" spc="-40" dirty="0"/>
              <a:t> </a:t>
            </a:r>
            <a:r>
              <a:rPr sz="2200" dirty="0"/>
              <a:t>by</a:t>
            </a:r>
            <a:r>
              <a:rPr sz="2200" spc="-30" dirty="0"/>
              <a:t> </a:t>
            </a:r>
            <a:r>
              <a:rPr sz="2200" dirty="0"/>
              <a:t>default</a:t>
            </a:r>
            <a:r>
              <a:rPr sz="2200" spc="-35" dirty="0"/>
              <a:t> </a:t>
            </a:r>
            <a:r>
              <a:rPr sz="2200" spc="-25" dirty="0"/>
              <a:t>it </a:t>
            </a:r>
            <a:r>
              <a:rPr sz="2200" dirty="0"/>
              <a:t>takes</a:t>
            </a:r>
            <a:r>
              <a:rPr sz="2200" spc="-90" dirty="0"/>
              <a:t> </a:t>
            </a:r>
            <a:r>
              <a:rPr sz="2200" dirty="0">
                <a:solidFill>
                  <a:srgbClr val="FFFF00"/>
                </a:solidFill>
              </a:rPr>
              <a:t>Instance</a:t>
            </a:r>
            <a:r>
              <a:rPr sz="2200" spc="-90" dirty="0">
                <a:solidFill>
                  <a:srgbClr val="FFFF00"/>
                </a:solidFill>
              </a:rPr>
              <a:t> </a:t>
            </a:r>
            <a:r>
              <a:rPr sz="2200" spc="-20" dirty="0">
                <a:solidFill>
                  <a:srgbClr val="FFFF00"/>
                </a:solidFill>
              </a:rPr>
              <a:t>Mode</a:t>
            </a:r>
            <a:endParaRPr sz="2200"/>
          </a:p>
        </p:txBody>
      </p:sp>
      <p:sp>
        <p:nvSpPr>
          <p:cNvPr id="13" name="object 13"/>
          <p:cNvSpPr/>
          <p:nvPr/>
        </p:nvSpPr>
        <p:spPr>
          <a:xfrm>
            <a:off x="7574694" y="5322939"/>
            <a:ext cx="6821170" cy="1013460"/>
          </a:xfrm>
          <a:custGeom>
            <a:avLst/>
            <a:gdLst/>
            <a:ahLst/>
            <a:cxnLst/>
            <a:rect l="l" t="t" r="r" b="b"/>
            <a:pathLst>
              <a:path w="6821169" h="1013460">
                <a:moveTo>
                  <a:pt x="6652049" y="0"/>
                </a:moveTo>
                <a:lnTo>
                  <a:pt x="168874" y="0"/>
                </a:lnTo>
                <a:lnTo>
                  <a:pt x="123980" y="6032"/>
                </a:lnTo>
                <a:lnTo>
                  <a:pt x="83639" y="23056"/>
                </a:lnTo>
                <a:lnTo>
                  <a:pt x="49461" y="49462"/>
                </a:lnTo>
                <a:lnTo>
                  <a:pt x="23056" y="83640"/>
                </a:lnTo>
                <a:lnTo>
                  <a:pt x="6032" y="123981"/>
                </a:lnTo>
                <a:lnTo>
                  <a:pt x="0" y="168875"/>
                </a:lnTo>
                <a:lnTo>
                  <a:pt x="0" y="844378"/>
                </a:lnTo>
                <a:lnTo>
                  <a:pt x="6032" y="889272"/>
                </a:lnTo>
                <a:lnTo>
                  <a:pt x="23056" y="929613"/>
                </a:lnTo>
                <a:lnTo>
                  <a:pt x="49461" y="963791"/>
                </a:lnTo>
                <a:lnTo>
                  <a:pt x="83639" y="990197"/>
                </a:lnTo>
                <a:lnTo>
                  <a:pt x="123980" y="1007221"/>
                </a:lnTo>
                <a:lnTo>
                  <a:pt x="168874" y="1013254"/>
                </a:lnTo>
                <a:lnTo>
                  <a:pt x="6652049" y="1013254"/>
                </a:lnTo>
                <a:lnTo>
                  <a:pt x="6696944" y="1007221"/>
                </a:lnTo>
                <a:lnTo>
                  <a:pt x="6737286" y="990197"/>
                </a:lnTo>
                <a:lnTo>
                  <a:pt x="6771467" y="963791"/>
                </a:lnTo>
                <a:lnTo>
                  <a:pt x="6797875" y="929613"/>
                </a:lnTo>
                <a:lnTo>
                  <a:pt x="6814900" y="889272"/>
                </a:lnTo>
                <a:lnTo>
                  <a:pt x="6820933" y="844378"/>
                </a:lnTo>
                <a:lnTo>
                  <a:pt x="6820933" y="168875"/>
                </a:lnTo>
                <a:lnTo>
                  <a:pt x="6814900" y="123981"/>
                </a:lnTo>
                <a:lnTo>
                  <a:pt x="6797875" y="83640"/>
                </a:lnTo>
                <a:lnTo>
                  <a:pt x="6771467" y="49462"/>
                </a:lnTo>
                <a:lnTo>
                  <a:pt x="6737286" y="23056"/>
                </a:lnTo>
                <a:lnTo>
                  <a:pt x="6696944" y="6032"/>
                </a:lnTo>
                <a:lnTo>
                  <a:pt x="665204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02896" y="1602740"/>
            <a:ext cx="6504305" cy="439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algn="ctr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6000">
              <a:latin typeface="Calibri"/>
              <a:cs typeface="Calibri"/>
            </a:endParaRPr>
          </a:p>
          <a:p>
            <a:pPr marL="650875">
              <a:lnSpc>
                <a:spcPct val="100000"/>
              </a:lnSpc>
              <a:spcBef>
                <a:spcPts val="5550"/>
              </a:spcBef>
            </a:pP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ip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mode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directly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pod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IP.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12700" marR="698500">
              <a:lnSpc>
                <a:spcPts val="2590"/>
              </a:lnSpc>
              <a:spcBef>
                <a:spcPts val="237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sticky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sessions</a:t>
            </a:r>
            <a:r>
              <a:rPr sz="22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explicitly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00"/>
                </a:solidFill>
                <a:latin typeface="Calibri"/>
                <a:cs typeface="Calibri"/>
              </a:rPr>
              <a:t>target-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type: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ip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94" y="6609901"/>
            <a:ext cx="6820929" cy="8984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632" y="6644118"/>
            <a:ext cx="6945868" cy="72630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39562" y="2168313"/>
            <a:ext cx="5245100" cy="56495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700" marR="5080" indent="635" algn="ctr">
              <a:lnSpc>
                <a:spcPct val="106900"/>
              </a:lnSpc>
              <a:spcBef>
                <a:spcPts val="95"/>
              </a:spcBef>
              <a:tabLst>
                <a:tab pos="316547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Ingress</a:t>
            </a:r>
            <a:endParaRPr sz="5000">
              <a:latin typeface="Calibri"/>
              <a:cs typeface="Calibri"/>
            </a:endParaRPr>
          </a:p>
          <a:p>
            <a:pPr marL="12700" marR="5080" algn="ctr">
              <a:lnSpc>
                <a:spcPct val="110000"/>
              </a:lnSpc>
            </a:pP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Internal</a:t>
            </a:r>
            <a:r>
              <a:rPr sz="5000" b="1" spc="-1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Application </a:t>
            </a:r>
            <a:r>
              <a:rPr sz="50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50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5000" b="1" spc="-10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7015" y="152400"/>
            <a:ext cx="1380743" cy="13807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43046" y="1551940"/>
            <a:ext cx="499364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1925" marR="5080" indent="-149225">
              <a:lnSpc>
                <a:spcPts val="2620"/>
              </a:lnSpc>
              <a:spcBef>
                <a:spcPts val="200"/>
              </a:spcBef>
              <a:tabLst>
                <a:tab pos="1597660" algn="l"/>
                <a:tab pos="1722120" algn="l"/>
                <a:tab pos="3388360" algn="l"/>
                <a:tab pos="3660775" algn="l"/>
              </a:tabLst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</a:t>
            </a:r>
            <a:r>
              <a:rPr sz="2200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Application</a:t>
            </a:r>
            <a:r>
              <a:rPr sz="3300" baseline="1262" dirty="0">
                <a:latin typeface="Calibri"/>
                <a:cs typeface="Calibri"/>
              </a:rPr>
              <a:t>		</a:t>
            </a:r>
            <a:r>
              <a:rPr sz="3300" spc="-15" baseline="1262" dirty="0">
                <a:latin typeface="Calibri"/>
                <a:cs typeface="Calibri"/>
              </a:rPr>
              <a:t>Network </a:t>
            </a:r>
            <a:r>
              <a:rPr sz="2200" spc="-10" dirty="0">
                <a:latin typeface="Calibri"/>
                <a:cs typeface="Calibri"/>
              </a:rPr>
              <a:t>Balancing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3300" baseline="2525" dirty="0">
                <a:latin typeface="Calibri"/>
                <a:cs typeface="Calibri"/>
              </a:rPr>
              <a:t>Load</a:t>
            </a:r>
            <a:r>
              <a:rPr sz="3300" spc="-15" baseline="2525" dirty="0">
                <a:latin typeface="Calibri"/>
                <a:cs typeface="Calibri"/>
              </a:rPr>
              <a:t> Balancer</a:t>
            </a:r>
            <a:r>
              <a:rPr sz="3300" baseline="2525" dirty="0">
                <a:latin typeface="Calibri"/>
                <a:cs typeface="Calibri"/>
              </a:rPr>
              <a:t>	Load</a:t>
            </a:r>
            <a:r>
              <a:rPr sz="3300" spc="-30" baseline="2525" dirty="0">
                <a:latin typeface="Calibri"/>
                <a:cs typeface="Calibri"/>
              </a:rPr>
              <a:t> </a:t>
            </a:r>
            <a:r>
              <a:rPr sz="3300" spc="-15" baseline="2525" dirty="0">
                <a:latin typeface="Calibri"/>
                <a:cs typeface="Calibri"/>
              </a:rPr>
              <a:t>Balancer</a:t>
            </a:r>
            <a:endParaRPr sz="3300" baseline="2525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61631" y="109728"/>
            <a:ext cx="1374648" cy="1374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5128" y="143255"/>
            <a:ext cx="1307592" cy="13075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19743" y="152400"/>
            <a:ext cx="1356359" cy="122529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708804" y="1530603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0830" marR="5080" indent="-27876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56620" y="217915"/>
            <a:ext cx="1175213" cy="115422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207269" y="1558035"/>
            <a:ext cx="9544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36220" marR="5080" indent="-224154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475" y="362712"/>
            <a:ext cx="930973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1980" algn="l"/>
              </a:tabLst>
            </a:pPr>
            <a:r>
              <a:rPr sz="5300" b="0" dirty="0">
                <a:solidFill>
                  <a:srgbClr val="406F8D"/>
                </a:solidFill>
                <a:latin typeface="Calibri Light"/>
                <a:cs typeface="Calibri Light"/>
              </a:rPr>
              <a:t>Ingress</a:t>
            </a:r>
            <a:r>
              <a:rPr sz="5300" b="0" spc="-8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5300" b="0" dirty="0">
                <a:solidFill>
                  <a:srgbClr val="406F8D"/>
                </a:solidFill>
                <a:latin typeface="Calibri Light"/>
                <a:cs typeface="Calibri Light"/>
              </a:rPr>
              <a:t>ALB</a:t>
            </a:r>
            <a:r>
              <a:rPr sz="530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5300" b="0" dirty="0">
                <a:solidFill>
                  <a:srgbClr val="406F8D"/>
                </a:solidFill>
                <a:latin typeface="Calibri Light"/>
                <a:cs typeface="Calibri Light"/>
              </a:rPr>
              <a:t>Internal</a:t>
            </a:r>
            <a:r>
              <a:rPr sz="530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5300" b="0" spc="-20" dirty="0">
                <a:solidFill>
                  <a:srgbClr val="406F8D"/>
                </a:solidFill>
                <a:latin typeface="Calibri Light"/>
                <a:cs typeface="Calibri Light"/>
              </a:rPr>
              <a:t>Load</a:t>
            </a:r>
            <a:r>
              <a:rPr sz="5300" b="0" dirty="0">
                <a:solidFill>
                  <a:srgbClr val="406F8D"/>
                </a:solidFill>
                <a:latin typeface="Calibri Light"/>
                <a:cs typeface="Calibri Light"/>
              </a:rPr>
              <a:t>	</a:t>
            </a:r>
            <a:r>
              <a:rPr sz="5300" b="0" spc="-10" dirty="0">
                <a:solidFill>
                  <a:srgbClr val="406F8D"/>
                </a:solidFill>
                <a:latin typeface="Calibri Light"/>
                <a:cs typeface="Calibri Light"/>
              </a:rPr>
              <a:t>Balancer</a:t>
            </a:r>
            <a:endParaRPr sz="53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516" y="1747292"/>
            <a:ext cx="14013815" cy="5022850"/>
            <a:chOff x="308516" y="1747292"/>
            <a:chExt cx="14013815" cy="5022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16" y="1747292"/>
              <a:ext cx="8887783" cy="50225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49635" y="3035263"/>
              <a:ext cx="3472815" cy="1903095"/>
            </a:xfrm>
            <a:custGeom>
              <a:avLst/>
              <a:gdLst/>
              <a:ahLst/>
              <a:cxnLst/>
              <a:rect l="l" t="t" r="r" b="b"/>
              <a:pathLst>
                <a:path w="3472815" h="1903095">
                  <a:moveTo>
                    <a:pt x="1736124" y="0"/>
                  </a:moveTo>
                  <a:lnTo>
                    <a:pt x="1675174" y="575"/>
                  </a:lnTo>
                  <a:lnTo>
                    <a:pt x="1614751" y="2288"/>
                  </a:lnTo>
                  <a:lnTo>
                    <a:pt x="1554891" y="5121"/>
                  </a:lnTo>
                  <a:lnTo>
                    <a:pt x="1495627" y="9055"/>
                  </a:lnTo>
                  <a:lnTo>
                    <a:pt x="1436993" y="14070"/>
                  </a:lnTo>
                  <a:lnTo>
                    <a:pt x="1379025" y="20147"/>
                  </a:lnTo>
                  <a:lnTo>
                    <a:pt x="1321757" y="27269"/>
                  </a:lnTo>
                  <a:lnTo>
                    <a:pt x="1265223" y="35415"/>
                  </a:lnTo>
                  <a:lnTo>
                    <a:pt x="1209457" y="44568"/>
                  </a:lnTo>
                  <a:lnTo>
                    <a:pt x="1154494" y="54707"/>
                  </a:lnTo>
                  <a:lnTo>
                    <a:pt x="1100369" y="65815"/>
                  </a:lnTo>
                  <a:lnTo>
                    <a:pt x="1047116" y="77873"/>
                  </a:lnTo>
                  <a:lnTo>
                    <a:pt x="994768" y="90861"/>
                  </a:lnTo>
                  <a:lnTo>
                    <a:pt x="943362" y="104761"/>
                  </a:lnTo>
                  <a:lnTo>
                    <a:pt x="892930" y="119554"/>
                  </a:lnTo>
                  <a:lnTo>
                    <a:pt x="843508" y="135221"/>
                  </a:lnTo>
                  <a:lnTo>
                    <a:pt x="795131" y="151743"/>
                  </a:lnTo>
                  <a:lnTo>
                    <a:pt x="747831" y="169102"/>
                  </a:lnTo>
                  <a:lnTo>
                    <a:pt x="701644" y="187278"/>
                  </a:lnTo>
                  <a:lnTo>
                    <a:pt x="656605" y="206252"/>
                  </a:lnTo>
                  <a:lnTo>
                    <a:pt x="612747" y="226006"/>
                  </a:lnTo>
                  <a:lnTo>
                    <a:pt x="570105" y="246521"/>
                  </a:lnTo>
                  <a:lnTo>
                    <a:pt x="528714" y="267778"/>
                  </a:lnTo>
                  <a:lnTo>
                    <a:pt x="488608" y="289758"/>
                  </a:lnTo>
                  <a:lnTo>
                    <a:pt x="449821" y="312442"/>
                  </a:lnTo>
                  <a:lnTo>
                    <a:pt x="412388" y="335811"/>
                  </a:lnTo>
                  <a:lnTo>
                    <a:pt x="376343" y="359847"/>
                  </a:lnTo>
                  <a:lnTo>
                    <a:pt x="341721" y="384531"/>
                  </a:lnTo>
                  <a:lnTo>
                    <a:pt x="308556" y="409843"/>
                  </a:lnTo>
                  <a:lnTo>
                    <a:pt x="276883" y="435765"/>
                  </a:lnTo>
                  <a:lnTo>
                    <a:pt x="246735" y="462278"/>
                  </a:lnTo>
                  <a:lnTo>
                    <a:pt x="218148" y="489364"/>
                  </a:lnTo>
                  <a:lnTo>
                    <a:pt x="191156" y="517002"/>
                  </a:lnTo>
                  <a:lnTo>
                    <a:pt x="142093" y="573864"/>
                  </a:lnTo>
                  <a:lnTo>
                    <a:pt x="99823" y="632712"/>
                  </a:lnTo>
                  <a:lnTo>
                    <a:pt x="64621" y="693396"/>
                  </a:lnTo>
                  <a:lnTo>
                    <a:pt x="36762" y="755764"/>
                  </a:lnTo>
                  <a:lnTo>
                    <a:pt x="16522" y="819667"/>
                  </a:lnTo>
                  <a:lnTo>
                    <a:pt x="4176" y="884952"/>
                  </a:lnTo>
                  <a:lnTo>
                    <a:pt x="0" y="951470"/>
                  </a:lnTo>
                  <a:lnTo>
                    <a:pt x="1049" y="984873"/>
                  </a:lnTo>
                  <a:lnTo>
                    <a:pt x="9345" y="1050793"/>
                  </a:lnTo>
                  <a:lnTo>
                    <a:pt x="25673" y="1115405"/>
                  </a:lnTo>
                  <a:lnTo>
                    <a:pt x="49757" y="1178560"/>
                  </a:lnTo>
                  <a:lnTo>
                    <a:pt x="81322" y="1240105"/>
                  </a:lnTo>
                  <a:lnTo>
                    <a:pt x="120092" y="1299890"/>
                  </a:lnTo>
                  <a:lnTo>
                    <a:pt x="165793" y="1357763"/>
                  </a:lnTo>
                  <a:lnTo>
                    <a:pt x="218148" y="1413575"/>
                  </a:lnTo>
                  <a:lnTo>
                    <a:pt x="246735" y="1440660"/>
                  </a:lnTo>
                  <a:lnTo>
                    <a:pt x="276883" y="1467173"/>
                  </a:lnTo>
                  <a:lnTo>
                    <a:pt x="308556" y="1493095"/>
                  </a:lnTo>
                  <a:lnTo>
                    <a:pt x="341721" y="1518408"/>
                  </a:lnTo>
                  <a:lnTo>
                    <a:pt x="376343" y="1543091"/>
                  </a:lnTo>
                  <a:lnTo>
                    <a:pt x="412388" y="1567127"/>
                  </a:lnTo>
                  <a:lnTo>
                    <a:pt x="449821" y="1590497"/>
                  </a:lnTo>
                  <a:lnTo>
                    <a:pt x="488608" y="1613181"/>
                  </a:lnTo>
                  <a:lnTo>
                    <a:pt x="528714" y="1635161"/>
                  </a:lnTo>
                  <a:lnTo>
                    <a:pt x="570105" y="1656418"/>
                  </a:lnTo>
                  <a:lnTo>
                    <a:pt x="612747" y="1676933"/>
                  </a:lnTo>
                  <a:lnTo>
                    <a:pt x="656605" y="1696687"/>
                  </a:lnTo>
                  <a:lnTo>
                    <a:pt x="701644" y="1715661"/>
                  </a:lnTo>
                  <a:lnTo>
                    <a:pt x="747831" y="1733837"/>
                  </a:lnTo>
                  <a:lnTo>
                    <a:pt x="795131" y="1751195"/>
                  </a:lnTo>
                  <a:lnTo>
                    <a:pt x="843508" y="1767718"/>
                  </a:lnTo>
                  <a:lnTo>
                    <a:pt x="892930" y="1783385"/>
                  </a:lnTo>
                  <a:lnTo>
                    <a:pt x="943362" y="1798177"/>
                  </a:lnTo>
                  <a:lnTo>
                    <a:pt x="994768" y="1812078"/>
                  </a:lnTo>
                  <a:lnTo>
                    <a:pt x="1047116" y="1825066"/>
                  </a:lnTo>
                  <a:lnTo>
                    <a:pt x="1100369" y="1837123"/>
                  </a:lnTo>
                  <a:lnTo>
                    <a:pt x="1154494" y="1848232"/>
                  </a:lnTo>
                  <a:lnTo>
                    <a:pt x="1209457" y="1858371"/>
                  </a:lnTo>
                  <a:lnTo>
                    <a:pt x="1265223" y="1867524"/>
                  </a:lnTo>
                  <a:lnTo>
                    <a:pt x="1321757" y="1875670"/>
                  </a:lnTo>
                  <a:lnTo>
                    <a:pt x="1379025" y="1882792"/>
                  </a:lnTo>
                  <a:lnTo>
                    <a:pt x="1436993" y="1888869"/>
                  </a:lnTo>
                  <a:lnTo>
                    <a:pt x="1495627" y="1893884"/>
                  </a:lnTo>
                  <a:lnTo>
                    <a:pt x="1554891" y="1897818"/>
                  </a:lnTo>
                  <a:lnTo>
                    <a:pt x="1614751" y="1900651"/>
                  </a:lnTo>
                  <a:lnTo>
                    <a:pt x="1675174" y="1902364"/>
                  </a:lnTo>
                  <a:lnTo>
                    <a:pt x="1736124" y="1902940"/>
                  </a:lnTo>
                  <a:lnTo>
                    <a:pt x="1797073" y="1902364"/>
                  </a:lnTo>
                  <a:lnTo>
                    <a:pt x="1857495" y="1900651"/>
                  </a:lnTo>
                  <a:lnTo>
                    <a:pt x="1917355" y="1897818"/>
                  </a:lnTo>
                  <a:lnTo>
                    <a:pt x="1976619" y="1893884"/>
                  </a:lnTo>
                  <a:lnTo>
                    <a:pt x="2035252" y="1888869"/>
                  </a:lnTo>
                  <a:lnTo>
                    <a:pt x="2093220" y="1882792"/>
                  </a:lnTo>
                  <a:lnTo>
                    <a:pt x="2150488" y="1875670"/>
                  </a:lnTo>
                  <a:lnTo>
                    <a:pt x="2207022" y="1867524"/>
                  </a:lnTo>
                  <a:lnTo>
                    <a:pt x="2262787" y="1858371"/>
                  </a:lnTo>
                  <a:lnTo>
                    <a:pt x="2317749" y="1848232"/>
                  </a:lnTo>
                  <a:lnTo>
                    <a:pt x="2371875" y="1837123"/>
                  </a:lnTo>
                  <a:lnTo>
                    <a:pt x="2425128" y="1825066"/>
                  </a:lnTo>
                  <a:lnTo>
                    <a:pt x="2477475" y="1812078"/>
                  </a:lnTo>
                  <a:lnTo>
                    <a:pt x="2528881" y="1798177"/>
                  </a:lnTo>
                  <a:lnTo>
                    <a:pt x="2579313" y="1783385"/>
                  </a:lnTo>
                  <a:lnTo>
                    <a:pt x="2628734" y="1767718"/>
                  </a:lnTo>
                  <a:lnTo>
                    <a:pt x="2677112" y="1751195"/>
                  </a:lnTo>
                  <a:lnTo>
                    <a:pt x="2724412" y="1733837"/>
                  </a:lnTo>
                  <a:lnTo>
                    <a:pt x="2770598" y="1715661"/>
                  </a:lnTo>
                  <a:lnTo>
                    <a:pt x="2815638" y="1696687"/>
                  </a:lnTo>
                  <a:lnTo>
                    <a:pt x="2859495" y="1676933"/>
                  </a:lnTo>
                  <a:lnTo>
                    <a:pt x="2902137" y="1656418"/>
                  </a:lnTo>
                  <a:lnTo>
                    <a:pt x="2943528" y="1635161"/>
                  </a:lnTo>
                  <a:lnTo>
                    <a:pt x="2983634" y="1613181"/>
                  </a:lnTo>
                  <a:lnTo>
                    <a:pt x="3022421" y="1590497"/>
                  </a:lnTo>
                  <a:lnTo>
                    <a:pt x="3059854" y="1567127"/>
                  </a:lnTo>
                  <a:lnTo>
                    <a:pt x="3095899" y="1543091"/>
                  </a:lnTo>
                  <a:lnTo>
                    <a:pt x="3130521" y="1518408"/>
                  </a:lnTo>
                  <a:lnTo>
                    <a:pt x="3163686" y="1493095"/>
                  </a:lnTo>
                  <a:lnTo>
                    <a:pt x="3195359" y="1467173"/>
                  </a:lnTo>
                  <a:lnTo>
                    <a:pt x="3225507" y="1440660"/>
                  </a:lnTo>
                  <a:lnTo>
                    <a:pt x="3254094" y="1413575"/>
                  </a:lnTo>
                  <a:lnTo>
                    <a:pt x="3281086" y="1385936"/>
                  </a:lnTo>
                  <a:lnTo>
                    <a:pt x="3330149" y="1329075"/>
                  </a:lnTo>
                  <a:lnTo>
                    <a:pt x="3372419" y="1270227"/>
                  </a:lnTo>
                  <a:lnTo>
                    <a:pt x="3407621" y="1209543"/>
                  </a:lnTo>
                  <a:lnTo>
                    <a:pt x="3435480" y="1147174"/>
                  </a:lnTo>
                  <a:lnTo>
                    <a:pt x="3455720" y="1083272"/>
                  </a:lnTo>
                  <a:lnTo>
                    <a:pt x="3468066" y="1017987"/>
                  </a:lnTo>
                  <a:lnTo>
                    <a:pt x="3472243" y="951470"/>
                  </a:lnTo>
                  <a:lnTo>
                    <a:pt x="3471193" y="918066"/>
                  </a:lnTo>
                  <a:lnTo>
                    <a:pt x="3462897" y="852146"/>
                  </a:lnTo>
                  <a:lnTo>
                    <a:pt x="3446570" y="787533"/>
                  </a:lnTo>
                  <a:lnTo>
                    <a:pt x="3422486" y="724379"/>
                  </a:lnTo>
                  <a:lnTo>
                    <a:pt x="3390921" y="662834"/>
                  </a:lnTo>
                  <a:lnTo>
                    <a:pt x="3352150" y="603049"/>
                  </a:lnTo>
                  <a:lnTo>
                    <a:pt x="3306449" y="545175"/>
                  </a:lnTo>
                  <a:lnTo>
                    <a:pt x="3254094" y="489364"/>
                  </a:lnTo>
                  <a:lnTo>
                    <a:pt x="3225507" y="462278"/>
                  </a:lnTo>
                  <a:lnTo>
                    <a:pt x="3195359" y="435765"/>
                  </a:lnTo>
                  <a:lnTo>
                    <a:pt x="3163686" y="409843"/>
                  </a:lnTo>
                  <a:lnTo>
                    <a:pt x="3130521" y="384531"/>
                  </a:lnTo>
                  <a:lnTo>
                    <a:pt x="3095899" y="359847"/>
                  </a:lnTo>
                  <a:lnTo>
                    <a:pt x="3059854" y="335811"/>
                  </a:lnTo>
                  <a:lnTo>
                    <a:pt x="3022421" y="312442"/>
                  </a:lnTo>
                  <a:lnTo>
                    <a:pt x="2983634" y="289758"/>
                  </a:lnTo>
                  <a:lnTo>
                    <a:pt x="2943528" y="267778"/>
                  </a:lnTo>
                  <a:lnTo>
                    <a:pt x="2902137" y="246521"/>
                  </a:lnTo>
                  <a:lnTo>
                    <a:pt x="2859495" y="226006"/>
                  </a:lnTo>
                  <a:lnTo>
                    <a:pt x="2815638" y="206252"/>
                  </a:lnTo>
                  <a:lnTo>
                    <a:pt x="2770598" y="187278"/>
                  </a:lnTo>
                  <a:lnTo>
                    <a:pt x="2724412" y="169102"/>
                  </a:lnTo>
                  <a:lnTo>
                    <a:pt x="2677112" y="151743"/>
                  </a:lnTo>
                  <a:lnTo>
                    <a:pt x="2628734" y="135221"/>
                  </a:lnTo>
                  <a:lnTo>
                    <a:pt x="2579313" y="119554"/>
                  </a:lnTo>
                  <a:lnTo>
                    <a:pt x="2528881" y="104761"/>
                  </a:lnTo>
                  <a:lnTo>
                    <a:pt x="2477475" y="90861"/>
                  </a:lnTo>
                  <a:lnTo>
                    <a:pt x="2425128" y="77873"/>
                  </a:lnTo>
                  <a:lnTo>
                    <a:pt x="2371875" y="65815"/>
                  </a:lnTo>
                  <a:lnTo>
                    <a:pt x="2317749" y="54707"/>
                  </a:lnTo>
                  <a:lnTo>
                    <a:pt x="2262787" y="44568"/>
                  </a:lnTo>
                  <a:lnTo>
                    <a:pt x="2207022" y="35415"/>
                  </a:lnTo>
                  <a:lnTo>
                    <a:pt x="2150488" y="27269"/>
                  </a:lnTo>
                  <a:lnTo>
                    <a:pt x="2093220" y="20147"/>
                  </a:lnTo>
                  <a:lnTo>
                    <a:pt x="2035252" y="14070"/>
                  </a:lnTo>
                  <a:lnTo>
                    <a:pt x="1976619" y="9055"/>
                  </a:lnTo>
                  <a:lnTo>
                    <a:pt x="1917355" y="5121"/>
                  </a:lnTo>
                  <a:lnTo>
                    <a:pt x="1857495" y="2288"/>
                  </a:lnTo>
                  <a:lnTo>
                    <a:pt x="1797073" y="575"/>
                  </a:lnTo>
                  <a:lnTo>
                    <a:pt x="1736124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486415" y="3263900"/>
            <a:ext cx="21983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139" algn="just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3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AWS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ALB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Internal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6151" y="3961331"/>
            <a:ext cx="4264025" cy="1626235"/>
          </a:xfrm>
          <a:custGeom>
            <a:avLst/>
            <a:gdLst/>
            <a:ahLst/>
            <a:cxnLst/>
            <a:rect l="l" t="t" r="r" b="b"/>
            <a:pathLst>
              <a:path w="4264025" h="1626235">
                <a:moveTo>
                  <a:pt x="152400" y="1473580"/>
                </a:moveTo>
                <a:lnTo>
                  <a:pt x="0" y="1549780"/>
                </a:lnTo>
                <a:lnTo>
                  <a:pt x="152400" y="1625980"/>
                </a:lnTo>
                <a:lnTo>
                  <a:pt x="152400" y="1575180"/>
                </a:lnTo>
                <a:lnTo>
                  <a:pt x="127000" y="1575180"/>
                </a:lnTo>
                <a:lnTo>
                  <a:pt x="127000" y="1524380"/>
                </a:lnTo>
                <a:lnTo>
                  <a:pt x="152400" y="1524380"/>
                </a:lnTo>
                <a:lnTo>
                  <a:pt x="152400" y="1473580"/>
                </a:lnTo>
                <a:close/>
              </a:path>
              <a:path w="4264025" h="1626235">
                <a:moveTo>
                  <a:pt x="152400" y="1524380"/>
                </a:moveTo>
                <a:lnTo>
                  <a:pt x="127000" y="1524380"/>
                </a:lnTo>
                <a:lnTo>
                  <a:pt x="127000" y="1575180"/>
                </a:lnTo>
                <a:lnTo>
                  <a:pt x="152400" y="1575180"/>
                </a:lnTo>
                <a:lnTo>
                  <a:pt x="152400" y="1524380"/>
                </a:lnTo>
                <a:close/>
              </a:path>
              <a:path w="4264025" h="1626235">
                <a:moveTo>
                  <a:pt x="2872449" y="1524380"/>
                </a:moveTo>
                <a:lnTo>
                  <a:pt x="152400" y="1524380"/>
                </a:lnTo>
                <a:lnTo>
                  <a:pt x="152400" y="1575180"/>
                </a:lnTo>
                <a:lnTo>
                  <a:pt x="2897849" y="1575180"/>
                </a:lnTo>
                <a:lnTo>
                  <a:pt x="2907736" y="1573184"/>
                </a:lnTo>
                <a:lnTo>
                  <a:pt x="2915809" y="1567741"/>
                </a:lnTo>
                <a:lnTo>
                  <a:pt x="2921253" y="1559667"/>
                </a:lnTo>
                <a:lnTo>
                  <a:pt x="2923249" y="1549780"/>
                </a:lnTo>
                <a:lnTo>
                  <a:pt x="2872449" y="1549780"/>
                </a:lnTo>
                <a:lnTo>
                  <a:pt x="2872449" y="1524380"/>
                </a:lnTo>
                <a:close/>
              </a:path>
              <a:path w="4264025" h="1626235">
                <a:moveTo>
                  <a:pt x="4263483" y="0"/>
                </a:moveTo>
                <a:lnTo>
                  <a:pt x="2897849" y="0"/>
                </a:lnTo>
                <a:lnTo>
                  <a:pt x="2887962" y="1996"/>
                </a:lnTo>
                <a:lnTo>
                  <a:pt x="2879888" y="7439"/>
                </a:lnTo>
                <a:lnTo>
                  <a:pt x="2874445" y="15513"/>
                </a:lnTo>
                <a:lnTo>
                  <a:pt x="2872449" y="25400"/>
                </a:lnTo>
                <a:lnTo>
                  <a:pt x="2872449" y="1549780"/>
                </a:lnTo>
                <a:lnTo>
                  <a:pt x="2897849" y="1524380"/>
                </a:lnTo>
                <a:lnTo>
                  <a:pt x="2923249" y="1524380"/>
                </a:lnTo>
                <a:lnTo>
                  <a:pt x="2923249" y="50800"/>
                </a:lnTo>
                <a:lnTo>
                  <a:pt x="2897849" y="50800"/>
                </a:lnTo>
                <a:lnTo>
                  <a:pt x="2923249" y="25400"/>
                </a:lnTo>
                <a:lnTo>
                  <a:pt x="4263483" y="25400"/>
                </a:lnTo>
                <a:lnTo>
                  <a:pt x="4263483" y="0"/>
                </a:lnTo>
                <a:close/>
              </a:path>
              <a:path w="4264025" h="1626235">
                <a:moveTo>
                  <a:pt x="2923249" y="1524380"/>
                </a:moveTo>
                <a:lnTo>
                  <a:pt x="2897849" y="1524380"/>
                </a:lnTo>
                <a:lnTo>
                  <a:pt x="2872449" y="1549780"/>
                </a:lnTo>
                <a:lnTo>
                  <a:pt x="2923249" y="1549780"/>
                </a:lnTo>
                <a:lnTo>
                  <a:pt x="2923249" y="1524380"/>
                </a:lnTo>
                <a:close/>
              </a:path>
              <a:path w="4264025" h="1626235">
                <a:moveTo>
                  <a:pt x="2923249" y="25400"/>
                </a:moveTo>
                <a:lnTo>
                  <a:pt x="2897849" y="50800"/>
                </a:lnTo>
                <a:lnTo>
                  <a:pt x="2923249" y="50800"/>
                </a:lnTo>
                <a:lnTo>
                  <a:pt x="2923249" y="25400"/>
                </a:lnTo>
                <a:close/>
              </a:path>
              <a:path w="4264025" h="1626235">
                <a:moveTo>
                  <a:pt x="4263483" y="25400"/>
                </a:moveTo>
                <a:lnTo>
                  <a:pt x="2923249" y="25400"/>
                </a:lnTo>
                <a:lnTo>
                  <a:pt x="2923249" y="50800"/>
                </a:lnTo>
                <a:lnTo>
                  <a:pt x="4263483" y="50800"/>
                </a:lnTo>
                <a:lnTo>
                  <a:pt x="4263483" y="2540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7691" y="362712"/>
            <a:ext cx="22955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Curl</a:t>
            </a:r>
            <a:r>
              <a:rPr spc="-20" dirty="0"/>
              <a:t> </a:t>
            </a:r>
            <a:r>
              <a:rPr spc="-25" dirty="0"/>
              <a:t>Pod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78" y="2094451"/>
            <a:ext cx="6053691" cy="4369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91863" y="1917076"/>
            <a:ext cx="7624445" cy="1644014"/>
          </a:xfrm>
          <a:custGeom>
            <a:avLst/>
            <a:gdLst/>
            <a:ahLst/>
            <a:cxnLst/>
            <a:rect l="l" t="t" r="r" b="b"/>
            <a:pathLst>
              <a:path w="7624444" h="1644014">
                <a:moveTo>
                  <a:pt x="3812059" y="0"/>
                </a:moveTo>
                <a:lnTo>
                  <a:pt x="3737921" y="152"/>
                </a:lnTo>
                <a:lnTo>
                  <a:pt x="3664126" y="607"/>
                </a:lnTo>
                <a:lnTo>
                  <a:pt x="3590688" y="1362"/>
                </a:lnTo>
                <a:lnTo>
                  <a:pt x="3517619" y="2414"/>
                </a:lnTo>
                <a:lnTo>
                  <a:pt x="3444933" y="3761"/>
                </a:lnTo>
                <a:lnTo>
                  <a:pt x="3372641" y="5400"/>
                </a:lnTo>
                <a:lnTo>
                  <a:pt x="3300757" y="7327"/>
                </a:lnTo>
                <a:lnTo>
                  <a:pt x="3229294" y="9541"/>
                </a:lnTo>
                <a:lnTo>
                  <a:pt x="3158263" y="12038"/>
                </a:lnTo>
                <a:lnTo>
                  <a:pt x="3087679" y="14816"/>
                </a:lnTo>
                <a:lnTo>
                  <a:pt x="3017554" y="17872"/>
                </a:lnTo>
                <a:lnTo>
                  <a:pt x="2947900" y="21204"/>
                </a:lnTo>
                <a:lnTo>
                  <a:pt x="2878731" y="24807"/>
                </a:lnTo>
                <a:lnTo>
                  <a:pt x="2810059" y="28681"/>
                </a:lnTo>
                <a:lnTo>
                  <a:pt x="2741897" y="32821"/>
                </a:lnTo>
                <a:lnTo>
                  <a:pt x="2674258" y="37226"/>
                </a:lnTo>
                <a:lnTo>
                  <a:pt x="2607154" y="41892"/>
                </a:lnTo>
                <a:lnTo>
                  <a:pt x="2540598" y="46816"/>
                </a:lnTo>
                <a:lnTo>
                  <a:pt x="2474604" y="51997"/>
                </a:lnTo>
                <a:lnTo>
                  <a:pt x="2409183" y="57431"/>
                </a:lnTo>
                <a:lnTo>
                  <a:pt x="2344349" y="63115"/>
                </a:lnTo>
                <a:lnTo>
                  <a:pt x="2280114" y="69047"/>
                </a:lnTo>
                <a:lnTo>
                  <a:pt x="2216492" y="75224"/>
                </a:lnTo>
                <a:lnTo>
                  <a:pt x="2153495" y="81643"/>
                </a:lnTo>
                <a:lnTo>
                  <a:pt x="2091135" y="88301"/>
                </a:lnTo>
                <a:lnTo>
                  <a:pt x="2029426" y="95196"/>
                </a:lnTo>
                <a:lnTo>
                  <a:pt x="1968380" y="102325"/>
                </a:lnTo>
                <a:lnTo>
                  <a:pt x="1908011" y="109685"/>
                </a:lnTo>
                <a:lnTo>
                  <a:pt x="1848330" y="117274"/>
                </a:lnTo>
                <a:lnTo>
                  <a:pt x="1789351" y="125088"/>
                </a:lnTo>
                <a:lnTo>
                  <a:pt x="1731086" y="133125"/>
                </a:lnTo>
                <a:lnTo>
                  <a:pt x="1673549" y="141382"/>
                </a:lnTo>
                <a:lnTo>
                  <a:pt x="1616751" y="149856"/>
                </a:lnTo>
                <a:lnTo>
                  <a:pt x="1560706" y="158545"/>
                </a:lnTo>
                <a:lnTo>
                  <a:pt x="1505427" y="167446"/>
                </a:lnTo>
                <a:lnTo>
                  <a:pt x="1450926" y="176556"/>
                </a:lnTo>
                <a:lnTo>
                  <a:pt x="1397217" y="185872"/>
                </a:lnTo>
                <a:lnTo>
                  <a:pt x="1344311" y="195392"/>
                </a:lnTo>
                <a:lnTo>
                  <a:pt x="1292222" y="205113"/>
                </a:lnTo>
                <a:lnTo>
                  <a:pt x="1240962" y="215032"/>
                </a:lnTo>
                <a:lnTo>
                  <a:pt x="1190545" y="225146"/>
                </a:lnTo>
                <a:lnTo>
                  <a:pt x="1140983" y="235453"/>
                </a:lnTo>
                <a:lnTo>
                  <a:pt x="1092288" y="245950"/>
                </a:lnTo>
                <a:lnTo>
                  <a:pt x="1044474" y="256633"/>
                </a:lnTo>
                <a:lnTo>
                  <a:pt x="997553" y="267501"/>
                </a:lnTo>
                <a:lnTo>
                  <a:pt x="951539" y="278551"/>
                </a:lnTo>
                <a:lnTo>
                  <a:pt x="906443" y="289779"/>
                </a:lnTo>
                <a:lnTo>
                  <a:pt x="862280" y="301183"/>
                </a:lnTo>
                <a:lnTo>
                  <a:pt x="819060" y="312761"/>
                </a:lnTo>
                <a:lnTo>
                  <a:pt x="776798" y="324509"/>
                </a:lnTo>
                <a:lnTo>
                  <a:pt x="735506" y="336425"/>
                </a:lnTo>
                <a:lnTo>
                  <a:pt x="695197" y="348506"/>
                </a:lnTo>
                <a:lnTo>
                  <a:pt x="655883" y="360749"/>
                </a:lnTo>
                <a:lnTo>
                  <a:pt x="617578" y="373152"/>
                </a:lnTo>
                <a:lnTo>
                  <a:pt x="580294" y="385711"/>
                </a:lnTo>
                <a:lnTo>
                  <a:pt x="544044" y="398425"/>
                </a:lnTo>
                <a:lnTo>
                  <a:pt x="474696" y="424303"/>
                </a:lnTo>
                <a:lnTo>
                  <a:pt x="409638" y="450764"/>
                </a:lnTo>
                <a:lnTo>
                  <a:pt x="348971" y="477786"/>
                </a:lnTo>
                <a:lnTo>
                  <a:pt x="292798" y="505347"/>
                </a:lnTo>
                <a:lnTo>
                  <a:pt x="241220" y="533424"/>
                </a:lnTo>
                <a:lnTo>
                  <a:pt x="194341" y="561997"/>
                </a:lnTo>
                <a:lnTo>
                  <a:pt x="152262" y="591042"/>
                </a:lnTo>
                <a:lnTo>
                  <a:pt x="115085" y="620538"/>
                </a:lnTo>
                <a:lnTo>
                  <a:pt x="82914" y="650462"/>
                </a:lnTo>
                <a:lnTo>
                  <a:pt x="55849" y="680793"/>
                </a:lnTo>
                <a:lnTo>
                  <a:pt x="25052" y="727004"/>
                </a:lnTo>
                <a:lnTo>
                  <a:pt x="6320" y="774006"/>
                </a:lnTo>
                <a:lnTo>
                  <a:pt x="0" y="821725"/>
                </a:lnTo>
                <a:lnTo>
                  <a:pt x="706" y="837706"/>
                </a:lnTo>
                <a:lnTo>
                  <a:pt x="11202" y="885194"/>
                </a:lnTo>
                <a:lnTo>
                  <a:pt x="33994" y="931941"/>
                </a:lnTo>
                <a:lnTo>
                  <a:pt x="68737" y="977872"/>
                </a:lnTo>
                <a:lnTo>
                  <a:pt x="98368" y="1008002"/>
                </a:lnTo>
                <a:lnTo>
                  <a:pt x="133054" y="1037715"/>
                </a:lnTo>
                <a:lnTo>
                  <a:pt x="172695" y="1066989"/>
                </a:lnTo>
                <a:lnTo>
                  <a:pt x="217187" y="1095800"/>
                </a:lnTo>
                <a:lnTo>
                  <a:pt x="266428" y="1124128"/>
                </a:lnTo>
                <a:lnTo>
                  <a:pt x="320316" y="1151950"/>
                </a:lnTo>
                <a:lnTo>
                  <a:pt x="378749" y="1179244"/>
                </a:lnTo>
                <a:lnTo>
                  <a:pt x="441624" y="1205988"/>
                </a:lnTo>
                <a:lnTo>
                  <a:pt x="508840" y="1232160"/>
                </a:lnTo>
                <a:lnTo>
                  <a:pt x="580294" y="1257739"/>
                </a:lnTo>
                <a:lnTo>
                  <a:pt x="617578" y="1270298"/>
                </a:lnTo>
                <a:lnTo>
                  <a:pt x="655883" y="1282701"/>
                </a:lnTo>
                <a:lnTo>
                  <a:pt x="695197" y="1294944"/>
                </a:lnTo>
                <a:lnTo>
                  <a:pt x="735506" y="1307025"/>
                </a:lnTo>
                <a:lnTo>
                  <a:pt x="776798" y="1318941"/>
                </a:lnTo>
                <a:lnTo>
                  <a:pt x="819060" y="1330689"/>
                </a:lnTo>
                <a:lnTo>
                  <a:pt x="862280" y="1342267"/>
                </a:lnTo>
                <a:lnTo>
                  <a:pt x="906443" y="1353671"/>
                </a:lnTo>
                <a:lnTo>
                  <a:pt x="951539" y="1364900"/>
                </a:lnTo>
                <a:lnTo>
                  <a:pt x="997553" y="1375949"/>
                </a:lnTo>
                <a:lnTo>
                  <a:pt x="1044474" y="1386817"/>
                </a:lnTo>
                <a:lnTo>
                  <a:pt x="1092288" y="1397501"/>
                </a:lnTo>
                <a:lnTo>
                  <a:pt x="1140983" y="1407997"/>
                </a:lnTo>
                <a:lnTo>
                  <a:pt x="1190545" y="1418304"/>
                </a:lnTo>
                <a:lnTo>
                  <a:pt x="1240962" y="1428418"/>
                </a:lnTo>
                <a:lnTo>
                  <a:pt x="1292222" y="1438337"/>
                </a:lnTo>
                <a:lnTo>
                  <a:pt x="1344311" y="1448058"/>
                </a:lnTo>
                <a:lnTo>
                  <a:pt x="1397217" y="1457578"/>
                </a:lnTo>
                <a:lnTo>
                  <a:pt x="1450926" y="1466894"/>
                </a:lnTo>
                <a:lnTo>
                  <a:pt x="1505427" y="1476004"/>
                </a:lnTo>
                <a:lnTo>
                  <a:pt x="1560706" y="1484905"/>
                </a:lnTo>
                <a:lnTo>
                  <a:pt x="1616751" y="1493594"/>
                </a:lnTo>
                <a:lnTo>
                  <a:pt x="1673549" y="1502068"/>
                </a:lnTo>
                <a:lnTo>
                  <a:pt x="1731086" y="1510326"/>
                </a:lnTo>
                <a:lnTo>
                  <a:pt x="1789351" y="1518363"/>
                </a:lnTo>
                <a:lnTo>
                  <a:pt x="1848330" y="1526177"/>
                </a:lnTo>
                <a:lnTo>
                  <a:pt x="1908011" y="1533765"/>
                </a:lnTo>
                <a:lnTo>
                  <a:pt x="1968380" y="1541125"/>
                </a:lnTo>
                <a:lnTo>
                  <a:pt x="2029426" y="1548254"/>
                </a:lnTo>
                <a:lnTo>
                  <a:pt x="2091135" y="1555149"/>
                </a:lnTo>
                <a:lnTo>
                  <a:pt x="2153495" y="1561807"/>
                </a:lnTo>
                <a:lnTo>
                  <a:pt x="2216492" y="1568226"/>
                </a:lnTo>
                <a:lnTo>
                  <a:pt x="2280114" y="1574403"/>
                </a:lnTo>
                <a:lnTo>
                  <a:pt x="2344349" y="1580335"/>
                </a:lnTo>
                <a:lnTo>
                  <a:pt x="2409183" y="1586019"/>
                </a:lnTo>
                <a:lnTo>
                  <a:pt x="2474604" y="1591453"/>
                </a:lnTo>
                <a:lnTo>
                  <a:pt x="2540598" y="1596634"/>
                </a:lnTo>
                <a:lnTo>
                  <a:pt x="2607154" y="1601558"/>
                </a:lnTo>
                <a:lnTo>
                  <a:pt x="2674258" y="1606224"/>
                </a:lnTo>
                <a:lnTo>
                  <a:pt x="2741897" y="1610629"/>
                </a:lnTo>
                <a:lnTo>
                  <a:pt x="2810059" y="1614769"/>
                </a:lnTo>
                <a:lnTo>
                  <a:pt x="2878731" y="1618643"/>
                </a:lnTo>
                <a:lnTo>
                  <a:pt x="2947900" y="1622246"/>
                </a:lnTo>
                <a:lnTo>
                  <a:pt x="3017554" y="1625578"/>
                </a:lnTo>
                <a:lnTo>
                  <a:pt x="3087679" y="1628634"/>
                </a:lnTo>
                <a:lnTo>
                  <a:pt x="3158263" y="1631412"/>
                </a:lnTo>
                <a:lnTo>
                  <a:pt x="3229294" y="1633909"/>
                </a:lnTo>
                <a:lnTo>
                  <a:pt x="3300757" y="1636123"/>
                </a:lnTo>
                <a:lnTo>
                  <a:pt x="3372641" y="1638050"/>
                </a:lnTo>
                <a:lnTo>
                  <a:pt x="3444933" y="1639689"/>
                </a:lnTo>
                <a:lnTo>
                  <a:pt x="3517619" y="1641036"/>
                </a:lnTo>
                <a:lnTo>
                  <a:pt x="3590688" y="1642088"/>
                </a:lnTo>
                <a:lnTo>
                  <a:pt x="3664126" y="1642843"/>
                </a:lnTo>
                <a:lnTo>
                  <a:pt x="3737921" y="1643298"/>
                </a:lnTo>
                <a:lnTo>
                  <a:pt x="3812059" y="1643451"/>
                </a:lnTo>
                <a:lnTo>
                  <a:pt x="3886198" y="1643298"/>
                </a:lnTo>
                <a:lnTo>
                  <a:pt x="3959993" y="1642843"/>
                </a:lnTo>
                <a:lnTo>
                  <a:pt x="4033431" y="1642088"/>
                </a:lnTo>
                <a:lnTo>
                  <a:pt x="4106500" y="1641036"/>
                </a:lnTo>
                <a:lnTo>
                  <a:pt x="4179187" y="1639689"/>
                </a:lnTo>
                <a:lnTo>
                  <a:pt x="4251479" y="1638050"/>
                </a:lnTo>
                <a:lnTo>
                  <a:pt x="4323363" y="1636123"/>
                </a:lnTo>
                <a:lnTo>
                  <a:pt x="4394827" y="1633909"/>
                </a:lnTo>
                <a:lnTo>
                  <a:pt x="4465857" y="1631412"/>
                </a:lnTo>
                <a:lnTo>
                  <a:pt x="4536441" y="1628634"/>
                </a:lnTo>
                <a:lnTo>
                  <a:pt x="4606566" y="1625578"/>
                </a:lnTo>
                <a:lnTo>
                  <a:pt x="4676220" y="1622246"/>
                </a:lnTo>
                <a:lnTo>
                  <a:pt x="4745390" y="1618643"/>
                </a:lnTo>
                <a:lnTo>
                  <a:pt x="4814062" y="1614769"/>
                </a:lnTo>
                <a:lnTo>
                  <a:pt x="4882224" y="1610629"/>
                </a:lnTo>
                <a:lnTo>
                  <a:pt x="4949863" y="1606224"/>
                </a:lnTo>
                <a:lnTo>
                  <a:pt x="5016967" y="1601558"/>
                </a:lnTo>
                <a:lnTo>
                  <a:pt x="5083523" y="1596634"/>
                </a:lnTo>
                <a:lnTo>
                  <a:pt x="5149518" y="1591453"/>
                </a:lnTo>
                <a:lnTo>
                  <a:pt x="5214938" y="1586019"/>
                </a:lnTo>
                <a:lnTo>
                  <a:pt x="5279772" y="1580335"/>
                </a:lnTo>
                <a:lnTo>
                  <a:pt x="5344007" y="1574403"/>
                </a:lnTo>
                <a:lnTo>
                  <a:pt x="5407629" y="1568226"/>
                </a:lnTo>
                <a:lnTo>
                  <a:pt x="5470627" y="1561807"/>
                </a:lnTo>
                <a:lnTo>
                  <a:pt x="5532987" y="1555149"/>
                </a:lnTo>
                <a:lnTo>
                  <a:pt x="5594696" y="1548254"/>
                </a:lnTo>
                <a:lnTo>
                  <a:pt x="5655741" y="1541125"/>
                </a:lnTo>
                <a:lnTo>
                  <a:pt x="5716111" y="1533765"/>
                </a:lnTo>
                <a:lnTo>
                  <a:pt x="5775792" y="1526177"/>
                </a:lnTo>
                <a:lnTo>
                  <a:pt x="5834771" y="1518363"/>
                </a:lnTo>
                <a:lnTo>
                  <a:pt x="5893036" y="1510326"/>
                </a:lnTo>
                <a:lnTo>
                  <a:pt x="5950573" y="1502068"/>
                </a:lnTo>
                <a:lnTo>
                  <a:pt x="6007371" y="1493594"/>
                </a:lnTo>
                <a:lnTo>
                  <a:pt x="6063416" y="1484905"/>
                </a:lnTo>
                <a:lnTo>
                  <a:pt x="6118695" y="1476004"/>
                </a:lnTo>
                <a:lnTo>
                  <a:pt x="6173196" y="1466894"/>
                </a:lnTo>
                <a:lnTo>
                  <a:pt x="6226905" y="1457578"/>
                </a:lnTo>
                <a:lnTo>
                  <a:pt x="6279811" y="1448058"/>
                </a:lnTo>
                <a:lnTo>
                  <a:pt x="6331900" y="1438337"/>
                </a:lnTo>
                <a:lnTo>
                  <a:pt x="6383160" y="1428418"/>
                </a:lnTo>
                <a:lnTo>
                  <a:pt x="6433577" y="1418304"/>
                </a:lnTo>
                <a:lnTo>
                  <a:pt x="6483139" y="1407997"/>
                </a:lnTo>
                <a:lnTo>
                  <a:pt x="6531834" y="1397501"/>
                </a:lnTo>
                <a:lnTo>
                  <a:pt x="6579648" y="1386817"/>
                </a:lnTo>
                <a:lnTo>
                  <a:pt x="6626569" y="1375949"/>
                </a:lnTo>
                <a:lnTo>
                  <a:pt x="6672583" y="1364900"/>
                </a:lnTo>
                <a:lnTo>
                  <a:pt x="6717679" y="1353671"/>
                </a:lnTo>
                <a:lnTo>
                  <a:pt x="6761842" y="1342267"/>
                </a:lnTo>
                <a:lnTo>
                  <a:pt x="6805062" y="1330689"/>
                </a:lnTo>
                <a:lnTo>
                  <a:pt x="6847324" y="1318941"/>
                </a:lnTo>
                <a:lnTo>
                  <a:pt x="6888616" y="1307025"/>
                </a:lnTo>
                <a:lnTo>
                  <a:pt x="6928925" y="1294944"/>
                </a:lnTo>
                <a:lnTo>
                  <a:pt x="6968239" y="1282701"/>
                </a:lnTo>
                <a:lnTo>
                  <a:pt x="7006544" y="1270298"/>
                </a:lnTo>
                <a:lnTo>
                  <a:pt x="7043828" y="1257739"/>
                </a:lnTo>
                <a:lnTo>
                  <a:pt x="7080078" y="1245025"/>
                </a:lnTo>
                <a:lnTo>
                  <a:pt x="7149426" y="1219147"/>
                </a:lnTo>
                <a:lnTo>
                  <a:pt x="7214484" y="1192686"/>
                </a:lnTo>
                <a:lnTo>
                  <a:pt x="7275151" y="1165664"/>
                </a:lnTo>
                <a:lnTo>
                  <a:pt x="7331324" y="1138104"/>
                </a:lnTo>
                <a:lnTo>
                  <a:pt x="7382901" y="1110026"/>
                </a:lnTo>
                <a:lnTo>
                  <a:pt x="7429781" y="1081454"/>
                </a:lnTo>
                <a:lnTo>
                  <a:pt x="7471860" y="1052408"/>
                </a:lnTo>
                <a:lnTo>
                  <a:pt x="7509036" y="1022913"/>
                </a:lnTo>
                <a:lnTo>
                  <a:pt x="7541208" y="992988"/>
                </a:lnTo>
                <a:lnTo>
                  <a:pt x="7568272" y="962657"/>
                </a:lnTo>
                <a:lnTo>
                  <a:pt x="7599070" y="916446"/>
                </a:lnTo>
                <a:lnTo>
                  <a:pt x="7617801" y="869444"/>
                </a:lnTo>
                <a:lnTo>
                  <a:pt x="7624122" y="821725"/>
                </a:lnTo>
                <a:lnTo>
                  <a:pt x="7623415" y="805744"/>
                </a:lnTo>
                <a:lnTo>
                  <a:pt x="7612920" y="758256"/>
                </a:lnTo>
                <a:lnTo>
                  <a:pt x="7590128" y="711509"/>
                </a:lnTo>
                <a:lnTo>
                  <a:pt x="7555385" y="665578"/>
                </a:lnTo>
                <a:lnTo>
                  <a:pt x="7525754" y="635448"/>
                </a:lnTo>
                <a:lnTo>
                  <a:pt x="7491067" y="605735"/>
                </a:lnTo>
                <a:lnTo>
                  <a:pt x="7451427" y="576461"/>
                </a:lnTo>
                <a:lnTo>
                  <a:pt x="7406935" y="547650"/>
                </a:lnTo>
                <a:lnTo>
                  <a:pt x="7357694" y="519322"/>
                </a:lnTo>
                <a:lnTo>
                  <a:pt x="7303806" y="491500"/>
                </a:lnTo>
                <a:lnTo>
                  <a:pt x="7245373" y="464206"/>
                </a:lnTo>
                <a:lnTo>
                  <a:pt x="7182497" y="437462"/>
                </a:lnTo>
                <a:lnTo>
                  <a:pt x="7115282" y="411290"/>
                </a:lnTo>
                <a:lnTo>
                  <a:pt x="7043828" y="385711"/>
                </a:lnTo>
                <a:lnTo>
                  <a:pt x="7006544" y="373152"/>
                </a:lnTo>
                <a:lnTo>
                  <a:pt x="6968239" y="360749"/>
                </a:lnTo>
                <a:lnTo>
                  <a:pt x="6928925" y="348506"/>
                </a:lnTo>
                <a:lnTo>
                  <a:pt x="6888616" y="336425"/>
                </a:lnTo>
                <a:lnTo>
                  <a:pt x="6847324" y="324509"/>
                </a:lnTo>
                <a:lnTo>
                  <a:pt x="6805062" y="312761"/>
                </a:lnTo>
                <a:lnTo>
                  <a:pt x="6761842" y="301183"/>
                </a:lnTo>
                <a:lnTo>
                  <a:pt x="6717679" y="289779"/>
                </a:lnTo>
                <a:lnTo>
                  <a:pt x="6672583" y="278551"/>
                </a:lnTo>
                <a:lnTo>
                  <a:pt x="6626569" y="267501"/>
                </a:lnTo>
                <a:lnTo>
                  <a:pt x="6579648" y="256633"/>
                </a:lnTo>
                <a:lnTo>
                  <a:pt x="6531834" y="245950"/>
                </a:lnTo>
                <a:lnTo>
                  <a:pt x="6483139" y="235453"/>
                </a:lnTo>
                <a:lnTo>
                  <a:pt x="6433577" y="225146"/>
                </a:lnTo>
                <a:lnTo>
                  <a:pt x="6383160" y="215032"/>
                </a:lnTo>
                <a:lnTo>
                  <a:pt x="6331900" y="205113"/>
                </a:lnTo>
                <a:lnTo>
                  <a:pt x="6279811" y="195392"/>
                </a:lnTo>
                <a:lnTo>
                  <a:pt x="6226905" y="185872"/>
                </a:lnTo>
                <a:lnTo>
                  <a:pt x="6173196" y="176556"/>
                </a:lnTo>
                <a:lnTo>
                  <a:pt x="6118695" y="167446"/>
                </a:lnTo>
                <a:lnTo>
                  <a:pt x="6063416" y="158545"/>
                </a:lnTo>
                <a:lnTo>
                  <a:pt x="6007371" y="149856"/>
                </a:lnTo>
                <a:lnTo>
                  <a:pt x="5950573" y="141382"/>
                </a:lnTo>
                <a:lnTo>
                  <a:pt x="5893036" y="133125"/>
                </a:lnTo>
                <a:lnTo>
                  <a:pt x="5834771" y="125088"/>
                </a:lnTo>
                <a:lnTo>
                  <a:pt x="5775792" y="117274"/>
                </a:lnTo>
                <a:lnTo>
                  <a:pt x="5716111" y="109685"/>
                </a:lnTo>
                <a:lnTo>
                  <a:pt x="5655741" y="102325"/>
                </a:lnTo>
                <a:lnTo>
                  <a:pt x="5594696" y="95196"/>
                </a:lnTo>
                <a:lnTo>
                  <a:pt x="5532987" y="88301"/>
                </a:lnTo>
                <a:lnTo>
                  <a:pt x="5470627" y="81643"/>
                </a:lnTo>
                <a:lnTo>
                  <a:pt x="5407629" y="75224"/>
                </a:lnTo>
                <a:lnTo>
                  <a:pt x="5344007" y="69047"/>
                </a:lnTo>
                <a:lnTo>
                  <a:pt x="5279772" y="63115"/>
                </a:lnTo>
                <a:lnTo>
                  <a:pt x="5214938" y="57431"/>
                </a:lnTo>
                <a:lnTo>
                  <a:pt x="5149518" y="51997"/>
                </a:lnTo>
                <a:lnTo>
                  <a:pt x="5083523" y="46816"/>
                </a:lnTo>
                <a:lnTo>
                  <a:pt x="5016967" y="41892"/>
                </a:lnTo>
                <a:lnTo>
                  <a:pt x="4949863" y="37226"/>
                </a:lnTo>
                <a:lnTo>
                  <a:pt x="4882224" y="32821"/>
                </a:lnTo>
                <a:lnTo>
                  <a:pt x="4814062" y="28681"/>
                </a:lnTo>
                <a:lnTo>
                  <a:pt x="4745390" y="24807"/>
                </a:lnTo>
                <a:lnTo>
                  <a:pt x="4676220" y="21204"/>
                </a:lnTo>
                <a:lnTo>
                  <a:pt x="4606566" y="17872"/>
                </a:lnTo>
                <a:lnTo>
                  <a:pt x="4536441" y="14816"/>
                </a:lnTo>
                <a:lnTo>
                  <a:pt x="4465857" y="12038"/>
                </a:lnTo>
                <a:lnTo>
                  <a:pt x="4394827" y="9541"/>
                </a:lnTo>
                <a:lnTo>
                  <a:pt x="4323363" y="7327"/>
                </a:lnTo>
                <a:lnTo>
                  <a:pt x="4251479" y="5400"/>
                </a:lnTo>
                <a:lnTo>
                  <a:pt x="4179187" y="3761"/>
                </a:lnTo>
                <a:lnTo>
                  <a:pt x="4106500" y="2414"/>
                </a:lnTo>
                <a:lnTo>
                  <a:pt x="4033431" y="1362"/>
                </a:lnTo>
                <a:lnTo>
                  <a:pt x="3959993" y="607"/>
                </a:lnTo>
                <a:lnTo>
                  <a:pt x="3886198" y="152"/>
                </a:lnTo>
                <a:lnTo>
                  <a:pt x="38120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2014" y="3694671"/>
            <a:ext cx="7534275" cy="3448050"/>
          </a:xfrm>
          <a:custGeom>
            <a:avLst/>
            <a:gdLst/>
            <a:ahLst/>
            <a:cxnLst/>
            <a:rect l="l" t="t" r="r" b="b"/>
            <a:pathLst>
              <a:path w="7534275" h="3448050">
                <a:moveTo>
                  <a:pt x="3766983" y="0"/>
                </a:moveTo>
                <a:lnTo>
                  <a:pt x="3702099" y="250"/>
                </a:lnTo>
                <a:lnTo>
                  <a:pt x="3637480" y="999"/>
                </a:lnTo>
                <a:lnTo>
                  <a:pt x="3573135" y="2242"/>
                </a:lnTo>
                <a:lnTo>
                  <a:pt x="3509072" y="3976"/>
                </a:lnTo>
                <a:lnTo>
                  <a:pt x="3445302" y="6196"/>
                </a:lnTo>
                <a:lnTo>
                  <a:pt x="3381831" y="8899"/>
                </a:lnTo>
                <a:lnTo>
                  <a:pt x="3318670" y="12080"/>
                </a:lnTo>
                <a:lnTo>
                  <a:pt x="3255826" y="15735"/>
                </a:lnTo>
                <a:lnTo>
                  <a:pt x="3193309" y="19861"/>
                </a:lnTo>
                <a:lnTo>
                  <a:pt x="3131127" y="24453"/>
                </a:lnTo>
                <a:lnTo>
                  <a:pt x="3069289" y="29508"/>
                </a:lnTo>
                <a:lnTo>
                  <a:pt x="3007805" y="35020"/>
                </a:lnTo>
                <a:lnTo>
                  <a:pt x="2946682" y="40987"/>
                </a:lnTo>
                <a:lnTo>
                  <a:pt x="2885929" y="47405"/>
                </a:lnTo>
                <a:lnTo>
                  <a:pt x="2825555" y="54268"/>
                </a:lnTo>
                <a:lnTo>
                  <a:pt x="2765570" y="61574"/>
                </a:lnTo>
                <a:lnTo>
                  <a:pt x="2705981" y="69318"/>
                </a:lnTo>
                <a:lnTo>
                  <a:pt x="2646797" y="77497"/>
                </a:lnTo>
                <a:lnTo>
                  <a:pt x="2588028" y="86105"/>
                </a:lnTo>
                <a:lnTo>
                  <a:pt x="2529682" y="95140"/>
                </a:lnTo>
                <a:lnTo>
                  <a:pt x="2471768" y="104597"/>
                </a:lnTo>
                <a:lnTo>
                  <a:pt x="2414294" y="114472"/>
                </a:lnTo>
                <a:lnTo>
                  <a:pt x="2357270" y="124762"/>
                </a:lnTo>
                <a:lnTo>
                  <a:pt x="2300703" y="135462"/>
                </a:lnTo>
                <a:lnTo>
                  <a:pt x="2244604" y="146567"/>
                </a:lnTo>
                <a:lnTo>
                  <a:pt x="2188980" y="158075"/>
                </a:lnTo>
                <a:lnTo>
                  <a:pt x="2133840" y="169982"/>
                </a:lnTo>
                <a:lnTo>
                  <a:pt x="2079193" y="182282"/>
                </a:lnTo>
                <a:lnTo>
                  <a:pt x="2025049" y="194972"/>
                </a:lnTo>
                <a:lnTo>
                  <a:pt x="1971415" y="208049"/>
                </a:lnTo>
                <a:lnTo>
                  <a:pt x="1918301" y="221507"/>
                </a:lnTo>
                <a:lnTo>
                  <a:pt x="1865714" y="235344"/>
                </a:lnTo>
                <a:lnTo>
                  <a:pt x="1813665" y="249555"/>
                </a:lnTo>
                <a:lnTo>
                  <a:pt x="1762162" y="264136"/>
                </a:lnTo>
                <a:lnTo>
                  <a:pt x="1711213" y="279083"/>
                </a:lnTo>
                <a:lnTo>
                  <a:pt x="1660827" y="294392"/>
                </a:lnTo>
                <a:lnTo>
                  <a:pt x="1611013" y="310059"/>
                </a:lnTo>
                <a:lnTo>
                  <a:pt x="1561780" y="326080"/>
                </a:lnTo>
                <a:lnTo>
                  <a:pt x="1513137" y="342451"/>
                </a:lnTo>
                <a:lnTo>
                  <a:pt x="1465092" y="359168"/>
                </a:lnTo>
                <a:lnTo>
                  <a:pt x="1417654" y="376227"/>
                </a:lnTo>
                <a:lnTo>
                  <a:pt x="1370832" y="393624"/>
                </a:lnTo>
                <a:lnTo>
                  <a:pt x="1324634" y="411355"/>
                </a:lnTo>
                <a:lnTo>
                  <a:pt x="1279070" y="429416"/>
                </a:lnTo>
                <a:lnTo>
                  <a:pt x="1234148" y="447803"/>
                </a:lnTo>
                <a:lnTo>
                  <a:pt x="1189877" y="466511"/>
                </a:lnTo>
                <a:lnTo>
                  <a:pt x="1146266" y="485538"/>
                </a:lnTo>
                <a:lnTo>
                  <a:pt x="1103323" y="504879"/>
                </a:lnTo>
                <a:lnTo>
                  <a:pt x="1061058" y="524529"/>
                </a:lnTo>
                <a:lnTo>
                  <a:pt x="1019478" y="544486"/>
                </a:lnTo>
                <a:lnTo>
                  <a:pt x="978594" y="564744"/>
                </a:lnTo>
                <a:lnTo>
                  <a:pt x="938412" y="585300"/>
                </a:lnTo>
                <a:lnTo>
                  <a:pt x="898943" y="606150"/>
                </a:lnTo>
                <a:lnTo>
                  <a:pt x="860195" y="627290"/>
                </a:lnTo>
                <a:lnTo>
                  <a:pt x="822177" y="648716"/>
                </a:lnTo>
                <a:lnTo>
                  <a:pt x="784898" y="670423"/>
                </a:lnTo>
                <a:lnTo>
                  <a:pt x="748366" y="692409"/>
                </a:lnTo>
                <a:lnTo>
                  <a:pt x="712590" y="714668"/>
                </a:lnTo>
                <a:lnTo>
                  <a:pt x="677579" y="737197"/>
                </a:lnTo>
                <a:lnTo>
                  <a:pt x="643341" y="759991"/>
                </a:lnTo>
                <a:lnTo>
                  <a:pt x="609886" y="783048"/>
                </a:lnTo>
                <a:lnTo>
                  <a:pt x="577222" y="806362"/>
                </a:lnTo>
                <a:lnTo>
                  <a:pt x="545358" y="829930"/>
                </a:lnTo>
                <a:lnTo>
                  <a:pt x="514303" y="853748"/>
                </a:lnTo>
                <a:lnTo>
                  <a:pt x="484065" y="877811"/>
                </a:lnTo>
                <a:lnTo>
                  <a:pt x="454654" y="902116"/>
                </a:lnTo>
                <a:lnTo>
                  <a:pt x="398345" y="951435"/>
                </a:lnTo>
                <a:lnTo>
                  <a:pt x="345446" y="1001673"/>
                </a:lnTo>
                <a:lnTo>
                  <a:pt x="296028" y="1052798"/>
                </a:lnTo>
                <a:lnTo>
                  <a:pt x="250160" y="1104777"/>
                </a:lnTo>
                <a:lnTo>
                  <a:pt x="207912" y="1157578"/>
                </a:lnTo>
                <a:lnTo>
                  <a:pt x="169356" y="1211170"/>
                </a:lnTo>
                <a:lnTo>
                  <a:pt x="134560" y="1265520"/>
                </a:lnTo>
                <a:lnTo>
                  <a:pt x="103595" y="1320596"/>
                </a:lnTo>
                <a:lnTo>
                  <a:pt x="76531" y="1376366"/>
                </a:lnTo>
                <a:lnTo>
                  <a:pt x="53439" y="1432799"/>
                </a:lnTo>
                <a:lnTo>
                  <a:pt x="34388" y="1489861"/>
                </a:lnTo>
                <a:lnTo>
                  <a:pt x="19448" y="1547520"/>
                </a:lnTo>
                <a:lnTo>
                  <a:pt x="8690" y="1605746"/>
                </a:lnTo>
                <a:lnTo>
                  <a:pt x="2184" y="1664505"/>
                </a:lnTo>
                <a:lnTo>
                  <a:pt x="0" y="1723765"/>
                </a:lnTo>
                <a:lnTo>
                  <a:pt x="547" y="1753456"/>
                </a:lnTo>
                <a:lnTo>
                  <a:pt x="4901" y="1812470"/>
                </a:lnTo>
                <a:lnTo>
                  <a:pt x="13542" y="1870967"/>
                </a:lnTo>
                <a:lnTo>
                  <a:pt x="26399" y="1928913"/>
                </a:lnTo>
                <a:lnTo>
                  <a:pt x="43404" y="1986278"/>
                </a:lnTo>
                <a:lnTo>
                  <a:pt x="64484" y="2043029"/>
                </a:lnTo>
                <a:lnTo>
                  <a:pt x="89571" y="2099135"/>
                </a:lnTo>
                <a:lnTo>
                  <a:pt x="118594" y="2154562"/>
                </a:lnTo>
                <a:lnTo>
                  <a:pt x="151483" y="2209279"/>
                </a:lnTo>
                <a:lnTo>
                  <a:pt x="188168" y="2263254"/>
                </a:lnTo>
                <a:lnTo>
                  <a:pt x="228579" y="2316455"/>
                </a:lnTo>
                <a:lnTo>
                  <a:pt x="272646" y="2368849"/>
                </a:lnTo>
                <a:lnTo>
                  <a:pt x="320298" y="2420405"/>
                </a:lnTo>
                <a:lnTo>
                  <a:pt x="371465" y="2471090"/>
                </a:lnTo>
                <a:lnTo>
                  <a:pt x="426078" y="2520873"/>
                </a:lnTo>
                <a:lnTo>
                  <a:pt x="484065" y="2569721"/>
                </a:lnTo>
                <a:lnTo>
                  <a:pt x="514303" y="2593784"/>
                </a:lnTo>
                <a:lnTo>
                  <a:pt x="545358" y="2617602"/>
                </a:lnTo>
                <a:lnTo>
                  <a:pt x="577222" y="2641170"/>
                </a:lnTo>
                <a:lnTo>
                  <a:pt x="609886" y="2664484"/>
                </a:lnTo>
                <a:lnTo>
                  <a:pt x="643341" y="2687540"/>
                </a:lnTo>
                <a:lnTo>
                  <a:pt x="677579" y="2710335"/>
                </a:lnTo>
                <a:lnTo>
                  <a:pt x="712590" y="2732864"/>
                </a:lnTo>
                <a:lnTo>
                  <a:pt x="748366" y="2755123"/>
                </a:lnTo>
                <a:lnTo>
                  <a:pt x="784898" y="2777109"/>
                </a:lnTo>
                <a:lnTo>
                  <a:pt x="822177" y="2798816"/>
                </a:lnTo>
                <a:lnTo>
                  <a:pt x="860195" y="2820242"/>
                </a:lnTo>
                <a:lnTo>
                  <a:pt x="898943" y="2841382"/>
                </a:lnTo>
                <a:lnTo>
                  <a:pt x="938412" y="2862232"/>
                </a:lnTo>
                <a:lnTo>
                  <a:pt x="978594" y="2882788"/>
                </a:lnTo>
                <a:lnTo>
                  <a:pt x="1019478" y="2903046"/>
                </a:lnTo>
                <a:lnTo>
                  <a:pt x="1061058" y="2923003"/>
                </a:lnTo>
                <a:lnTo>
                  <a:pt x="1103323" y="2942653"/>
                </a:lnTo>
                <a:lnTo>
                  <a:pt x="1146266" y="2961994"/>
                </a:lnTo>
                <a:lnTo>
                  <a:pt x="1189877" y="2981021"/>
                </a:lnTo>
                <a:lnTo>
                  <a:pt x="1234148" y="2999729"/>
                </a:lnTo>
                <a:lnTo>
                  <a:pt x="1279070" y="3018116"/>
                </a:lnTo>
                <a:lnTo>
                  <a:pt x="1324634" y="3036177"/>
                </a:lnTo>
                <a:lnTo>
                  <a:pt x="1370832" y="3053908"/>
                </a:lnTo>
                <a:lnTo>
                  <a:pt x="1417654" y="3071305"/>
                </a:lnTo>
                <a:lnTo>
                  <a:pt x="1465092" y="3088364"/>
                </a:lnTo>
                <a:lnTo>
                  <a:pt x="1513137" y="3105081"/>
                </a:lnTo>
                <a:lnTo>
                  <a:pt x="1561780" y="3121452"/>
                </a:lnTo>
                <a:lnTo>
                  <a:pt x="1611013" y="3137474"/>
                </a:lnTo>
                <a:lnTo>
                  <a:pt x="1660827" y="3153141"/>
                </a:lnTo>
                <a:lnTo>
                  <a:pt x="1711213" y="3168450"/>
                </a:lnTo>
                <a:lnTo>
                  <a:pt x="1762162" y="3183396"/>
                </a:lnTo>
                <a:lnTo>
                  <a:pt x="1813665" y="3197977"/>
                </a:lnTo>
                <a:lnTo>
                  <a:pt x="1865714" y="3212188"/>
                </a:lnTo>
                <a:lnTo>
                  <a:pt x="1918301" y="3226025"/>
                </a:lnTo>
                <a:lnTo>
                  <a:pt x="1971415" y="3239483"/>
                </a:lnTo>
                <a:lnTo>
                  <a:pt x="2025049" y="3252560"/>
                </a:lnTo>
                <a:lnTo>
                  <a:pt x="2079193" y="3265250"/>
                </a:lnTo>
                <a:lnTo>
                  <a:pt x="2133840" y="3277551"/>
                </a:lnTo>
                <a:lnTo>
                  <a:pt x="2188980" y="3289457"/>
                </a:lnTo>
                <a:lnTo>
                  <a:pt x="2244604" y="3300965"/>
                </a:lnTo>
                <a:lnTo>
                  <a:pt x="2300703" y="3312071"/>
                </a:lnTo>
                <a:lnTo>
                  <a:pt x="2357270" y="3322770"/>
                </a:lnTo>
                <a:lnTo>
                  <a:pt x="2414294" y="3333060"/>
                </a:lnTo>
                <a:lnTo>
                  <a:pt x="2471768" y="3342935"/>
                </a:lnTo>
                <a:lnTo>
                  <a:pt x="2529682" y="3352392"/>
                </a:lnTo>
                <a:lnTo>
                  <a:pt x="2588028" y="3361427"/>
                </a:lnTo>
                <a:lnTo>
                  <a:pt x="2646797" y="3370036"/>
                </a:lnTo>
                <a:lnTo>
                  <a:pt x="2705981" y="3378214"/>
                </a:lnTo>
                <a:lnTo>
                  <a:pt x="2765570" y="3385958"/>
                </a:lnTo>
                <a:lnTo>
                  <a:pt x="2825555" y="3393264"/>
                </a:lnTo>
                <a:lnTo>
                  <a:pt x="2885929" y="3400128"/>
                </a:lnTo>
                <a:lnTo>
                  <a:pt x="2946682" y="3406545"/>
                </a:lnTo>
                <a:lnTo>
                  <a:pt x="3007805" y="3412512"/>
                </a:lnTo>
                <a:lnTo>
                  <a:pt x="3069289" y="3418025"/>
                </a:lnTo>
                <a:lnTo>
                  <a:pt x="3131127" y="3423079"/>
                </a:lnTo>
                <a:lnTo>
                  <a:pt x="3193309" y="3427671"/>
                </a:lnTo>
                <a:lnTo>
                  <a:pt x="3255826" y="3431797"/>
                </a:lnTo>
                <a:lnTo>
                  <a:pt x="3318670" y="3435452"/>
                </a:lnTo>
                <a:lnTo>
                  <a:pt x="3381831" y="3438633"/>
                </a:lnTo>
                <a:lnTo>
                  <a:pt x="3445302" y="3441336"/>
                </a:lnTo>
                <a:lnTo>
                  <a:pt x="3509072" y="3443556"/>
                </a:lnTo>
                <a:lnTo>
                  <a:pt x="3573135" y="3445290"/>
                </a:lnTo>
                <a:lnTo>
                  <a:pt x="3637480" y="3446533"/>
                </a:lnTo>
                <a:lnTo>
                  <a:pt x="3702099" y="3447282"/>
                </a:lnTo>
                <a:lnTo>
                  <a:pt x="3766983" y="3447533"/>
                </a:lnTo>
                <a:lnTo>
                  <a:pt x="3831868" y="3447282"/>
                </a:lnTo>
                <a:lnTo>
                  <a:pt x="3896487" y="3446533"/>
                </a:lnTo>
                <a:lnTo>
                  <a:pt x="3960832" y="3445290"/>
                </a:lnTo>
                <a:lnTo>
                  <a:pt x="4024895" y="3443556"/>
                </a:lnTo>
                <a:lnTo>
                  <a:pt x="4088666" y="3441336"/>
                </a:lnTo>
                <a:lnTo>
                  <a:pt x="4152136" y="3438633"/>
                </a:lnTo>
                <a:lnTo>
                  <a:pt x="4215298" y="3435452"/>
                </a:lnTo>
                <a:lnTo>
                  <a:pt x="4278142" y="3431797"/>
                </a:lnTo>
                <a:lnTo>
                  <a:pt x="4340659" y="3427671"/>
                </a:lnTo>
                <a:lnTo>
                  <a:pt x="4402841" y="3423079"/>
                </a:lnTo>
                <a:lnTo>
                  <a:pt x="4464679" y="3418025"/>
                </a:lnTo>
                <a:lnTo>
                  <a:pt x="4526164" y="3412512"/>
                </a:lnTo>
                <a:lnTo>
                  <a:pt x="4587287" y="3406545"/>
                </a:lnTo>
                <a:lnTo>
                  <a:pt x="4648040" y="3400128"/>
                </a:lnTo>
                <a:lnTo>
                  <a:pt x="4708413" y="3393264"/>
                </a:lnTo>
                <a:lnTo>
                  <a:pt x="4768399" y="3385958"/>
                </a:lnTo>
                <a:lnTo>
                  <a:pt x="4827988" y="3378214"/>
                </a:lnTo>
                <a:lnTo>
                  <a:pt x="4887171" y="3370036"/>
                </a:lnTo>
                <a:lnTo>
                  <a:pt x="4945941" y="3361427"/>
                </a:lnTo>
                <a:lnTo>
                  <a:pt x="5004287" y="3352392"/>
                </a:lnTo>
                <a:lnTo>
                  <a:pt x="5062201" y="3342935"/>
                </a:lnTo>
                <a:lnTo>
                  <a:pt x="5119675" y="3333060"/>
                </a:lnTo>
                <a:lnTo>
                  <a:pt x="5176700" y="3322770"/>
                </a:lnTo>
                <a:lnTo>
                  <a:pt x="5233266" y="3312071"/>
                </a:lnTo>
                <a:lnTo>
                  <a:pt x="5289366" y="3300965"/>
                </a:lnTo>
                <a:lnTo>
                  <a:pt x="5344990" y="3289457"/>
                </a:lnTo>
                <a:lnTo>
                  <a:pt x="5400130" y="3277551"/>
                </a:lnTo>
                <a:lnTo>
                  <a:pt x="5454776" y="3265250"/>
                </a:lnTo>
                <a:lnTo>
                  <a:pt x="5508921" y="3252560"/>
                </a:lnTo>
                <a:lnTo>
                  <a:pt x="5562555" y="3239483"/>
                </a:lnTo>
                <a:lnTo>
                  <a:pt x="5615669" y="3226025"/>
                </a:lnTo>
                <a:lnTo>
                  <a:pt x="5668256" y="3212188"/>
                </a:lnTo>
                <a:lnTo>
                  <a:pt x="5720305" y="3197977"/>
                </a:lnTo>
                <a:lnTo>
                  <a:pt x="5771808" y="3183396"/>
                </a:lnTo>
                <a:lnTo>
                  <a:pt x="5822758" y="3168450"/>
                </a:lnTo>
                <a:lnTo>
                  <a:pt x="5873143" y="3153141"/>
                </a:lnTo>
                <a:lnTo>
                  <a:pt x="5922957" y="3137474"/>
                </a:lnTo>
                <a:lnTo>
                  <a:pt x="5972190" y="3121452"/>
                </a:lnTo>
                <a:lnTo>
                  <a:pt x="6020833" y="3105081"/>
                </a:lnTo>
                <a:lnTo>
                  <a:pt x="6068879" y="3088364"/>
                </a:lnTo>
                <a:lnTo>
                  <a:pt x="6116317" y="3071305"/>
                </a:lnTo>
                <a:lnTo>
                  <a:pt x="6163139" y="3053908"/>
                </a:lnTo>
                <a:lnTo>
                  <a:pt x="6209336" y="3036177"/>
                </a:lnTo>
                <a:lnTo>
                  <a:pt x="6254900" y="3018116"/>
                </a:lnTo>
                <a:lnTo>
                  <a:pt x="6299822" y="2999729"/>
                </a:lnTo>
                <a:lnTo>
                  <a:pt x="6344093" y="2981021"/>
                </a:lnTo>
                <a:lnTo>
                  <a:pt x="6387704" y="2961994"/>
                </a:lnTo>
                <a:lnTo>
                  <a:pt x="6430647" y="2942653"/>
                </a:lnTo>
                <a:lnTo>
                  <a:pt x="6472913" y="2923003"/>
                </a:lnTo>
                <a:lnTo>
                  <a:pt x="6514492" y="2903046"/>
                </a:lnTo>
                <a:lnTo>
                  <a:pt x="6555377" y="2882788"/>
                </a:lnTo>
                <a:lnTo>
                  <a:pt x="6595558" y="2862232"/>
                </a:lnTo>
                <a:lnTo>
                  <a:pt x="6635027" y="2841382"/>
                </a:lnTo>
                <a:lnTo>
                  <a:pt x="6673775" y="2820242"/>
                </a:lnTo>
                <a:lnTo>
                  <a:pt x="6711793" y="2798816"/>
                </a:lnTo>
                <a:lnTo>
                  <a:pt x="6749073" y="2777109"/>
                </a:lnTo>
                <a:lnTo>
                  <a:pt x="6785605" y="2755123"/>
                </a:lnTo>
                <a:lnTo>
                  <a:pt x="6821381" y="2732864"/>
                </a:lnTo>
                <a:lnTo>
                  <a:pt x="6856392" y="2710335"/>
                </a:lnTo>
                <a:lnTo>
                  <a:pt x="6890629" y="2687540"/>
                </a:lnTo>
                <a:lnTo>
                  <a:pt x="6924085" y="2664484"/>
                </a:lnTo>
                <a:lnTo>
                  <a:pt x="6956748" y="2641170"/>
                </a:lnTo>
                <a:lnTo>
                  <a:pt x="6988612" y="2617602"/>
                </a:lnTo>
                <a:lnTo>
                  <a:pt x="7019667" y="2593784"/>
                </a:lnTo>
                <a:lnTo>
                  <a:pt x="7049905" y="2569721"/>
                </a:lnTo>
                <a:lnTo>
                  <a:pt x="7079317" y="2545416"/>
                </a:lnTo>
                <a:lnTo>
                  <a:pt x="7135626" y="2496096"/>
                </a:lnTo>
                <a:lnTo>
                  <a:pt x="7188524" y="2445858"/>
                </a:lnTo>
                <a:lnTo>
                  <a:pt x="7237943" y="2394734"/>
                </a:lnTo>
                <a:lnTo>
                  <a:pt x="7283811" y="2342755"/>
                </a:lnTo>
                <a:lnTo>
                  <a:pt x="7326058" y="2289953"/>
                </a:lnTo>
                <a:lnTo>
                  <a:pt x="7364615" y="2236361"/>
                </a:lnTo>
                <a:lnTo>
                  <a:pt x="7399411" y="2182011"/>
                </a:lnTo>
                <a:lnTo>
                  <a:pt x="7430376" y="2126935"/>
                </a:lnTo>
                <a:lnTo>
                  <a:pt x="7457439" y="2071165"/>
                </a:lnTo>
                <a:lnTo>
                  <a:pt x="7480532" y="2014733"/>
                </a:lnTo>
                <a:lnTo>
                  <a:pt x="7499583" y="1957671"/>
                </a:lnTo>
                <a:lnTo>
                  <a:pt x="7514522" y="1900011"/>
                </a:lnTo>
                <a:lnTo>
                  <a:pt x="7525280" y="1841785"/>
                </a:lnTo>
                <a:lnTo>
                  <a:pt x="7531787" y="1783026"/>
                </a:lnTo>
                <a:lnTo>
                  <a:pt x="7533971" y="1723765"/>
                </a:lnTo>
                <a:lnTo>
                  <a:pt x="7533423" y="1694074"/>
                </a:lnTo>
                <a:lnTo>
                  <a:pt x="7529069" y="1635061"/>
                </a:lnTo>
                <a:lnTo>
                  <a:pt x="7520429" y="1576564"/>
                </a:lnTo>
                <a:lnTo>
                  <a:pt x="7507571" y="1518618"/>
                </a:lnTo>
                <a:lnTo>
                  <a:pt x="7490567" y="1461253"/>
                </a:lnTo>
                <a:lnTo>
                  <a:pt x="7469486" y="1404502"/>
                </a:lnTo>
                <a:lnTo>
                  <a:pt x="7444399" y="1348397"/>
                </a:lnTo>
                <a:lnTo>
                  <a:pt x="7415376" y="1292969"/>
                </a:lnTo>
                <a:lnTo>
                  <a:pt x="7382487" y="1238252"/>
                </a:lnTo>
                <a:lnTo>
                  <a:pt x="7345802" y="1184277"/>
                </a:lnTo>
                <a:lnTo>
                  <a:pt x="7305392" y="1131077"/>
                </a:lnTo>
                <a:lnTo>
                  <a:pt x="7261325" y="1078683"/>
                </a:lnTo>
                <a:lnTo>
                  <a:pt x="7213673" y="1027127"/>
                </a:lnTo>
                <a:lnTo>
                  <a:pt x="7162506" y="976442"/>
                </a:lnTo>
                <a:lnTo>
                  <a:pt x="7107893" y="926659"/>
                </a:lnTo>
                <a:lnTo>
                  <a:pt x="7049905" y="877811"/>
                </a:lnTo>
                <a:lnTo>
                  <a:pt x="7019667" y="853748"/>
                </a:lnTo>
                <a:lnTo>
                  <a:pt x="6988612" y="829930"/>
                </a:lnTo>
                <a:lnTo>
                  <a:pt x="6956748" y="806362"/>
                </a:lnTo>
                <a:lnTo>
                  <a:pt x="6924085" y="783048"/>
                </a:lnTo>
                <a:lnTo>
                  <a:pt x="6890629" y="759991"/>
                </a:lnTo>
                <a:lnTo>
                  <a:pt x="6856392" y="737197"/>
                </a:lnTo>
                <a:lnTo>
                  <a:pt x="6821381" y="714668"/>
                </a:lnTo>
                <a:lnTo>
                  <a:pt x="6785605" y="692409"/>
                </a:lnTo>
                <a:lnTo>
                  <a:pt x="6749073" y="670423"/>
                </a:lnTo>
                <a:lnTo>
                  <a:pt x="6711793" y="648716"/>
                </a:lnTo>
                <a:lnTo>
                  <a:pt x="6673775" y="627290"/>
                </a:lnTo>
                <a:lnTo>
                  <a:pt x="6635027" y="606150"/>
                </a:lnTo>
                <a:lnTo>
                  <a:pt x="6595558" y="585300"/>
                </a:lnTo>
                <a:lnTo>
                  <a:pt x="6555377" y="564744"/>
                </a:lnTo>
                <a:lnTo>
                  <a:pt x="6514492" y="544486"/>
                </a:lnTo>
                <a:lnTo>
                  <a:pt x="6472913" y="524529"/>
                </a:lnTo>
                <a:lnTo>
                  <a:pt x="6430647" y="504879"/>
                </a:lnTo>
                <a:lnTo>
                  <a:pt x="6387704" y="485538"/>
                </a:lnTo>
                <a:lnTo>
                  <a:pt x="6344093" y="466511"/>
                </a:lnTo>
                <a:lnTo>
                  <a:pt x="6299822" y="447803"/>
                </a:lnTo>
                <a:lnTo>
                  <a:pt x="6254900" y="429416"/>
                </a:lnTo>
                <a:lnTo>
                  <a:pt x="6209336" y="411355"/>
                </a:lnTo>
                <a:lnTo>
                  <a:pt x="6163139" y="393624"/>
                </a:lnTo>
                <a:lnTo>
                  <a:pt x="6116317" y="376227"/>
                </a:lnTo>
                <a:lnTo>
                  <a:pt x="6068879" y="359168"/>
                </a:lnTo>
                <a:lnTo>
                  <a:pt x="6020833" y="342451"/>
                </a:lnTo>
                <a:lnTo>
                  <a:pt x="5972190" y="326080"/>
                </a:lnTo>
                <a:lnTo>
                  <a:pt x="5922957" y="310059"/>
                </a:lnTo>
                <a:lnTo>
                  <a:pt x="5873143" y="294392"/>
                </a:lnTo>
                <a:lnTo>
                  <a:pt x="5822758" y="279083"/>
                </a:lnTo>
                <a:lnTo>
                  <a:pt x="5771808" y="264136"/>
                </a:lnTo>
                <a:lnTo>
                  <a:pt x="5720305" y="249555"/>
                </a:lnTo>
                <a:lnTo>
                  <a:pt x="5668256" y="235344"/>
                </a:lnTo>
                <a:lnTo>
                  <a:pt x="5615669" y="221507"/>
                </a:lnTo>
                <a:lnTo>
                  <a:pt x="5562555" y="208049"/>
                </a:lnTo>
                <a:lnTo>
                  <a:pt x="5508921" y="194972"/>
                </a:lnTo>
                <a:lnTo>
                  <a:pt x="5454776" y="182282"/>
                </a:lnTo>
                <a:lnTo>
                  <a:pt x="5400130" y="169982"/>
                </a:lnTo>
                <a:lnTo>
                  <a:pt x="5344990" y="158075"/>
                </a:lnTo>
                <a:lnTo>
                  <a:pt x="5289366" y="146567"/>
                </a:lnTo>
                <a:lnTo>
                  <a:pt x="5233266" y="135462"/>
                </a:lnTo>
                <a:lnTo>
                  <a:pt x="5176700" y="124762"/>
                </a:lnTo>
                <a:lnTo>
                  <a:pt x="5119675" y="114472"/>
                </a:lnTo>
                <a:lnTo>
                  <a:pt x="5062201" y="104597"/>
                </a:lnTo>
                <a:lnTo>
                  <a:pt x="5004287" y="95140"/>
                </a:lnTo>
                <a:lnTo>
                  <a:pt x="4945941" y="86105"/>
                </a:lnTo>
                <a:lnTo>
                  <a:pt x="4887171" y="77497"/>
                </a:lnTo>
                <a:lnTo>
                  <a:pt x="4827988" y="69318"/>
                </a:lnTo>
                <a:lnTo>
                  <a:pt x="4768399" y="61574"/>
                </a:lnTo>
                <a:lnTo>
                  <a:pt x="4708413" y="54268"/>
                </a:lnTo>
                <a:lnTo>
                  <a:pt x="4648040" y="47405"/>
                </a:lnTo>
                <a:lnTo>
                  <a:pt x="4587287" y="40987"/>
                </a:lnTo>
                <a:lnTo>
                  <a:pt x="4526164" y="35020"/>
                </a:lnTo>
                <a:lnTo>
                  <a:pt x="4464679" y="29508"/>
                </a:lnTo>
                <a:lnTo>
                  <a:pt x="4402841" y="24453"/>
                </a:lnTo>
                <a:lnTo>
                  <a:pt x="4340659" y="19861"/>
                </a:lnTo>
                <a:lnTo>
                  <a:pt x="4278142" y="15735"/>
                </a:lnTo>
                <a:lnTo>
                  <a:pt x="4215298" y="12080"/>
                </a:lnTo>
                <a:lnTo>
                  <a:pt x="4152136" y="8899"/>
                </a:lnTo>
                <a:lnTo>
                  <a:pt x="4088666" y="6196"/>
                </a:lnTo>
                <a:lnTo>
                  <a:pt x="4024895" y="3976"/>
                </a:lnTo>
                <a:lnTo>
                  <a:pt x="3960832" y="2242"/>
                </a:lnTo>
                <a:lnTo>
                  <a:pt x="3896487" y="999"/>
                </a:lnTo>
                <a:lnTo>
                  <a:pt x="3831868" y="250"/>
                </a:lnTo>
                <a:lnTo>
                  <a:pt x="376698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17854" y="2242820"/>
            <a:ext cx="51866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cannot</a:t>
            </a:r>
            <a:r>
              <a:rPr sz="3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LB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Calibri"/>
              <a:cs typeface="Calibri"/>
            </a:endParaRPr>
          </a:p>
          <a:p>
            <a:pPr marL="88265" marR="5080"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curl</a:t>
            </a:r>
            <a:r>
              <a:rPr sz="3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pod</a:t>
            </a:r>
            <a:r>
              <a:rPr sz="3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EKS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curl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Internal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LB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Endpoint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curl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command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463" y="-98044"/>
            <a:ext cx="12122150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056505" marR="5080" indent="-5044440">
              <a:lnSpc>
                <a:spcPts val="5210"/>
              </a:lnSpc>
              <a:spcBef>
                <a:spcPts val="730"/>
              </a:spcBef>
              <a:tabLst>
                <a:tab pos="4578350" algn="l"/>
              </a:tabLst>
            </a:pPr>
            <a:r>
              <a:rPr sz="4800" dirty="0"/>
              <a:t>Command</a:t>
            </a:r>
            <a:r>
              <a:rPr sz="4800" spc="-25" dirty="0"/>
              <a:t> </a:t>
            </a:r>
            <a:r>
              <a:rPr sz="4800" dirty="0"/>
              <a:t>to</a:t>
            </a:r>
            <a:r>
              <a:rPr sz="4800" spc="-25" dirty="0"/>
              <a:t> </a:t>
            </a:r>
            <a:r>
              <a:rPr sz="4800" spc="-20" dirty="0"/>
              <a:t>Test</a:t>
            </a:r>
            <a:r>
              <a:rPr sz="4800" dirty="0"/>
              <a:t>	Ingress</a:t>
            </a:r>
            <a:r>
              <a:rPr sz="4800" spc="-100" dirty="0"/>
              <a:t> </a:t>
            </a:r>
            <a:r>
              <a:rPr sz="4800" dirty="0"/>
              <a:t>AWS</a:t>
            </a:r>
            <a:r>
              <a:rPr sz="4800" spc="-100" dirty="0"/>
              <a:t> </a:t>
            </a:r>
            <a:r>
              <a:rPr sz="4800" dirty="0"/>
              <a:t>Internal</a:t>
            </a:r>
            <a:r>
              <a:rPr sz="4800" spc="-100" dirty="0"/>
              <a:t> </a:t>
            </a:r>
            <a:r>
              <a:rPr sz="4800" dirty="0"/>
              <a:t>ALB</a:t>
            </a:r>
            <a:r>
              <a:rPr sz="4800" spc="-95" dirty="0"/>
              <a:t> </a:t>
            </a:r>
            <a:r>
              <a:rPr sz="4800" spc="-10" dirty="0"/>
              <a:t>using </a:t>
            </a:r>
            <a:r>
              <a:rPr sz="4800" dirty="0"/>
              <a:t>curl</a:t>
            </a:r>
            <a:r>
              <a:rPr sz="4800" spc="-10" dirty="0"/>
              <a:t> </a:t>
            </a:r>
            <a:r>
              <a:rPr sz="4800" spc="-25" dirty="0"/>
              <a:t>pod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8" y="1535799"/>
            <a:ext cx="11540319" cy="56971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2861" y="3355604"/>
            <a:ext cx="120256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75" dirty="0"/>
              <a:t> </a:t>
            </a:r>
            <a:r>
              <a:rPr sz="5200" dirty="0"/>
              <a:t>Load</a:t>
            </a:r>
            <a:r>
              <a:rPr sz="5200" spc="70" dirty="0"/>
              <a:t> </a:t>
            </a:r>
            <a:r>
              <a:rPr sz="5200" dirty="0"/>
              <a:t>Balancer</a:t>
            </a:r>
            <a:r>
              <a:rPr sz="5200" spc="70" dirty="0"/>
              <a:t> </a:t>
            </a:r>
            <a:r>
              <a:rPr sz="5200" dirty="0"/>
              <a:t>Controller</a:t>
            </a:r>
            <a:r>
              <a:rPr sz="5200" spc="70" dirty="0"/>
              <a:t> </a:t>
            </a:r>
            <a:r>
              <a:rPr sz="5200" dirty="0"/>
              <a:t>Updates</a:t>
            </a:r>
            <a:r>
              <a:rPr sz="5200" spc="60" dirty="0"/>
              <a:t> </a:t>
            </a:r>
            <a:r>
              <a:rPr sz="5200" dirty="0"/>
              <a:t>-</a:t>
            </a:r>
            <a:r>
              <a:rPr sz="5200" spc="80" dirty="0"/>
              <a:t> </a:t>
            </a:r>
            <a:r>
              <a:rPr sz="5200" spc="-25" dirty="0"/>
              <a:t>End</a:t>
            </a:r>
            <a:endParaRPr sz="5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4163" y="2482256"/>
            <a:ext cx="4904740" cy="31362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065" marR="5080" algn="ctr">
              <a:lnSpc>
                <a:spcPct val="105700"/>
              </a:lnSpc>
              <a:spcBef>
                <a:spcPts val="180"/>
              </a:spcBef>
            </a:pPr>
            <a:r>
              <a:rPr sz="6000" b="1" spc="-25" dirty="0">
                <a:solidFill>
                  <a:srgbClr val="00B050"/>
                </a:solidFill>
                <a:latin typeface="Calibri"/>
                <a:cs typeface="Calibri"/>
              </a:rPr>
              <a:t>Fargate</a:t>
            </a:r>
            <a:r>
              <a:rPr sz="6000" b="1" spc="-29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Profiles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Serverless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90378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9052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2412" y="153670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6549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24460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27694" y="1530603"/>
            <a:ext cx="119316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014" marR="5080" indent="-10795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Certificate Manager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74268" y="1625091"/>
            <a:ext cx="979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Route53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299735" y="1530603"/>
            <a:ext cx="14122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36880" marR="5080" indent="-42481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Block </a:t>
            </a:r>
            <a:r>
              <a:rPr sz="2200" spc="-10" dirty="0">
                <a:latin typeface="Calibri"/>
                <a:cs typeface="Calibri"/>
              </a:rPr>
              <a:t>Store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201804" y="7023100"/>
            <a:ext cx="87185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5080">
              <a:lnSpc>
                <a:spcPts val="2620"/>
              </a:lnSpc>
              <a:spcBef>
                <a:spcPts val="200"/>
              </a:spcBef>
            </a:pPr>
            <a:r>
              <a:rPr sz="2200" spc="-30" dirty="0">
                <a:latin typeface="Calibri"/>
                <a:cs typeface="Calibri"/>
              </a:rPr>
              <a:t>Fargate </a:t>
            </a:r>
            <a:r>
              <a:rPr sz="2200" spc="-10" dirty="0"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87575"/>
            <a:ext cx="12357735" cy="54876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20" dirty="0">
                <a:latin typeface="Calibri"/>
                <a:cs typeface="Calibri"/>
              </a:rPr>
              <a:t>Fargate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Serverless</a:t>
            </a:r>
            <a:r>
              <a:rPr sz="31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compute</a:t>
            </a:r>
            <a:r>
              <a:rPr sz="31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platform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containers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AWS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20" dirty="0">
                <a:latin typeface="Calibri"/>
                <a:cs typeface="Calibri"/>
              </a:rPr>
              <a:t>Fargate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provides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on-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demand,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right-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sized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compute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capacity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containers</a:t>
            </a:r>
            <a:endParaRPr sz="3100">
              <a:latin typeface="Calibri"/>
              <a:cs typeface="Calibri"/>
            </a:endParaRPr>
          </a:p>
          <a:p>
            <a:pPr marL="286385" marR="5080" indent="-274320">
              <a:lnSpc>
                <a:spcPts val="3000"/>
              </a:lnSpc>
              <a:spcBef>
                <a:spcPts val="11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EKS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integrates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Kubernetes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Fargate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by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using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controllers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built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by </a:t>
            </a:r>
            <a:r>
              <a:rPr sz="3100" dirty="0">
                <a:latin typeface="Calibri"/>
                <a:cs typeface="Calibri"/>
              </a:rPr>
              <a:t>AWS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using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upstream,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extensible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model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provided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by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Kubernetes.</a:t>
            </a:r>
            <a:endParaRPr sz="3100">
              <a:latin typeface="Calibri"/>
              <a:cs typeface="Calibri"/>
            </a:endParaRPr>
          </a:p>
          <a:p>
            <a:pPr marL="286385" marR="121285" indent="-27432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These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controllers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part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managed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Kubernetes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control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plane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responsible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scheduling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native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Kubernetes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pods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onto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Fargate.</a:t>
            </a:r>
            <a:endParaRPr sz="3100">
              <a:latin typeface="Calibri"/>
              <a:cs typeface="Calibri"/>
            </a:endParaRPr>
          </a:p>
          <a:p>
            <a:pPr marL="286385" marR="76200" indent="-274320">
              <a:lnSpc>
                <a:spcPct val="79400"/>
              </a:lnSpc>
              <a:spcBef>
                <a:spcPts val="126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The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controllers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include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new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scheduler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alongside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default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Kubernetes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scheduler</a:t>
            </a:r>
            <a:r>
              <a:rPr sz="31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addition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several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mutating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validating </a:t>
            </a:r>
            <a:r>
              <a:rPr sz="3100" dirty="0">
                <a:latin typeface="Calibri"/>
                <a:cs typeface="Calibri"/>
              </a:rPr>
              <a:t>admission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controllers.</a:t>
            </a:r>
            <a:endParaRPr sz="3100">
              <a:latin typeface="Calibri"/>
              <a:cs typeface="Calibri"/>
            </a:endParaRPr>
          </a:p>
          <a:p>
            <a:pPr marL="286385" marR="371475" indent="-274320">
              <a:lnSpc>
                <a:spcPts val="3000"/>
              </a:lnSpc>
              <a:spcBef>
                <a:spcPts val="11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When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start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pod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meets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criteria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running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on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3100" spc="-20" dirty="0">
                <a:latin typeface="Calibri"/>
                <a:cs typeface="Calibri"/>
              </a:rPr>
              <a:t>,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spc="-20" dirty="0">
                <a:latin typeface="Calibri"/>
                <a:cs typeface="Calibri"/>
              </a:rPr>
              <a:t>Fargate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controllers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running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cluster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recognize,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update,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schedule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onto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3561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50" dirty="0"/>
              <a:t>Fargate?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185" y="3339591"/>
            <a:ext cx="3943985" cy="376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00"/>
              </a:spcBef>
            </a:pPr>
            <a:r>
              <a:rPr sz="3100" b="1" dirty="0">
                <a:solidFill>
                  <a:srgbClr val="0070C0"/>
                </a:solidFill>
                <a:latin typeface="Calibri"/>
                <a:cs typeface="Calibri"/>
              </a:rPr>
              <a:t>Bring</a:t>
            </a:r>
            <a:r>
              <a:rPr sz="31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0070C0"/>
                </a:solidFill>
                <a:latin typeface="Calibri"/>
                <a:cs typeface="Calibri"/>
              </a:rPr>
              <a:t>existing</a:t>
            </a:r>
            <a:r>
              <a:rPr sz="3100" b="1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b="1" spc="-20" dirty="0">
                <a:solidFill>
                  <a:srgbClr val="0070C0"/>
                </a:solidFill>
                <a:latin typeface="Calibri"/>
                <a:cs typeface="Calibri"/>
              </a:rPr>
              <a:t>pods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Calibri"/>
              <a:cs typeface="Calibri"/>
            </a:endParaRPr>
          </a:p>
          <a:p>
            <a:pPr marL="287020" marR="561340" indent="-274320">
              <a:lnSpc>
                <a:spcPts val="3000"/>
              </a:lnSpc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don’t</a:t>
            </a:r>
            <a:r>
              <a:rPr sz="3100" spc="-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need</a:t>
            </a:r>
            <a:r>
              <a:rPr sz="3100" spc="-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to </a:t>
            </a:r>
            <a:r>
              <a:rPr sz="3100" dirty="0">
                <a:latin typeface="Calibri"/>
                <a:cs typeface="Calibri"/>
              </a:rPr>
              <a:t>change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existing pods</a:t>
            </a:r>
            <a:endParaRPr sz="3100">
              <a:latin typeface="Calibri"/>
              <a:cs typeface="Calibri"/>
            </a:endParaRPr>
          </a:p>
          <a:p>
            <a:pPr marL="287020" marR="5080" indent="-274320">
              <a:lnSpc>
                <a:spcPct val="79800"/>
              </a:lnSpc>
              <a:spcBef>
                <a:spcPts val="125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20" dirty="0">
                <a:latin typeface="Calibri"/>
                <a:cs typeface="Calibri"/>
              </a:rPr>
              <a:t>Fargate</a:t>
            </a:r>
            <a:r>
              <a:rPr sz="3100" spc="-10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works</a:t>
            </a:r>
            <a:r>
              <a:rPr sz="3100" spc="-9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with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existing</a:t>
            </a:r>
            <a:r>
              <a:rPr sz="3100" spc="-1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workflows</a:t>
            </a:r>
            <a:r>
              <a:rPr sz="3100" spc="-1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406F8D"/>
                </a:solidFill>
                <a:latin typeface="Calibri"/>
                <a:cs typeface="Calibri"/>
              </a:rPr>
              <a:t>and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services</a:t>
            </a:r>
            <a:r>
              <a:rPr sz="3100" spc="-2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</a:t>
            </a:r>
            <a:r>
              <a:rPr sz="3100" spc="-25" dirty="0">
                <a:latin typeface="Calibri"/>
                <a:cs typeface="Calibri"/>
              </a:rPr>
              <a:t> on </a:t>
            </a:r>
            <a:r>
              <a:rPr sz="3100" spc="-10" dirty="0">
                <a:latin typeface="Calibri"/>
                <a:cs typeface="Calibri"/>
              </a:rPr>
              <a:t>kubernetes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919854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4" dirty="0"/>
              <a:t> </a:t>
            </a: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on</a:t>
            </a:r>
            <a:r>
              <a:rPr spc="-105" dirty="0"/>
              <a:t> </a:t>
            </a:r>
            <a:r>
              <a:rPr spc="-60" dirty="0"/>
              <a:t>Fargate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296" y="1725167"/>
            <a:ext cx="893064" cy="853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1951" y="1725167"/>
            <a:ext cx="890015" cy="8534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6560" y="1725167"/>
            <a:ext cx="893063" cy="8534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15094" y="3339591"/>
            <a:ext cx="4112260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100"/>
              </a:spcBef>
            </a:pPr>
            <a:r>
              <a:rPr sz="3100" b="1" dirty="0">
                <a:solidFill>
                  <a:srgbClr val="0070C0"/>
                </a:solidFill>
                <a:latin typeface="Calibri"/>
                <a:cs typeface="Calibri"/>
              </a:rPr>
              <a:t>Production</a:t>
            </a:r>
            <a:r>
              <a:rPr sz="3100" b="1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b="1" spc="-20" dirty="0">
                <a:solidFill>
                  <a:srgbClr val="0070C0"/>
                </a:solidFill>
                <a:latin typeface="Calibri"/>
                <a:cs typeface="Calibri"/>
              </a:rPr>
              <a:t>Ready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277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Launch</a:t>
            </a:r>
            <a:r>
              <a:rPr sz="3400" spc="-1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easily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  <a:p>
            <a:pPr marL="287020" marR="5080" indent="-274320">
              <a:lnSpc>
                <a:spcPts val="3290"/>
              </a:lnSpc>
              <a:spcBef>
                <a:spcPts val="12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Easily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across </a:t>
            </a: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Azs</a:t>
            </a:r>
            <a:r>
              <a:rPr sz="34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for</a:t>
            </a:r>
            <a:r>
              <a:rPr sz="34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solidFill>
                  <a:srgbClr val="406F8D"/>
                </a:solidFill>
                <a:latin typeface="Calibri"/>
                <a:cs typeface="Calibri"/>
              </a:rPr>
              <a:t>HA</a:t>
            </a:r>
            <a:endParaRPr sz="3400">
              <a:latin typeface="Calibri"/>
              <a:cs typeface="Calibri"/>
            </a:endParaRPr>
          </a:p>
          <a:p>
            <a:pPr marL="287020" marR="397510" indent="-274320">
              <a:lnSpc>
                <a:spcPct val="80900"/>
              </a:lnSpc>
              <a:spcBef>
                <a:spcPts val="113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Each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runs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 </a:t>
            </a: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isolated</a:t>
            </a:r>
            <a:r>
              <a:rPr sz="3400" spc="-12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compute environment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93084" y="4214367"/>
            <a:ext cx="4155440" cy="27838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87020" marR="293370" indent="-274320">
              <a:lnSpc>
                <a:spcPct val="90300"/>
              </a:lnSpc>
              <a:spcBef>
                <a:spcPts val="459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Only</a:t>
            </a:r>
            <a:r>
              <a:rPr sz="3100" spc="-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pay</a:t>
            </a:r>
            <a:r>
              <a:rPr sz="3100" spc="-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resources </a:t>
            </a:r>
            <a:r>
              <a:rPr sz="3100" dirty="0">
                <a:latin typeface="Calibri"/>
                <a:cs typeface="Calibri"/>
              </a:rPr>
              <a:t>you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need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your pods</a:t>
            </a:r>
            <a:endParaRPr sz="3100">
              <a:latin typeface="Calibri"/>
              <a:cs typeface="Calibri"/>
            </a:endParaRPr>
          </a:p>
          <a:p>
            <a:pPr marL="287020" marR="5080" indent="-274320">
              <a:lnSpc>
                <a:spcPct val="90000"/>
              </a:lnSpc>
              <a:spcBef>
                <a:spcPts val="123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Includes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native</a:t>
            </a:r>
            <a:r>
              <a:rPr sz="3100" spc="-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406F8D"/>
                </a:solidFill>
                <a:latin typeface="Calibri"/>
                <a:cs typeface="Calibri"/>
              </a:rPr>
              <a:t>AWS </a:t>
            </a: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integrations</a:t>
            </a:r>
            <a:r>
              <a:rPr sz="31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for </a:t>
            </a:r>
            <a:r>
              <a:rPr sz="3100" dirty="0">
                <a:latin typeface="Calibri"/>
                <a:cs typeface="Calibri"/>
              </a:rPr>
              <a:t>networking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security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7075" y="3321303"/>
            <a:ext cx="41751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dirty="0">
                <a:solidFill>
                  <a:srgbClr val="0070C0"/>
                </a:solidFill>
                <a:latin typeface="Calibri"/>
                <a:cs typeface="Calibri"/>
              </a:rPr>
              <a:t>Rightsized</a:t>
            </a:r>
            <a:r>
              <a:rPr sz="31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1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b="1" spc="-20" dirty="0">
                <a:solidFill>
                  <a:srgbClr val="0070C0"/>
                </a:solidFill>
                <a:latin typeface="Calibri"/>
                <a:cs typeface="Calibri"/>
              </a:rPr>
              <a:t>Integrated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780776" y="1828800"/>
            <a:ext cx="893444" cy="890269"/>
            <a:chOff x="10780776" y="1828800"/>
            <a:chExt cx="893444" cy="89026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0776" y="1828800"/>
              <a:ext cx="893064" cy="8900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5952" y="2093975"/>
              <a:ext cx="362711" cy="36271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969495" y="1828800"/>
            <a:ext cx="890269" cy="890269"/>
            <a:chOff x="11969495" y="1828800"/>
            <a:chExt cx="890269" cy="890269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9495" y="1828800"/>
              <a:ext cx="890016" cy="890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4671" y="2093975"/>
              <a:ext cx="362711" cy="36271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121639" y="1847088"/>
            <a:ext cx="893444" cy="893444"/>
            <a:chOff x="13121639" y="1847088"/>
            <a:chExt cx="893444" cy="893444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1639" y="1847088"/>
              <a:ext cx="893063" cy="8930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6815" y="2112264"/>
              <a:ext cx="362711" cy="36271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671816" y="1847088"/>
            <a:ext cx="890269" cy="893444"/>
            <a:chOff x="7671816" y="1847088"/>
            <a:chExt cx="890269" cy="893444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1816" y="1847088"/>
              <a:ext cx="890016" cy="8930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3944" y="2112264"/>
              <a:ext cx="362711" cy="362712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89903" y="1828800"/>
            <a:ext cx="893063" cy="85343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161175" y="1914651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43070"/>
            <a:ext cx="14630400" cy="4986655"/>
            <a:chOff x="0" y="3243070"/>
            <a:chExt cx="14630400" cy="4986655"/>
          </a:xfrm>
        </p:grpSpPr>
        <p:sp>
          <p:nvSpPr>
            <p:cNvPr id="3" name="object 3"/>
            <p:cNvSpPr/>
            <p:nvPr/>
          </p:nvSpPr>
          <p:spPr>
            <a:xfrm>
              <a:off x="0" y="7714108"/>
              <a:ext cx="14630400" cy="515620"/>
            </a:xfrm>
            <a:custGeom>
              <a:avLst/>
              <a:gdLst/>
              <a:ahLst/>
              <a:cxnLst/>
              <a:rect l="l" t="t" r="r" b="b"/>
              <a:pathLst>
                <a:path w="14630400" h="515620">
                  <a:moveTo>
                    <a:pt x="0" y="515490"/>
                  </a:moveTo>
                  <a:lnTo>
                    <a:pt x="0" y="0"/>
                  </a:lnTo>
                  <a:lnTo>
                    <a:pt x="14630400" y="0"/>
                  </a:lnTo>
                  <a:lnTo>
                    <a:pt x="14630400" y="515490"/>
                  </a:lnTo>
                  <a:lnTo>
                    <a:pt x="0" y="51549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7479" y="3243071"/>
              <a:ext cx="13691869" cy="3315335"/>
            </a:xfrm>
            <a:custGeom>
              <a:avLst/>
              <a:gdLst/>
              <a:ahLst/>
              <a:cxnLst/>
              <a:rect l="l" t="t" r="r" b="b"/>
              <a:pathLst>
                <a:path w="13691869" h="3315334">
                  <a:moveTo>
                    <a:pt x="5876544" y="547116"/>
                  </a:moveTo>
                  <a:lnTo>
                    <a:pt x="5329428" y="0"/>
                  </a:lnTo>
                  <a:lnTo>
                    <a:pt x="5329428" y="273558"/>
                  </a:lnTo>
                  <a:lnTo>
                    <a:pt x="0" y="273558"/>
                  </a:lnTo>
                  <a:lnTo>
                    <a:pt x="0" y="820674"/>
                  </a:lnTo>
                  <a:lnTo>
                    <a:pt x="5329428" y="820674"/>
                  </a:lnTo>
                  <a:lnTo>
                    <a:pt x="5329428" y="1094232"/>
                  </a:lnTo>
                  <a:lnTo>
                    <a:pt x="5876544" y="547116"/>
                  </a:lnTo>
                  <a:close/>
                </a:path>
                <a:path w="13691869" h="3315334">
                  <a:moveTo>
                    <a:pt x="8766048" y="1640586"/>
                  </a:moveTo>
                  <a:lnTo>
                    <a:pt x="8219694" y="1094232"/>
                  </a:lnTo>
                  <a:lnTo>
                    <a:pt x="8219694" y="1367409"/>
                  </a:lnTo>
                  <a:lnTo>
                    <a:pt x="0" y="1367409"/>
                  </a:lnTo>
                  <a:lnTo>
                    <a:pt x="0" y="1913763"/>
                  </a:lnTo>
                  <a:lnTo>
                    <a:pt x="8219694" y="1913763"/>
                  </a:lnTo>
                  <a:lnTo>
                    <a:pt x="8219694" y="2186940"/>
                  </a:lnTo>
                  <a:lnTo>
                    <a:pt x="8766048" y="1640586"/>
                  </a:lnTo>
                  <a:close/>
                </a:path>
                <a:path w="13691869" h="3315334">
                  <a:moveTo>
                    <a:pt x="13691629" y="2768346"/>
                  </a:moveTo>
                  <a:lnTo>
                    <a:pt x="13145275" y="2221992"/>
                  </a:lnTo>
                  <a:lnTo>
                    <a:pt x="13145275" y="2495169"/>
                  </a:lnTo>
                  <a:lnTo>
                    <a:pt x="0" y="2495169"/>
                  </a:lnTo>
                  <a:lnTo>
                    <a:pt x="0" y="3041523"/>
                  </a:lnTo>
                  <a:lnTo>
                    <a:pt x="13145275" y="3041523"/>
                  </a:lnTo>
                  <a:lnTo>
                    <a:pt x="13145275" y="3314712"/>
                  </a:lnTo>
                  <a:lnTo>
                    <a:pt x="13691629" y="2768346"/>
                  </a:lnTo>
                  <a:close/>
                </a:path>
                <a:path w="13691869" h="3315334">
                  <a:moveTo>
                    <a:pt x="13691629" y="1640586"/>
                  </a:moveTo>
                  <a:lnTo>
                    <a:pt x="13145275" y="1094232"/>
                  </a:lnTo>
                  <a:lnTo>
                    <a:pt x="13145275" y="1367409"/>
                  </a:lnTo>
                  <a:lnTo>
                    <a:pt x="10424173" y="1367409"/>
                  </a:lnTo>
                  <a:lnTo>
                    <a:pt x="10424173" y="1913763"/>
                  </a:lnTo>
                  <a:lnTo>
                    <a:pt x="13145275" y="1913763"/>
                  </a:lnTo>
                  <a:lnTo>
                    <a:pt x="13145275" y="2186940"/>
                  </a:lnTo>
                  <a:lnTo>
                    <a:pt x="13691629" y="1640586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19" y="3714241"/>
              <a:ext cx="2801403" cy="25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6440" y="4337303"/>
              <a:ext cx="984503" cy="984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19" y="4797550"/>
              <a:ext cx="2445422" cy="2614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319" y="5925692"/>
              <a:ext cx="2950755" cy="2614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2730" y="6592823"/>
              <a:ext cx="13691869" cy="1092835"/>
            </a:xfrm>
            <a:custGeom>
              <a:avLst/>
              <a:gdLst/>
              <a:ahLst/>
              <a:cxnLst/>
              <a:rect l="l" t="t" r="r" b="b"/>
              <a:pathLst>
                <a:path w="13691869" h="1092834">
                  <a:moveTo>
                    <a:pt x="13145263" y="0"/>
                  </a:moveTo>
                  <a:lnTo>
                    <a:pt x="13145263" y="273176"/>
                  </a:lnTo>
                  <a:lnTo>
                    <a:pt x="0" y="273176"/>
                  </a:lnTo>
                  <a:lnTo>
                    <a:pt x="0" y="819531"/>
                  </a:lnTo>
                  <a:lnTo>
                    <a:pt x="13145263" y="819531"/>
                  </a:lnTo>
                  <a:lnTo>
                    <a:pt x="13145263" y="1092708"/>
                  </a:lnTo>
                  <a:lnTo>
                    <a:pt x="13691617" y="546354"/>
                  </a:lnTo>
                  <a:lnTo>
                    <a:pt x="1314526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319" y="7016240"/>
              <a:ext cx="3109340" cy="2459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319405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Stages</a:t>
            </a:r>
            <a:r>
              <a:rPr sz="5200" spc="75" dirty="0"/>
              <a:t> </a:t>
            </a:r>
            <a:r>
              <a:rPr sz="5200" dirty="0"/>
              <a:t>in</a:t>
            </a:r>
            <a:r>
              <a:rPr sz="5200" spc="75" dirty="0"/>
              <a:t> </a:t>
            </a:r>
            <a:r>
              <a:rPr sz="5200" dirty="0"/>
              <a:t>Release</a:t>
            </a:r>
            <a:r>
              <a:rPr sz="5200" spc="85" dirty="0"/>
              <a:t> </a:t>
            </a:r>
            <a:r>
              <a:rPr sz="5200" spc="-10" dirty="0"/>
              <a:t>Process</a:t>
            </a:r>
            <a:endParaRPr sz="5200"/>
          </a:p>
        </p:txBody>
      </p:sp>
      <p:grpSp>
        <p:nvGrpSpPr>
          <p:cNvPr id="13" name="object 13"/>
          <p:cNvGrpSpPr/>
          <p:nvPr/>
        </p:nvGrpSpPr>
        <p:grpSpPr>
          <a:xfrm>
            <a:off x="457450" y="1543811"/>
            <a:ext cx="13708380" cy="1564005"/>
            <a:chOff x="457450" y="1543811"/>
            <a:chExt cx="13708380" cy="1564005"/>
          </a:xfrm>
        </p:grpSpPr>
        <p:sp>
          <p:nvSpPr>
            <p:cNvPr id="14" name="object 14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2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7322" y="1479802"/>
                  </a:lnTo>
                  <a:lnTo>
                    <a:pt x="3697224" y="739900"/>
                  </a:lnTo>
                  <a:lnTo>
                    <a:pt x="29573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2" y="0"/>
                  </a:lnTo>
                  <a:lnTo>
                    <a:pt x="3697224" y="739901"/>
                  </a:lnTo>
                  <a:lnTo>
                    <a:pt x="2957322" y="1479803"/>
                  </a:lnTo>
                  <a:lnTo>
                    <a:pt x="0" y="1479803"/>
                  </a:lnTo>
                  <a:lnTo>
                    <a:pt x="739902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56341" y="1973770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96535" y="1543811"/>
            <a:ext cx="3735704" cy="1518285"/>
            <a:chOff x="3796535" y="1543811"/>
            <a:chExt cx="3735704" cy="1518285"/>
          </a:xfrm>
        </p:grpSpPr>
        <p:sp>
          <p:nvSpPr>
            <p:cNvPr id="20" name="object 20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0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7320" y="1479802"/>
                  </a:lnTo>
                  <a:lnTo>
                    <a:pt x="3697222" y="739900"/>
                  </a:lnTo>
                  <a:lnTo>
                    <a:pt x="29573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1" y="0"/>
                  </a:lnTo>
                  <a:lnTo>
                    <a:pt x="3697223" y="739901"/>
                  </a:lnTo>
                  <a:lnTo>
                    <a:pt x="2957321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77608" y="1967484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Build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24950" y="1559052"/>
            <a:ext cx="3733800" cy="1518285"/>
            <a:chOff x="7124950" y="1559052"/>
            <a:chExt cx="3733800" cy="1518285"/>
          </a:xfrm>
        </p:grpSpPr>
        <p:sp>
          <p:nvSpPr>
            <p:cNvPr id="24" name="object 24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430696" y="2019300"/>
            <a:ext cx="1846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Production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7" name="object 27"/>
          <p:cNvSpPr txBox="1"/>
          <p:nvPr/>
        </p:nvSpPr>
        <p:spPr>
          <a:xfrm>
            <a:off x="8587292" y="1982724"/>
            <a:ext cx="693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5" dirty="0">
                <a:latin typeface="Arial"/>
                <a:cs typeface="Arial"/>
              </a:rPr>
              <a:t>T</a:t>
            </a:r>
            <a:r>
              <a:rPr sz="3200" spc="-200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3251200">
              <a:lnSpc>
                <a:spcPct val="100000"/>
              </a:lnSpc>
              <a:spcBef>
                <a:spcPts val="100"/>
              </a:spcBef>
            </a:pPr>
            <a:r>
              <a:rPr dirty="0"/>
              <a:t>EKS</a:t>
            </a:r>
            <a:r>
              <a:rPr spc="-80" dirty="0"/>
              <a:t> </a:t>
            </a:r>
            <a:r>
              <a:rPr dirty="0"/>
              <a:t>Deployment</a:t>
            </a:r>
            <a:r>
              <a:rPr spc="-75" dirty="0"/>
              <a:t> </a:t>
            </a:r>
            <a:r>
              <a:rPr spc="-10"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838" y="4396943"/>
            <a:ext cx="3459479" cy="54483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908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71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9591" y="2093963"/>
            <a:ext cx="2971165" cy="54483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9207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7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9591" y="4396943"/>
            <a:ext cx="2971165" cy="544830"/>
          </a:xfrm>
          <a:prstGeom prst="rect">
            <a:avLst/>
          </a:prstGeom>
          <a:solidFill>
            <a:srgbClr val="2B4A5E"/>
          </a:solidFill>
          <a:ln w="25400">
            <a:solidFill>
              <a:srgbClr val="3B3B64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1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Mixed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9591" y="6642234"/>
            <a:ext cx="2971165" cy="54483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9144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7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Fargate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63558" y="1491535"/>
            <a:ext cx="2971165" cy="54483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9144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7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3558" y="2506032"/>
            <a:ext cx="2971165" cy="54483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9144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7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Unmanaged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3558" y="3522250"/>
            <a:ext cx="2971165" cy="54483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90170" rIns="0" bIns="0" rtlCol="0">
            <a:spAutoFit/>
          </a:bodyPr>
          <a:lstStyle/>
          <a:p>
            <a:pPr marL="558165">
              <a:lnSpc>
                <a:spcPct val="100000"/>
              </a:lnSpc>
              <a:spcBef>
                <a:spcPts val="71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3558" y="4381280"/>
            <a:ext cx="2971165" cy="54483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908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71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Unmanaged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3558" y="5240308"/>
            <a:ext cx="2971165" cy="54483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1440" rIns="0" bIns="0" rtlCol="0">
            <a:spAutoFit/>
          </a:bodyPr>
          <a:lstStyle/>
          <a:p>
            <a:pPr marL="673735">
              <a:lnSpc>
                <a:spcPct val="100000"/>
              </a:lnSpc>
              <a:spcBef>
                <a:spcPts val="720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3558" y="6642234"/>
            <a:ext cx="2971165" cy="54483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1440" rIns="0" bIns="0" rtlCol="0">
            <a:spAutoFit/>
          </a:bodyPr>
          <a:lstStyle/>
          <a:p>
            <a:pPr marL="673735">
              <a:lnSpc>
                <a:spcPct val="100000"/>
              </a:lnSpc>
              <a:spcBef>
                <a:spcPts val="720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99713" y="2366238"/>
            <a:ext cx="2099945" cy="4548505"/>
          </a:xfrm>
          <a:custGeom>
            <a:avLst/>
            <a:gdLst/>
            <a:ahLst/>
            <a:cxnLst/>
            <a:rect l="l" t="t" r="r" b="b"/>
            <a:pathLst>
              <a:path w="2099945" h="4548505">
                <a:moveTo>
                  <a:pt x="2099868" y="0"/>
                </a:moveTo>
                <a:lnTo>
                  <a:pt x="2020404" y="30695"/>
                </a:lnTo>
                <a:lnTo>
                  <a:pt x="2045055" y="53136"/>
                </a:lnTo>
                <a:lnTo>
                  <a:pt x="0" y="2299766"/>
                </a:lnTo>
                <a:lnTo>
                  <a:pt x="3517" y="2302980"/>
                </a:lnTo>
                <a:lnTo>
                  <a:pt x="38" y="2306231"/>
                </a:lnTo>
                <a:lnTo>
                  <a:pt x="2044382" y="4495825"/>
                </a:lnTo>
                <a:lnTo>
                  <a:pt x="2020023" y="4518571"/>
                </a:lnTo>
                <a:lnTo>
                  <a:pt x="2099868" y="4548263"/>
                </a:lnTo>
                <a:lnTo>
                  <a:pt x="2087105" y="4505096"/>
                </a:lnTo>
                <a:lnTo>
                  <a:pt x="2075713" y="4466564"/>
                </a:lnTo>
                <a:lnTo>
                  <a:pt x="2051354" y="4489323"/>
                </a:lnTo>
                <a:lnTo>
                  <a:pt x="14478" y="2307742"/>
                </a:lnTo>
                <a:lnTo>
                  <a:pt x="2023668" y="2307742"/>
                </a:lnTo>
                <a:lnTo>
                  <a:pt x="2023668" y="2341080"/>
                </a:lnTo>
                <a:lnTo>
                  <a:pt x="2090343" y="2307742"/>
                </a:lnTo>
                <a:lnTo>
                  <a:pt x="2099868" y="2302980"/>
                </a:lnTo>
                <a:lnTo>
                  <a:pt x="2023668" y="2264880"/>
                </a:lnTo>
                <a:lnTo>
                  <a:pt x="2023668" y="2298217"/>
                </a:lnTo>
                <a:lnTo>
                  <a:pt x="14274" y="2298217"/>
                </a:lnTo>
                <a:lnTo>
                  <a:pt x="2052104" y="59550"/>
                </a:lnTo>
                <a:lnTo>
                  <a:pt x="2076754" y="81991"/>
                </a:lnTo>
                <a:lnTo>
                  <a:pt x="2087537" y="43738"/>
                </a:lnTo>
                <a:lnTo>
                  <a:pt x="2099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69363" y="1745462"/>
            <a:ext cx="2394585" cy="1057910"/>
          </a:xfrm>
          <a:custGeom>
            <a:avLst/>
            <a:gdLst/>
            <a:ahLst/>
            <a:cxnLst/>
            <a:rect l="l" t="t" r="r" b="b"/>
            <a:pathLst>
              <a:path w="2394584" h="1057910">
                <a:moveTo>
                  <a:pt x="2394191" y="18338"/>
                </a:moveTo>
                <a:lnTo>
                  <a:pt x="2310993" y="0"/>
                </a:lnTo>
                <a:lnTo>
                  <a:pt x="2319134" y="32334"/>
                </a:lnTo>
                <a:lnTo>
                  <a:pt x="0" y="616153"/>
                </a:lnTo>
                <a:lnTo>
                  <a:pt x="1155" y="620788"/>
                </a:lnTo>
                <a:lnTo>
                  <a:pt x="355" y="625462"/>
                </a:lnTo>
                <a:lnTo>
                  <a:pt x="2318283" y="1024597"/>
                </a:lnTo>
                <a:lnTo>
                  <a:pt x="2312632" y="1057452"/>
                </a:lnTo>
                <a:lnTo>
                  <a:pt x="2394191" y="1032840"/>
                </a:lnTo>
                <a:lnTo>
                  <a:pt x="2385923" y="1026756"/>
                </a:lnTo>
                <a:lnTo>
                  <a:pt x="2325560" y="982357"/>
                </a:lnTo>
                <a:lnTo>
                  <a:pt x="2319896" y="1015212"/>
                </a:lnTo>
                <a:lnTo>
                  <a:pt x="24142" y="619899"/>
                </a:lnTo>
                <a:lnTo>
                  <a:pt x="2321458" y="41567"/>
                </a:lnTo>
                <a:lnTo>
                  <a:pt x="2329599" y="73888"/>
                </a:lnTo>
                <a:lnTo>
                  <a:pt x="2381529" y="29222"/>
                </a:lnTo>
                <a:lnTo>
                  <a:pt x="2394191" y="18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68893" y="3784891"/>
            <a:ext cx="2395220" cy="1738630"/>
          </a:xfrm>
          <a:custGeom>
            <a:avLst/>
            <a:gdLst/>
            <a:ahLst/>
            <a:cxnLst/>
            <a:rect l="l" t="t" r="r" b="b"/>
            <a:pathLst>
              <a:path w="2395220" h="1738629">
                <a:moveTo>
                  <a:pt x="2394661" y="9626"/>
                </a:moveTo>
                <a:lnTo>
                  <a:pt x="2310015" y="0"/>
                </a:lnTo>
                <a:lnTo>
                  <a:pt x="2321458" y="31318"/>
                </a:lnTo>
                <a:lnTo>
                  <a:pt x="0" y="879843"/>
                </a:lnTo>
                <a:lnTo>
                  <a:pt x="1625" y="884313"/>
                </a:lnTo>
                <a:lnTo>
                  <a:pt x="50" y="888809"/>
                </a:lnTo>
                <a:lnTo>
                  <a:pt x="2321204" y="1706854"/>
                </a:lnTo>
                <a:lnTo>
                  <a:pt x="2310130" y="1738287"/>
                </a:lnTo>
                <a:lnTo>
                  <a:pt x="2394661" y="1727682"/>
                </a:lnTo>
                <a:lnTo>
                  <a:pt x="2378608" y="1711071"/>
                </a:lnTo>
                <a:lnTo>
                  <a:pt x="2335453" y="1666430"/>
                </a:lnTo>
                <a:lnTo>
                  <a:pt x="2324379" y="1697863"/>
                </a:lnTo>
                <a:lnTo>
                  <a:pt x="28981" y="888911"/>
                </a:lnTo>
                <a:lnTo>
                  <a:pt x="2318486" y="873925"/>
                </a:lnTo>
                <a:lnTo>
                  <a:pt x="2318715" y="907262"/>
                </a:lnTo>
                <a:lnTo>
                  <a:pt x="2394661" y="868654"/>
                </a:lnTo>
                <a:lnTo>
                  <a:pt x="2385822" y="864311"/>
                </a:lnTo>
                <a:lnTo>
                  <a:pt x="2318207" y="831062"/>
                </a:lnTo>
                <a:lnTo>
                  <a:pt x="2318423" y="864400"/>
                </a:lnTo>
                <a:lnTo>
                  <a:pt x="29019" y="879386"/>
                </a:lnTo>
                <a:lnTo>
                  <a:pt x="2324722" y="40259"/>
                </a:lnTo>
                <a:lnTo>
                  <a:pt x="2336165" y="71577"/>
                </a:lnTo>
                <a:lnTo>
                  <a:pt x="2378303" y="26949"/>
                </a:lnTo>
                <a:lnTo>
                  <a:pt x="2394661" y="9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70536" y="6876401"/>
            <a:ext cx="2393315" cy="76200"/>
          </a:xfrm>
          <a:custGeom>
            <a:avLst/>
            <a:gdLst/>
            <a:ahLst/>
            <a:cxnLst/>
            <a:rect l="l" t="t" r="r" b="b"/>
            <a:pathLst>
              <a:path w="2393315" h="76200">
                <a:moveTo>
                  <a:pt x="2316821" y="42862"/>
                </a:moveTo>
                <a:lnTo>
                  <a:pt x="2316821" y="76200"/>
                </a:lnTo>
                <a:lnTo>
                  <a:pt x="2383496" y="42862"/>
                </a:lnTo>
                <a:lnTo>
                  <a:pt x="2316821" y="42862"/>
                </a:lnTo>
                <a:close/>
              </a:path>
              <a:path w="2393315" h="76200">
                <a:moveTo>
                  <a:pt x="2316821" y="33337"/>
                </a:moveTo>
                <a:lnTo>
                  <a:pt x="2316821" y="42862"/>
                </a:lnTo>
                <a:lnTo>
                  <a:pt x="2329521" y="42862"/>
                </a:lnTo>
                <a:lnTo>
                  <a:pt x="2329521" y="33337"/>
                </a:lnTo>
                <a:lnTo>
                  <a:pt x="2316821" y="33337"/>
                </a:lnTo>
                <a:close/>
              </a:path>
              <a:path w="2393315" h="76200">
                <a:moveTo>
                  <a:pt x="2316821" y="0"/>
                </a:moveTo>
                <a:lnTo>
                  <a:pt x="2316821" y="33337"/>
                </a:lnTo>
                <a:lnTo>
                  <a:pt x="2329521" y="33337"/>
                </a:lnTo>
                <a:lnTo>
                  <a:pt x="2329521" y="42862"/>
                </a:lnTo>
                <a:lnTo>
                  <a:pt x="2383499" y="42861"/>
                </a:lnTo>
                <a:lnTo>
                  <a:pt x="2393021" y="38100"/>
                </a:lnTo>
                <a:lnTo>
                  <a:pt x="2316821" y="0"/>
                </a:lnTo>
                <a:close/>
              </a:path>
              <a:path w="2393315" h="76200">
                <a:moveTo>
                  <a:pt x="0" y="33336"/>
                </a:moveTo>
                <a:lnTo>
                  <a:pt x="0" y="42861"/>
                </a:lnTo>
                <a:lnTo>
                  <a:pt x="2316821" y="42862"/>
                </a:lnTo>
                <a:lnTo>
                  <a:pt x="2316821" y="33337"/>
                </a:lnTo>
                <a:lnTo>
                  <a:pt x="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80890" y="806151"/>
            <a:ext cx="7531100" cy="6797040"/>
          </a:xfrm>
          <a:custGeom>
            <a:avLst/>
            <a:gdLst/>
            <a:ahLst/>
            <a:cxnLst/>
            <a:rect l="l" t="t" r="r" b="b"/>
            <a:pathLst>
              <a:path w="7531100" h="6797040">
                <a:moveTo>
                  <a:pt x="0" y="0"/>
                </a:moveTo>
                <a:lnTo>
                  <a:pt x="7530957" y="0"/>
                </a:lnTo>
                <a:lnTo>
                  <a:pt x="7530957" y="6796726"/>
                </a:lnTo>
                <a:lnTo>
                  <a:pt x="0" y="67967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25390" y="871219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9520" y="804672"/>
            <a:ext cx="7282180" cy="6586855"/>
            <a:chOff x="3779520" y="804672"/>
            <a:chExt cx="7282180" cy="65868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804672"/>
              <a:ext cx="332232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14456" y="2223984"/>
              <a:ext cx="7140575" cy="5161280"/>
            </a:xfrm>
            <a:custGeom>
              <a:avLst/>
              <a:gdLst/>
              <a:ahLst/>
              <a:cxnLst/>
              <a:rect l="l" t="t" r="r" b="b"/>
              <a:pathLst>
                <a:path w="7140575" h="5161280">
                  <a:moveTo>
                    <a:pt x="0" y="0"/>
                  </a:moveTo>
                  <a:lnTo>
                    <a:pt x="7140537" y="0"/>
                  </a:lnTo>
                  <a:lnTo>
                    <a:pt x="7140537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58956" y="228854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13632" y="2221992"/>
            <a:ext cx="6880859" cy="4880610"/>
            <a:chOff x="3913632" y="2221992"/>
            <a:chExt cx="6880859" cy="48806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3632" y="2221992"/>
              <a:ext cx="332232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78220" y="25541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5042" y="3101581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50670" y="3120644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80962" y="2701952"/>
            <a:ext cx="2331085" cy="3927475"/>
            <a:chOff x="4580962" y="2701952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399" y="3093719"/>
              <a:ext cx="277367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87312" y="27083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71459" y="2773171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43192" y="4900706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68820" y="4922011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30496" y="3101581"/>
            <a:ext cx="5640070" cy="2074545"/>
            <a:chOff x="4730496" y="3101581"/>
            <a:chExt cx="5640070" cy="207454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0496" y="4898135"/>
              <a:ext cx="277367" cy="277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03191" y="3101581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28819" y="3120644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59109" y="2701952"/>
            <a:ext cx="2331085" cy="3927475"/>
            <a:chOff x="8259109" y="2701952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288" y="3093719"/>
              <a:ext cx="277368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65459" y="27083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546433" y="2773171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21341" y="4900706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46968" y="4922011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93011" y="3586286"/>
            <a:ext cx="5154295" cy="1589405"/>
            <a:chOff x="4993011" y="3586286"/>
            <a:chExt cx="5154295" cy="158940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9432" y="4898135"/>
              <a:ext cx="277368" cy="277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99361" y="3592636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7976" y="3724655"/>
              <a:ext cx="280416" cy="2804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8320" y="3712463"/>
              <a:ext cx="399288" cy="3992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027228" y="6678676"/>
            <a:ext cx="31203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38133" y="4111752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40952" y="3712464"/>
            <a:ext cx="396240" cy="39928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977542" y="4120896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54534" y="3957785"/>
            <a:ext cx="205232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993011" y="5319735"/>
            <a:ext cx="5154295" cy="828040"/>
            <a:chOff x="4993011" y="5319735"/>
            <a:chExt cx="5154295" cy="828040"/>
          </a:xfrm>
        </p:grpSpPr>
        <p:sp>
          <p:nvSpPr>
            <p:cNvPr id="40" name="object 40"/>
            <p:cNvSpPr/>
            <p:nvPr/>
          </p:nvSpPr>
          <p:spPr>
            <a:xfrm>
              <a:off x="4999361" y="5326085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976" y="5458968"/>
              <a:ext cx="280416" cy="2804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8320" y="5446776"/>
              <a:ext cx="399288" cy="39928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438133" y="5846064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40952" y="5446776"/>
            <a:ext cx="396240" cy="39928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6654534" y="5692097"/>
            <a:ext cx="1604645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Nod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26488" y="5842507"/>
            <a:ext cx="1933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750570" algn="l"/>
              </a:tabLst>
            </a:pPr>
            <a:r>
              <a:rPr sz="1800" baseline="-39351" dirty="0">
                <a:latin typeface="Calibri"/>
                <a:cs typeface="Calibri"/>
              </a:rPr>
              <a:t>e</a:t>
            </a:r>
            <a:r>
              <a:rPr sz="1800" spc="7" baseline="-39351" dirty="0">
                <a:latin typeface="Calibri"/>
                <a:cs typeface="Calibri"/>
              </a:rPr>
              <a:t> </a:t>
            </a:r>
            <a:r>
              <a:rPr sz="1800" spc="-15" baseline="-39351" dirty="0">
                <a:latin typeface="Calibri"/>
                <a:cs typeface="Calibri"/>
              </a:rPr>
              <a:t>Group</a:t>
            </a:r>
            <a:r>
              <a:rPr sz="1800" baseline="-39351" dirty="0">
                <a:latin typeface="Calibri"/>
                <a:cs typeface="Calibri"/>
              </a:rPr>
              <a:t>	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08519" y="1194816"/>
            <a:ext cx="694944" cy="69494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951903" y="835659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890536" y="35052"/>
            <a:ext cx="7329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20" dirty="0"/>
              <a:t> </a:t>
            </a:r>
            <a:r>
              <a:rPr sz="3200" dirty="0"/>
              <a:t>–</a:t>
            </a:r>
            <a:r>
              <a:rPr sz="3200" spc="-20" dirty="0"/>
              <a:t> </a:t>
            </a:r>
            <a:r>
              <a:rPr sz="3200" dirty="0">
                <a:solidFill>
                  <a:srgbClr val="00B050"/>
                </a:solidFill>
              </a:rPr>
              <a:t>EC2</a:t>
            </a:r>
            <a:r>
              <a:rPr sz="3200" spc="-25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Node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spc="-10" dirty="0">
                <a:solidFill>
                  <a:srgbClr val="00B050"/>
                </a:solidFill>
              </a:rPr>
              <a:t>Groups</a:t>
            </a:r>
            <a:endParaRPr sz="3200"/>
          </a:p>
        </p:txBody>
      </p:sp>
      <p:sp>
        <p:nvSpPr>
          <p:cNvPr id="50" name="object 50"/>
          <p:cNvSpPr/>
          <p:nvPr/>
        </p:nvSpPr>
        <p:spPr>
          <a:xfrm>
            <a:off x="7523246" y="1886927"/>
            <a:ext cx="95250" cy="667385"/>
          </a:xfrm>
          <a:custGeom>
            <a:avLst/>
            <a:gdLst/>
            <a:ahLst/>
            <a:cxnLst/>
            <a:rect l="l" t="t" r="r" b="b"/>
            <a:pathLst>
              <a:path w="95250" h="667385">
                <a:moveTo>
                  <a:pt x="31736" y="572480"/>
                </a:moveTo>
                <a:lnTo>
                  <a:pt x="0" y="573358"/>
                </a:lnTo>
                <a:lnTo>
                  <a:pt x="50237" y="667255"/>
                </a:lnTo>
                <a:lnTo>
                  <a:pt x="87001" y="588350"/>
                </a:lnTo>
                <a:lnTo>
                  <a:pt x="32175" y="588350"/>
                </a:lnTo>
                <a:lnTo>
                  <a:pt x="31736" y="572480"/>
                </a:lnTo>
                <a:close/>
              </a:path>
              <a:path w="95250" h="667385">
                <a:moveTo>
                  <a:pt x="63475" y="571603"/>
                </a:moveTo>
                <a:lnTo>
                  <a:pt x="31736" y="572480"/>
                </a:lnTo>
                <a:lnTo>
                  <a:pt x="32175" y="588350"/>
                </a:lnTo>
                <a:lnTo>
                  <a:pt x="63914" y="587472"/>
                </a:lnTo>
                <a:lnTo>
                  <a:pt x="63475" y="571603"/>
                </a:lnTo>
                <a:close/>
              </a:path>
              <a:path w="95250" h="667385">
                <a:moveTo>
                  <a:pt x="95213" y="570726"/>
                </a:moveTo>
                <a:lnTo>
                  <a:pt x="63475" y="571603"/>
                </a:lnTo>
                <a:lnTo>
                  <a:pt x="63914" y="587472"/>
                </a:lnTo>
                <a:lnTo>
                  <a:pt x="32175" y="588350"/>
                </a:lnTo>
                <a:lnTo>
                  <a:pt x="87001" y="588350"/>
                </a:lnTo>
                <a:lnTo>
                  <a:pt x="95213" y="570726"/>
                </a:lnTo>
                <a:close/>
              </a:path>
              <a:path w="95250" h="667385">
                <a:moveTo>
                  <a:pt x="47680" y="0"/>
                </a:moveTo>
                <a:lnTo>
                  <a:pt x="15943" y="876"/>
                </a:lnTo>
                <a:lnTo>
                  <a:pt x="31736" y="572480"/>
                </a:lnTo>
                <a:lnTo>
                  <a:pt x="63475" y="571603"/>
                </a:lnTo>
                <a:lnTo>
                  <a:pt x="476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42602" y="3832387"/>
            <a:ext cx="2806065" cy="20389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68910" rIns="0" bIns="0" rtlCol="0">
            <a:spAutoFit/>
          </a:bodyPr>
          <a:lstStyle/>
          <a:p>
            <a:pPr marL="139065" marR="132080" indent="1905" algn="ctr">
              <a:lnSpc>
                <a:spcPct val="99500"/>
              </a:lnSpc>
              <a:spcBef>
                <a:spcPts val="133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EC2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public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044444" y="4101388"/>
            <a:ext cx="1939289" cy="1508125"/>
          </a:xfrm>
          <a:custGeom>
            <a:avLst/>
            <a:gdLst/>
            <a:ahLst/>
            <a:cxnLst/>
            <a:rect l="l" t="t" r="r" b="b"/>
            <a:pathLst>
              <a:path w="1939289" h="1508125">
                <a:moveTo>
                  <a:pt x="1934794" y="1385227"/>
                </a:moveTo>
                <a:lnTo>
                  <a:pt x="1812163" y="1262595"/>
                </a:lnTo>
                <a:lnTo>
                  <a:pt x="1812163" y="1323911"/>
                </a:lnTo>
                <a:lnTo>
                  <a:pt x="0" y="1323911"/>
                </a:lnTo>
                <a:lnTo>
                  <a:pt x="0" y="1446542"/>
                </a:lnTo>
                <a:lnTo>
                  <a:pt x="1812163" y="1446542"/>
                </a:lnTo>
                <a:lnTo>
                  <a:pt x="1812163" y="1507858"/>
                </a:lnTo>
                <a:lnTo>
                  <a:pt x="1934794" y="1385227"/>
                </a:lnTo>
                <a:close/>
              </a:path>
              <a:path w="1939289" h="1508125">
                <a:moveTo>
                  <a:pt x="1939163" y="122631"/>
                </a:moveTo>
                <a:lnTo>
                  <a:pt x="1816531" y="0"/>
                </a:lnTo>
                <a:lnTo>
                  <a:pt x="1816531" y="61315"/>
                </a:lnTo>
                <a:lnTo>
                  <a:pt x="4368" y="61315"/>
                </a:lnTo>
                <a:lnTo>
                  <a:pt x="4368" y="183946"/>
                </a:lnTo>
                <a:lnTo>
                  <a:pt x="1816531" y="183946"/>
                </a:lnTo>
                <a:lnTo>
                  <a:pt x="1816531" y="245262"/>
                </a:lnTo>
                <a:lnTo>
                  <a:pt x="1939163" y="122631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9779" y="616449"/>
            <a:ext cx="8178800" cy="6935470"/>
          </a:xfrm>
          <a:custGeom>
            <a:avLst/>
            <a:gdLst/>
            <a:ahLst/>
            <a:cxnLst/>
            <a:rect l="l" t="t" r="r" b="b"/>
            <a:pathLst>
              <a:path w="8178800" h="6935470">
                <a:moveTo>
                  <a:pt x="0" y="0"/>
                </a:moveTo>
                <a:lnTo>
                  <a:pt x="8178230" y="0"/>
                </a:lnTo>
                <a:lnTo>
                  <a:pt x="8178230" y="6935057"/>
                </a:lnTo>
                <a:lnTo>
                  <a:pt x="0" y="69350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34279" y="68224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7039" y="624840"/>
            <a:ext cx="7858759" cy="6576695"/>
            <a:chOff x="2987039" y="624840"/>
            <a:chExt cx="7858759" cy="6576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39" y="624840"/>
              <a:ext cx="335279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8278" y="2034283"/>
              <a:ext cx="7531100" cy="5161280"/>
            </a:xfrm>
            <a:custGeom>
              <a:avLst/>
              <a:gdLst/>
              <a:ahLst/>
              <a:cxnLst/>
              <a:rect l="l" t="t" r="r" b="b"/>
              <a:pathLst>
                <a:path w="7531100" h="5161280">
                  <a:moveTo>
                    <a:pt x="0" y="0"/>
                  </a:moveTo>
                  <a:lnTo>
                    <a:pt x="7530957" y="0"/>
                  </a:lnTo>
                  <a:lnTo>
                    <a:pt x="7530957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2778" y="2099564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94888" y="2029967"/>
            <a:ext cx="7241540" cy="4883150"/>
            <a:chOff x="3294888" y="2029967"/>
            <a:chExt cx="7241540" cy="488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4888" y="2029967"/>
              <a:ext cx="335279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9937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07401" y="6474460"/>
            <a:ext cx="2240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67728" y="999744"/>
            <a:ext cx="695325" cy="4529455"/>
            <a:chOff x="6967728" y="999744"/>
            <a:chExt cx="695325" cy="452945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2048" y="5233415"/>
              <a:ext cx="295655" cy="2956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7728" y="999744"/>
              <a:ext cx="694944" cy="69189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779378" y="631443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300842" y="35052"/>
            <a:ext cx="6507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20" dirty="0"/>
              <a:t> </a:t>
            </a:r>
            <a:r>
              <a:rPr sz="3200" dirty="0"/>
              <a:t>Deployment</a:t>
            </a:r>
            <a:r>
              <a:rPr sz="3200" spc="-25" dirty="0"/>
              <a:t> </a:t>
            </a:r>
            <a:r>
              <a:rPr sz="3200" dirty="0"/>
              <a:t>Options</a:t>
            </a:r>
            <a:r>
              <a:rPr sz="3200" spc="-15" dirty="0"/>
              <a:t> </a:t>
            </a:r>
            <a:r>
              <a:rPr sz="3200" dirty="0"/>
              <a:t>–</a:t>
            </a:r>
            <a:r>
              <a:rPr sz="3200" spc="-15" dirty="0"/>
              <a:t> </a:t>
            </a:r>
            <a:r>
              <a:rPr sz="3200" dirty="0">
                <a:solidFill>
                  <a:srgbClr val="00B050"/>
                </a:solidFill>
              </a:rPr>
              <a:t>Only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spc="-25" dirty="0">
                <a:solidFill>
                  <a:srgbClr val="00B050"/>
                </a:solidFill>
              </a:rPr>
              <a:t>Fargate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4507340" y="2908720"/>
            <a:ext cx="1967230" cy="1641475"/>
          </a:xfrm>
          <a:custGeom>
            <a:avLst/>
            <a:gdLst/>
            <a:ahLst/>
            <a:cxnLst/>
            <a:rect l="l" t="t" r="r" b="b"/>
            <a:pathLst>
              <a:path w="1967229" h="1641475">
                <a:moveTo>
                  <a:pt x="1967129" y="0"/>
                </a:moveTo>
                <a:lnTo>
                  <a:pt x="0" y="0"/>
                </a:lnTo>
                <a:lnTo>
                  <a:pt x="0" y="1641005"/>
                </a:lnTo>
                <a:lnTo>
                  <a:pt x="1967129" y="1641005"/>
                </a:lnTo>
                <a:lnTo>
                  <a:pt x="1967129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07340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63260" y="2509092"/>
            <a:ext cx="2331085" cy="3927475"/>
            <a:chOff x="4363260" y="2509092"/>
            <a:chExt cx="2331085" cy="392747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4944" y="2901695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69610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3757" y="25811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25491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119" y="472694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11040" y="2908720"/>
            <a:ext cx="5641975" cy="2075180"/>
            <a:chOff x="4511040" y="2908720"/>
            <a:chExt cx="5641975" cy="207518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1040" y="4706111"/>
              <a:ext cx="277367" cy="2773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85489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11116" y="292862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041407" y="2509092"/>
            <a:ext cx="2331085" cy="3927475"/>
            <a:chOff x="8041407" y="2509092"/>
            <a:chExt cx="2331085" cy="392747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3880" y="2901695"/>
              <a:ext cx="277368" cy="2773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47757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28731" y="25811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03638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529266" y="472694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846113" y="4706111"/>
            <a:ext cx="5154295" cy="1268095"/>
            <a:chOff x="4846113" y="4706111"/>
            <a:chExt cx="5154295" cy="1268095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9976" y="4706111"/>
              <a:ext cx="277368" cy="277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52463" y="5152218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694316" y="5562600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100" spc="-5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D86613"/>
                </a:solidFill>
                <a:latin typeface="Calibri"/>
                <a:cs typeface="Calibri"/>
              </a:rPr>
              <a:t>Profile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64479" y="5309615"/>
            <a:ext cx="396239" cy="39928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858813" y="5690616"/>
            <a:ext cx="18230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09888" y="5309615"/>
            <a:ext cx="396240" cy="39928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054107" y="5690616"/>
            <a:ext cx="1933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019543" y="1691547"/>
            <a:ext cx="695325" cy="3069590"/>
            <a:chOff x="7019543" y="1691547"/>
            <a:chExt cx="695325" cy="3069590"/>
          </a:xfrm>
        </p:grpSpPr>
        <p:sp>
          <p:nvSpPr>
            <p:cNvPr id="44" name="object 44"/>
            <p:cNvSpPr/>
            <p:nvPr/>
          </p:nvSpPr>
          <p:spPr>
            <a:xfrm>
              <a:off x="7267575" y="1691547"/>
              <a:ext cx="95250" cy="673100"/>
            </a:xfrm>
            <a:custGeom>
              <a:avLst/>
              <a:gdLst/>
              <a:ahLst/>
              <a:cxnLst/>
              <a:rect l="l" t="t" r="r" b="b"/>
              <a:pathLst>
                <a:path w="95250" h="673100">
                  <a:moveTo>
                    <a:pt x="31749" y="577685"/>
                  </a:moveTo>
                  <a:lnTo>
                    <a:pt x="0" y="577686"/>
                  </a:lnTo>
                  <a:lnTo>
                    <a:pt x="47625" y="672936"/>
                  </a:lnTo>
                  <a:lnTo>
                    <a:pt x="87312" y="593559"/>
                  </a:lnTo>
                  <a:lnTo>
                    <a:pt x="31750" y="593559"/>
                  </a:lnTo>
                  <a:lnTo>
                    <a:pt x="31749" y="577685"/>
                  </a:lnTo>
                  <a:close/>
                </a:path>
                <a:path w="95250" h="673100">
                  <a:moveTo>
                    <a:pt x="63499" y="577685"/>
                  </a:moveTo>
                  <a:lnTo>
                    <a:pt x="31749" y="577685"/>
                  </a:lnTo>
                  <a:lnTo>
                    <a:pt x="31750" y="593559"/>
                  </a:lnTo>
                  <a:lnTo>
                    <a:pt x="63500" y="593559"/>
                  </a:lnTo>
                  <a:lnTo>
                    <a:pt x="63499" y="577685"/>
                  </a:lnTo>
                  <a:close/>
                </a:path>
                <a:path w="95250" h="673100">
                  <a:moveTo>
                    <a:pt x="95250" y="577684"/>
                  </a:moveTo>
                  <a:lnTo>
                    <a:pt x="63499" y="577685"/>
                  </a:lnTo>
                  <a:lnTo>
                    <a:pt x="63500" y="593559"/>
                  </a:lnTo>
                  <a:lnTo>
                    <a:pt x="87312" y="593559"/>
                  </a:lnTo>
                  <a:lnTo>
                    <a:pt x="95250" y="577684"/>
                  </a:lnTo>
                  <a:close/>
                </a:path>
                <a:path w="95250" h="673100">
                  <a:moveTo>
                    <a:pt x="63498" y="0"/>
                  </a:moveTo>
                  <a:lnTo>
                    <a:pt x="31748" y="0"/>
                  </a:lnTo>
                  <a:lnTo>
                    <a:pt x="31749" y="577685"/>
                  </a:lnTo>
                  <a:lnTo>
                    <a:pt x="63499" y="577685"/>
                  </a:lnTo>
                  <a:lnTo>
                    <a:pt x="6349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9543" y="4066032"/>
              <a:ext cx="694944" cy="69494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814284" y="4751323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860884" y="3460173"/>
            <a:ext cx="4561840" cy="2226945"/>
          </a:xfrm>
          <a:custGeom>
            <a:avLst/>
            <a:gdLst/>
            <a:ahLst/>
            <a:cxnLst/>
            <a:rect l="l" t="t" r="r" b="b"/>
            <a:pathLst>
              <a:path w="4561840" h="2226945">
                <a:moveTo>
                  <a:pt x="2857911" y="1424876"/>
                </a:moveTo>
                <a:lnTo>
                  <a:pt x="2127677" y="1424876"/>
                </a:lnTo>
                <a:lnTo>
                  <a:pt x="0" y="2226369"/>
                </a:lnTo>
                <a:lnTo>
                  <a:pt x="2857911" y="1424876"/>
                </a:lnTo>
                <a:close/>
              </a:path>
              <a:path w="4561840" h="2226945">
                <a:moveTo>
                  <a:pt x="4324291" y="0"/>
                </a:moveTo>
                <a:lnTo>
                  <a:pt x="1878341" y="0"/>
                </a:lnTo>
                <a:lnTo>
                  <a:pt x="1830479" y="4824"/>
                </a:lnTo>
                <a:lnTo>
                  <a:pt x="1785901" y="18662"/>
                </a:lnTo>
                <a:lnTo>
                  <a:pt x="1745561" y="40558"/>
                </a:lnTo>
                <a:lnTo>
                  <a:pt x="1710414" y="69557"/>
                </a:lnTo>
                <a:lnTo>
                  <a:pt x="1681415" y="104704"/>
                </a:lnTo>
                <a:lnTo>
                  <a:pt x="1659519" y="145045"/>
                </a:lnTo>
                <a:lnTo>
                  <a:pt x="1645681" y="189623"/>
                </a:lnTo>
                <a:lnTo>
                  <a:pt x="1640856" y="237484"/>
                </a:lnTo>
                <a:lnTo>
                  <a:pt x="1640857" y="1187397"/>
                </a:lnTo>
                <a:lnTo>
                  <a:pt x="1645681" y="1235253"/>
                </a:lnTo>
                <a:lnTo>
                  <a:pt x="1659519" y="1279831"/>
                </a:lnTo>
                <a:lnTo>
                  <a:pt x="1681415" y="1320171"/>
                </a:lnTo>
                <a:lnTo>
                  <a:pt x="1710414" y="1355318"/>
                </a:lnTo>
                <a:lnTo>
                  <a:pt x="1745561" y="1384317"/>
                </a:lnTo>
                <a:lnTo>
                  <a:pt x="1785901" y="1406213"/>
                </a:lnTo>
                <a:lnTo>
                  <a:pt x="1830479" y="1420051"/>
                </a:lnTo>
                <a:lnTo>
                  <a:pt x="1878341" y="1424876"/>
                </a:lnTo>
                <a:lnTo>
                  <a:pt x="4324291" y="1424876"/>
                </a:lnTo>
                <a:lnTo>
                  <a:pt x="4372155" y="1420051"/>
                </a:lnTo>
                <a:lnTo>
                  <a:pt x="4416734" y="1406213"/>
                </a:lnTo>
                <a:lnTo>
                  <a:pt x="4457076" y="1384317"/>
                </a:lnTo>
                <a:lnTo>
                  <a:pt x="4492223" y="1355318"/>
                </a:lnTo>
                <a:lnTo>
                  <a:pt x="4521222" y="1320171"/>
                </a:lnTo>
                <a:lnTo>
                  <a:pt x="4543118" y="1279831"/>
                </a:lnTo>
                <a:lnTo>
                  <a:pt x="4556956" y="1235253"/>
                </a:lnTo>
                <a:lnTo>
                  <a:pt x="4561780" y="1187397"/>
                </a:lnTo>
                <a:lnTo>
                  <a:pt x="4561781" y="237484"/>
                </a:lnTo>
                <a:lnTo>
                  <a:pt x="4556956" y="189623"/>
                </a:lnTo>
                <a:lnTo>
                  <a:pt x="4543118" y="145045"/>
                </a:lnTo>
                <a:lnTo>
                  <a:pt x="4521222" y="104704"/>
                </a:lnTo>
                <a:lnTo>
                  <a:pt x="4492223" y="69557"/>
                </a:lnTo>
                <a:lnTo>
                  <a:pt x="4457076" y="40558"/>
                </a:lnTo>
                <a:lnTo>
                  <a:pt x="4416734" y="18662"/>
                </a:lnTo>
                <a:lnTo>
                  <a:pt x="4372155" y="4824"/>
                </a:lnTo>
                <a:lnTo>
                  <a:pt x="432429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760434" y="3475228"/>
            <a:ext cx="240284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supported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private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616449"/>
            <a:ext cx="14168119" cy="6935470"/>
          </a:xfrm>
          <a:custGeom>
            <a:avLst/>
            <a:gdLst/>
            <a:ahLst/>
            <a:cxnLst/>
            <a:rect l="l" t="t" r="r" b="b"/>
            <a:pathLst>
              <a:path w="14168119" h="6935470">
                <a:moveTo>
                  <a:pt x="0" y="0"/>
                </a:moveTo>
                <a:lnTo>
                  <a:pt x="14168061" y="0"/>
                </a:lnTo>
                <a:lnTo>
                  <a:pt x="14168061" y="6935057"/>
                </a:lnTo>
                <a:lnTo>
                  <a:pt x="0" y="69350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68224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615695"/>
            <a:ext cx="14033500" cy="6586220"/>
            <a:chOff x="161544" y="615695"/>
            <a:chExt cx="14033500" cy="6586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615695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034283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099564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033016"/>
            <a:ext cx="6882130" cy="4879975"/>
            <a:chOff x="295656" y="2033016"/>
            <a:chExt cx="6882130" cy="4879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033016"/>
              <a:ext cx="335280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904744"/>
              <a:ext cx="277368" cy="2773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0808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7657" y="2584196"/>
            <a:ext cx="173799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6690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5017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12519" y="2512251"/>
            <a:ext cx="5861685" cy="3927475"/>
            <a:chOff x="1112519" y="2512251"/>
            <a:chExt cx="5861685" cy="39274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709159"/>
              <a:ext cx="277368" cy="2773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86688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904743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48956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42630" y="2584196"/>
            <a:ext cx="174498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4838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3165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91455" y="2339083"/>
            <a:ext cx="9240520" cy="4573905"/>
            <a:chOff x="4791455" y="2339083"/>
            <a:chExt cx="9240520" cy="457390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4709159"/>
              <a:ext cx="277367" cy="2773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1600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23425" y="6489700"/>
            <a:ext cx="3107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16174" y="6474460"/>
            <a:ext cx="2228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76508" y="3396585"/>
            <a:ext cx="9669780" cy="2148205"/>
            <a:chOff x="1376508" y="3396585"/>
            <a:chExt cx="9669780" cy="214820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0296" y="5248655"/>
              <a:ext cx="295655" cy="2956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82858" y="3402935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3047" y="3535679"/>
              <a:ext cx="280415" cy="2804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0343" y="3523487"/>
              <a:ext cx="399288" cy="3992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821630" y="3922776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2976" y="3523488"/>
            <a:ext cx="399288" cy="39928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61039" y="3931920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38031" y="3768809"/>
            <a:ext cx="205232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76508" y="5130034"/>
            <a:ext cx="5154295" cy="828040"/>
            <a:chOff x="1376508" y="5130034"/>
            <a:chExt cx="5154295" cy="828040"/>
          </a:xfrm>
        </p:grpSpPr>
        <p:sp>
          <p:nvSpPr>
            <p:cNvPr id="40" name="object 40"/>
            <p:cNvSpPr/>
            <p:nvPr/>
          </p:nvSpPr>
          <p:spPr>
            <a:xfrm>
              <a:off x="1382858" y="513638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3047" y="5269991"/>
              <a:ext cx="280415" cy="2804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0343" y="5257799"/>
              <a:ext cx="399288" cy="39623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821630" y="5657088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2976" y="5257800"/>
            <a:ext cx="399288" cy="39623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012631" y="5500073"/>
            <a:ext cx="310896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80"/>
              </a:spcBef>
              <a:tabLst>
                <a:tab pos="2348230" algn="l"/>
              </a:tabLst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650" baseline="42929" dirty="0">
                <a:solidFill>
                  <a:srgbClr val="232F3E"/>
                </a:solidFill>
                <a:latin typeface="Calibri"/>
                <a:cs typeface="Calibri"/>
              </a:rPr>
              <a:t>EC</a:t>
            </a:r>
            <a:r>
              <a:rPr sz="1650" spc="-15" baseline="42929" dirty="0">
                <a:solidFill>
                  <a:srgbClr val="232F3E"/>
                </a:solidFill>
                <a:latin typeface="Calibri"/>
                <a:cs typeface="Calibri"/>
              </a:rPr>
              <a:t> 2Instance</a:t>
            </a:r>
            <a:endParaRPr sz="1650" baseline="42929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7728" y="999744"/>
            <a:ext cx="694944" cy="69189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779378" y="631443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09357" y="1329828"/>
            <a:ext cx="6950075" cy="3220085"/>
            <a:chOff x="3909357" y="1329828"/>
            <a:chExt cx="6950075" cy="3220085"/>
          </a:xfrm>
        </p:grpSpPr>
        <p:sp>
          <p:nvSpPr>
            <p:cNvPr id="49" name="object 49"/>
            <p:cNvSpPr/>
            <p:nvPr/>
          </p:nvSpPr>
          <p:spPr>
            <a:xfrm>
              <a:off x="3909357" y="1329828"/>
              <a:ext cx="3060065" cy="1035050"/>
            </a:xfrm>
            <a:custGeom>
              <a:avLst/>
              <a:gdLst/>
              <a:ahLst/>
              <a:cxnLst/>
              <a:rect l="l" t="t" r="r" b="b"/>
              <a:pathLst>
                <a:path w="3060065" h="1035050">
                  <a:moveTo>
                    <a:pt x="31750" y="939405"/>
                  </a:moveTo>
                  <a:lnTo>
                    <a:pt x="0" y="939405"/>
                  </a:lnTo>
                  <a:lnTo>
                    <a:pt x="47625" y="1034655"/>
                  </a:lnTo>
                  <a:lnTo>
                    <a:pt x="87312" y="955280"/>
                  </a:lnTo>
                  <a:lnTo>
                    <a:pt x="31750" y="955280"/>
                  </a:lnTo>
                  <a:lnTo>
                    <a:pt x="31750" y="939405"/>
                  </a:lnTo>
                  <a:close/>
                </a:path>
                <a:path w="3060065" h="1035050">
                  <a:moveTo>
                    <a:pt x="3059997" y="0"/>
                  </a:moveTo>
                  <a:lnTo>
                    <a:pt x="38856" y="0"/>
                  </a:lnTo>
                  <a:lnTo>
                    <a:pt x="31750" y="7106"/>
                  </a:lnTo>
                  <a:lnTo>
                    <a:pt x="31750" y="955280"/>
                  </a:lnTo>
                  <a:lnTo>
                    <a:pt x="63500" y="955280"/>
                  </a:lnTo>
                  <a:lnTo>
                    <a:pt x="63500" y="31750"/>
                  </a:lnTo>
                  <a:lnTo>
                    <a:pt x="47625" y="31750"/>
                  </a:lnTo>
                  <a:lnTo>
                    <a:pt x="63500" y="15875"/>
                  </a:lnTo>
                  <a:lnTo>
                    <a:pt x="3059997" y="15875"/>
                  </a:lnTo>
                  <a:lnTo>
                    <a:pt x="3059997" y="0"/>
                  </a:lnTo>
                  <a:close/>
                </a:path>
                <a:path w="3060065" h="1035050">
                  <a:moveTo>
                    <a:pt x="95250" y="939405"/>
                  </a:moveTo>
                  <a:lnTo>
                    <a:pt x="63500" y="939405"/>
                  </a:lnTo>
                  <a:lnTo>
                    <a:pt x="63500" y="955280"/>
                  </a:lnTo>
                  <a:lnTo>
                    <a:pt x="87312" y="955280"/>
                  </a:lnTo>
                  <a:lnTo>
                    <a:pt x="95250" y="939405"/>
                  </a:lnTo>
                  <a:close/>
                </a:path>
                <a:path w="3060065" h="1035050">
                  <a:moveTo>
                    <a:pt x="63500" y="15875"/>
                  </a:moveTo>
                  <a:lnTo>
                    <a:pt x="47625" y="31750"/>
                  </a:lnTo>
                  <a:lnTo>
                    <a:pt x="63500" y="31750"/>
                  </a:lnTo>
                  <a:lnTo>
                    <a:pt x="63500" y="15875"/>
                  </a:lnTo>
                  <a:close/>
                </a:path>
                <a:path w="3060065" h="1035050">
                  <a:moveTo>
                    <a:pt x="3059997" y="15875"/>
                  </a:moveTo>
                  <a:lnTo>
                    <a:pt x="63500" y="15875"/>
                  </a:lnTo>
                  <a:lnTo>
                    <a:pt x="63500" y="31750"/>
                  </a:lnTo>
                  <a:lnTo>
                    <a:pt x="3059997" y="31750"/>
                  </a:lnTo>
                  <a:lnTo>
                    <a:pt x="3059997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1045" y="1329828"/>
              <a:ext cx="3197860" cy="1035050"/>
            </a:xfrm>
            <a:custGeom>
              <a:avLst/>
              <a:gdLst/>
              <a:ahLst/>
              <a:cxnLst/>
              <a:rect l="l" t="t" r="r" b="b"/>
              <a:pathLst>
                <a:path w="3197859" h="1035050">
                  <a:moveTo>
                    <a:pt x="3134352" y="939405"/>
                  </a:moveTo>
                  <a:lnTo>
                    <a:pt x="3102602" y="939405"/>
                  </a:lnTo>
                  <a:lnTo>
                    <a:pt x="3150227" y="1034655"/>
                  </a:lnTo>
                  <a:lnTo>
                    <a:pt x="3189914" y="955280"/>
                  </a:lnTo>
                  <a:lnTo>
                    <a:pt x="3134352" y="955280"/>
                  </a:lnTo>
                  <a:lnTo>
                    <a:pt x="3134352" y="939405"/>
                  </a:lnTo>
                  <a:close/>
                </a:path>
                <a:path w="3197859" h="1035050">
                  <a:moveTo>
                    <a:pt x="3134352" y="15875"/>
                  </a:moveTo>
                  <a:lnTo>
                    <a:pt x="3134352" y="955280"/>
                  </a:lnTo>
                  <a:lnTo>
                    <a:pt x="3166102" y="955280"/>
                  </a:lnTo>
                  <a:lnTo>
                    <a:pt x="3166102" y="31750"/>
                  </a:lnTo>
                  <a:lnTo>
                    <a:pt x="3150227" y="31750"/>
                  </a:lnTo>
                  <a:lnTo>
                    <a:pt x="3134352" y="15875"/>
                  </a:lnTo>
                  <a:close/>
                </a:path>
                <a:path w="3197859" h="1035050">
                  <a:moveTo>
                    <a:pt x="3197852" y="939405"/>
                  </a:moveTo>
                  <a:lnTo>
                    <a:pt x="3166102" y="939405"/>
                  </a:lnTo>
                  <a:lnTo>
                    <a:pt x="3166102" y="955280"/>
                  </a:lnTo>
                  <a:lnTo>
                    <a:pt x="3189914" y="955280"/>
                  </a:lnTo>
                  <a:lnTo>
                    <a:pt x="3197852" y="939405"/>
                  </a:lnTo>
                  <a:close/>
                </a:path>
                <a:path w="3197859" h="1035050">
                  <a:moveTo>
                    <a:pt x="3158994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3134352" y="31750"/>
                  </a:lnTo>
                  <a:lnTo>
                    <a:pt x="3134352" y="15875"/>
                  </a:lnTo>
                  <a:lnTo>
                    <a:pt x="3166102" y="15875"/>
                  </a:lnTo>
                  <a:lnTo>
                    <a:pt x="3166102" y="7106"/>
                  </a:lnTo>
                  <a:lnTo>
                    <a:pt x="3158994" y="0"/>
                  </a:lnTo>
                  <a:close/>
                </a:path>
                <a:path w="3197859" h="1035050">
                  <a:moveTo>
                    <a:pt x="3166102" y="15875"/>
                  </a:moveTo>
                  <a:lnTo>
                    <a:pt x="3134352" y="15875"/>
                  </a:lnTo>
                  <a:lnTo>
                    <a:pt x="3150227" y="31750"/>
                  </a:lnTo>
                  <a:lnTo>
                    <a:pt x="3166102" y="31750"/>
                  </a:lnTo>
                  <a:lnTo>
                    <a:pt x="3166102" y="158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03413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859801" y="35052"/>
            <a:ext cx="5390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25" dirty="0"/>
              <a:t> </a:t>
            </a:r>
            <a:r>
              <a:rPr sz="3200" dirty="0"/>
              <a:t>-</a:t>
            </a:r>
            <a:r>
              <a:rPr sz="3200" spc="-25" dirty="0"/>
              <a:t> </a:t>
            </a:r>
            <a:r>
              <a:rPr sz="3200" spc="-10" dirty="0">
                <a:solidFill>
                  <a:srgbClr val="00B050"/>
                </a:solidFill>
              </a:rPr>
              <a:t>Mixed</a:t>
            </a:r>
            <a:endParaRPr sz="3200"/>
          </a:p>
        </p:txBody>
      </p:sp>
      <p:sp>
        <p:nvSpPr>
          <p:cNvPr id="53" name="object 53"/>
          <p:cNvSpPr txBox="1"/>
          <p:nvPr/>
        </p:nvSpPr>
        <p:spPr>
          <a:xfrm>
            <a:off x="8003413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59331" y="2509092"/>
            <a:ext cx="2331085" cy="3927475"/>
            <a:chOff x="7859331" y="2509092"/>
            <a:chExt cx="2331085" cy="392747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0999" y="2901695"/>
              <a:ext cx="277368" cy="2773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865681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162529" y="2581147"/>
            <a:ext cx="173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21562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59890" y="4726940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007095" y="2908720"/>
            <a:ext cx="5641975" cy="2075180"/>
            <a:chOff x="8007095" y="2908720"/>
            <a:chExt cx="5641975" cy="2075180"/>
          </a:xfrm>
        </p:grpSpPr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7095" y="4706111"/>
              <a:ext cx="277368" cy="2773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681560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681560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37478" y="2509092"/>
            <a:ext cx="2331085" cy="3927475"/>
            <a:chOff x="11537478" y="2509092"/>
            <a:chExt cx="2331085" cy="3927475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9935" y="2901695"/>
              <a:ext cx="277368" cy="2773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543828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837503" y="2581147"/>
            <a:ext cx="1744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699709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2038038" y="4726940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342185" y="4706111"/>
            <a:ext cx="5154295" cy="1268095"/>
            <a:chOff x="8342185" y="4706111"/>
            <a:chExt cx="5154295" cy="1268095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86032" y="4706111"/>
              <a:ext cx="277368" cy="27736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348535" y="5152218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4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0504840" y="5562600"/>
            <a:ext cx="8413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100" spc="-5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D86613"/>
                </a:solidFill>
                <a:latin typeface="Calibri"/>
                <a:cs typeface="Calibri"/>
              </a:rPr>
              <a:t>Profile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60535" y="5309615"/>
            <a:ext cx="396240" cy="399288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8548028" y="5690616"/>
            <a:ext cx="1193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05943" y="5309615"/>
            <a:ext cx="396240" cy="39928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2193171" y="5690616"/>
            <a:ext cx="1193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527792" y="4197096"/>
            <a:ext cx="691896" cy="694943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0371269" y="4839716"/>
            <a:ext cx="1080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1716" rIns="0" bIns="0" rtlCol="0">
            <a:spAutoFit/>
          </a:bodyPr>
          <a:lstStyle/>
          <a:p>
            <a:pPr marL="92075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EKS</a:t>
            </a:r>
            <a:r>
              <a:rPr sz="4800" spc="-75" dirty="0"/>
              <a:t> </a:t>
            </a:r>
            <a:r>
              <a:rPr sz="4800" spc="-25" dirty="0"/>
              <a:t>Fargate</a:t>
            </a:r>
            <a:r>
              <a:rPr sz="4800" spc="-55" dirty="0"/>
              <a:t> </a:t>
            </a:r>
            <a:r>
              <a:rPr sz="4800" dirty="0"/>
              <a:t>vs</a:t>
            </a:r>
            <a:r>
              <a:rPr sz="4800" spc="-60" dirty="0"/>
              <a:t> </a:t>
            </a:r>
            <a:r>
              <a:rPr sz="4800" dirty="0"/>
              <a:t>Managed</a:t>
            </a:r>
            <a:r>
              <a:rPr sz="4800" spc="-55" dirty="0"/>
              <a:t> </a:t>
            </a:r>
            <a:r>
              <a:rPr sz="4800" dirty="0"/>
              <a:t>vs</a:t>
            </a:r>
            <a:r>
              <a:rPr sz="4800" spc="-60" dirty="0"/>
              <a:t> </a:t>
            </a:r>
            <a:r>
              <a:rPr sz="4800" dirty="0"/>
              <a:t>Unmanaged</a:t>
            </a:r>
            <a:r>
              <a:rPr sz="4800" spc="-55" dirty="0"/>
              <a:t> </a:t>
            </a:r>
            <a:r>
              <a:rPr sz="4800" spc="-10" dirty="0"/>
              <a:t>Nodes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496" y="1841282"/>
            <a:ext cx="13865402" cy="49335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86635"/>
            <a:ext cx="11760835" cy="22479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ts val="3600"/>
              </a:lnSpc>
              <a:spcBef>
                <a:spcPts val="6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many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considerations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need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aware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before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we </a:t>
            </a:r>
            <a:r>
              <a:rPr sz="3400" dirty="0">
                <a:latin typeface="Calibri"/>
                <a:cs typeface="Calibri"/>
              </a:rPr>
              <a:t>decide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Kubernetes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workloads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Fargate.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Documentation</a:t>
            </a:r>
            <a:r>
              <a:rPr sz="3400" spc="-16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20" dirty="0">
                <a:solidFill>
                  <a:srgbClr val="406F8D"/>
                </a:solidFill>
                <a:latin typeface="Calibri"/>
                <a:cs typeface="Calibri"/>
              </a:rPr>
              <a:t>Link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287020" algn="l"/>
              </a:tabLst>
            </a:pPr>
            <a:r>
              <a:rPr sz="3400" u="heavy" spc="-10" dirty="0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latin typeface="Calibri"/>
                <a:cs typeface="Calibri"/>
              </a:rPr>
              <a:t>https://docs.aws.amazon.com/eks/latest/userguide/fargate.html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2963545">
              <a:lnSpc>
                <a:spcPct val="100000"/>
              </a:lnSpc>
              <a:spcBef>
                <a:spcPts val="100"/>
              </a:spcBef>
            </a:pPr>
            <a:r>
              <a:rPr dirty="0"/>
              <a:t>EKS</a:t>
            </a:r>
            <a:r>
              <a:rPr spc="-170" dirty="0"/>
              <a:t> </a:t>
            </a:r>
            <a:r>
              <a:rPr spc="-25" dirty="0"/>
              <a:t>Fargate</a:t>
            </a:r>
            <a:r>
              <a:rPr spc="-150" dirty="0"/>
              <a:t> </a:t>
            </a:r>
            <a:r>
              <a:rPr spc="-10" dirty="0"/>
              <a:t>Considerations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4163" y="2482256"/>
            <a:ext cx="4904740" cy="31362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065" marR="5080" algn="ctr">
              <a:lnSpc>
                <a:spcPct val="105700"/>
              </a:lnSpc>
              <a:spcBef>
                <a:spcPts val="180"/>
              </a:spcBef>
            </a:pPr>
            <a:r>
              <a:rPr sz="6000" b="1" spc="-25" dirty="0">
                <a:solidFill>
                  <a:srgbClr val="00B050"/>
                </a:solidFill>
                <a:latin typeface="Calibri"/>
                <a:cs typeface="Calibri"/>
              </a:rPr>
              <a:t>Fargate</a:t>
            </a:r>
            <a:r>
              <a:rPr sz="6000" b="1" spc="-29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Profiles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Basics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90378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9052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2412" y="153670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6549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24460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27694" y="1530603"/>
            <a:ext cx="119316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014" marR="5080" indent="-10795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Certificate Manager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74268" y="1625091"/>
            <a:ext cx="979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Route53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299735" y="1530603"/>
            <a:ext cx="14122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36880" marR="5080" indent="-42481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Block </a:t>
            </a:r>
            <a:r>
              <a:rPr sz="2200" spc="-10" dirty="0">
                <a:latin typeface="Calibri"/>
                <a:cs typeface="Calibri"/>
              </a:rPr>
              <a:t>Store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201804" y="7023100"/>
            <a:ext cx="87185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5080">
              <a:lnSpc>
                <a:spcPts val="2620"/>
              </a:lnSpc>
              <a:spcBef>
                <a:spcPts val="200"/>
              </a:spcBef>
            </a:pPr>
            <a:r>
              <a:rPr sz="2200" spc="-30" dirty="0">
                <a:latin typeface="Calibri"/>
                <a:cs typeface="Calibri"/>
              </a:rPr>
              <a:t>Fargate </a:t>
            </a:r>
            <a:r>
              <a:rPr sz="2200" spc="-10" dirty="0"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616449"/>
            <a:ext cx="14168119" cy="6935470"/>
          </a:xfrm>
          <a:custGeom>
            <a:avLst/>
            <a:gdLst/>
            <a:ahLst/>
            <a:cxnLst/>
            <a:rect l="l" t="t" r="r" b="b"/>
            <a:pathLst>
              <a:path w="14168119" h="6935470">
                <a:moveTo>
                  <a:pt x="0" y="0"/>
                </a:moveTo>
                <a:lnTo>
                  <a:pt x="14168061" y="0"/>
                </a:lnTo>
                <a:lnTo>
                  <a:pt x="14168061" y="6935057"/>
                </a:lnTo>
                <a:lnTo>
                  <a:pt x="0" y="69350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68224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615695"/>
            <a:ext cx="14033500" cy="6586220"/>
            <a:chOff x="161544" y="615695"/>
            <a:chExt cx="14033500" cy="6586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615695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034283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099564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033016"/>
            <a:ext cx="6882130" cy="4879975"/>
            <a:chOff x="295656" y="2033016"/>
            <a:chExt cx="6882130" cy="4879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033016"/>
              <a:ext cx="335280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904744"/>
              <a:ext cx="277368" cy="2773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0808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7657" y="2584196"/>
            <a:ext cx="173799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6690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5017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12519" y="2512251"/>
            <a:ext cx="5861685" cy="3927475"/>
            <a:chOff x="1112519" y="2512251"/>
            <a:chExt cx="5861685" cy="39274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709159"/>
              <a:ext cx="277368" cy="2773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86688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904743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48956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42630" y="2584196"/>
            <a:ext cx="174498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4838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3165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91455" y="4197096"/>
            <a:ext cx="6428740" cy="789940"/>
            <a:chOff x="4791455" y="4197096"/>
            <a:chExt cx="6428740" cy="78994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4709160"/>
              <a:ext cx="277367" cy="2773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791" y="4197096"/>
              <a:ext cx="691896" cy="6949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423425" y="6489700"/>
            <a:ext cx="3107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16008" y="2364483"/>
            <a:ext cx="6390640" cy="4523105"/>
          </a:xfrm>
          <a:prstGeom prst="rect">
            <a:avLst/>
          </a:prstGeom>
          <a:ln w="5080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11760" algn="ctr">
              <a:lnSpc>
                <a:spcPct val="100000"/>
              </a:lnSpc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marL="616585" algn="ctr">
              <a:lnSpc>
                <a:spcPct val="100000"/>
              </a:lnSpc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76508" y="3396585"/>
            <a:ext cx="5154295" cy="828040"/>
            <a:chOff x="1376508" y="3396585"/>
            <a:chExt cx="5154295" cy="828040"/>
          </a:xfrm>
        </p:grpSpPr>
        <p:sp>
          <p:nvSpPr>
            <p:cNvPr id="31" name="object 31"/>
            <p:cNvSpPr/>
            <p:nvPr/>
          </p:nvSpPr>
          <p:spPr>
            <a:xfrm>
              <a:off x="1382858" y="3402935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3047" y="3535679"/>
              <a:ext cx="280415" cy="2804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0343" y="3523487"/>
              <a:ext cx="399288" cy="3992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821630" y="3922776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2976" y="3523488"/>
            <a:ext cx="399288" cy="399288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361039" y="3931920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8031" y="3768809"/>
            <a:ext cx="205232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76508" y="5130034"/>
            <a:ext cx="5154295" cy="828040"/>
            <a:chOff x="1376508" y="5130034"/>
            <a:chExt cx="5154295" cy="828040"/>
          </a:xfrm>
        </p:grpSpPr>
        <p:sp>
          <p:nvSpPr>
            <p:cNvPr id="39" name="object 39"/>
            <p:cNvSpPr/>
            <p:nvPr/>
          </p:nvSpPr>
          <p:spPr>
            <a:xfrm>
              <a:off x="1382858" y="513638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3047" y="5269991"/>
              <a:ext cx="280415" cy="2804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0343" y="5257799"/>
              <a:ext cx="399288" cy="39623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821630" y="5657088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2976" y="5257800"/>
            <a:ext cx="399288" cy="39623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3012631" y="5500073"/>
            <a:ext cx="310896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80"/>
              </a:spcBef>
              <a:tabLst>
                <a:tab pos="2348230" algn="l"/>
              </a:tabLst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650" baseline="42929" dirty="0">
                <a:solidFill>
                  <a:srgbClr val="232F3E"/>
                </a:solidFill>
                <a:latin typeface="Calibri"/>
                <a:cs typeface="Calibri"/>
              </a:rPr>
              <a:t>EC</a:t>
            </a:r>
            <a:r>
              <a:rPr sz="1650" spc="-15" baseline="42929" dirty="0">
                <a:solidFill>
                  <a:srgbClr val="232F3E"/>
                </a:solidFill>
                <a:latin typeface="Calibri"/>
                <a:cs typeface="Calibri"/>
              </a:rPr>
              <a:t> 2Instance</a:t>
            </a:r>
            <a:endParaRPr sz="1650" baseline="42929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7728" y="999744"/>
            <a:ext cx="694944" cy="69189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779378" y="631443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909357" y="1329828"/>
            <a:ext cx="6950075" cy="1035050"/>
            <a:chOff x="3909357" y="1329828"/>
            <a:chExt cx="6950075" cy="1035050"/>
          </a:xfrm>
        </p:grpSpPr>
        <p:sp>
          <p:nvSpPr>
            <p:cNvPr id="48" name="object 48"/>
            <p:cNvSpPr/>
            <p:nvPr/>
          </p:nvSpPr>
          <p:spPr>
            <a:xfrm>
              <a:off x="3909357" y="1329828"/>
              <a:ext cx="3060065" cy="1035050"/>
            </a:xfrm>
            <a:custGeom>
              <a:avLst/>
              <a:gdLst/>
              <a:ahLst/>
              <a:cxnLst/>
              <a:rect l="l" t="t" r="r" b="b"/>
              <a:pathLst>
                <a:path w="3060065" h="1035050">
                  <a:moveTo>
                    <a:pt x="31750" y="939405"/>
                  </a:moveTo>
                  <a:lnTo>
                    <a:pt x="0" y="939405"/>
                  </a:lnTo>
                  <a:lnTo>
                    <a:pt x="47625" y="1034655"/>
                  </a:lnTo>
                  <a:lnTo>
                    <a:pt x="87312" y="955280"/>
                  </a:lnTo>
                  <a:lnTo>
                    <a:pt x="31750" y="955280"/>
                  </a:lnTo>
                  <a:lnTo>
                    <a:pt x="31750" y="939405"/>
                  </a:lnTo>
                  <a:close/>
                </a:path>
                <a:path w="3060065" h="1035050">
                  <a:moveTo>
                    <a:pt x="3059997" y="0"/>
                  </a:moveTo>
                  <a:lnTo>
                    <a:pt x="38856" y="0"/>
                  </a:lnTo>
                  <a:lnTo>
                    <a:pt x="31750" y="7106"/>
                  </a:lnTo>
                  <a:lnTo>
                    <a:pt x="31750" y="955280"/>
                  </a:lnTo>
                  <a:lnTo>
                    <a:pt x="63500" y="955280"/>
                  </a:lnTo>
                  <a:lnTo>
                    <a:pt x="63500" y="31750"/>
                  </a:lnTo>
                  <a:lnTo>
                    <a:pt x="47625" y="31750"/>
                  </a:lnTo>
                  <a:lnTo>
                    <a:pt x="63500" y="15875"/>
                  </a:lnTo>
                  <a:lnTo>
                    <a:pt x="3059997" y="15875"/>
                  </a:lnTo>
                  <a:lnTo>
                    <a:pt x="3059997" y="0"/>
                  </a:lnTo>
                  <a:close/>
                </a:path>
                <a:path w="3060065" h="1035050">
                  <a:moveTo>
                    <a:pt x="95250" y="939405"/>
                  </a:moveTo>
                  <a:lnTo>
                    <a:pt x="63500" y="939405"/>
                  </a:lnTo>
                  <a:lnTo>
                    <a:pt x="63500" y="955280"/>
                  </a:lnTo>
                  <a:lnTo>
                    <a:pt x="87312" y="955280"/>
                  </a:lnTo>
                  <a:lnTo>
                    <a:pt x="95250" y="939405"/>
                  </a:lnTo>
                  <a:close/>
                </a:path>
                <a:path w="3060065" h="1035050">
                  <a:moveTo>
                    <a:pt x="63500" y="15875"/>
                  </a:moveTo>
                  <a:lnTo>
                    <a:pt x="47625" y="31750"/>
                  </a:lnTo>
                  <a:lnTo>
                    <a:pt x="63500" y="31750"/>
                  </a:lnTo>
                  <a:lnTo>
                    <a:pt x="63500" y="15875"/>
                  </a:lnTo>
                  <a:close/>
                </a:path>
                <a:path w="3060065" h="1035050">
                  <a:moveTo>
                    <a:pt x="3059997" y="15875"/>
                  </a:moveTo>
                  <a:lnTo>
                    <a:pt x="63500" y="15875"/>
                  </a:lnTo>
                  <a:lnTo>
                    <a:pt x="63500" y="31750"/>
                  </a:lnTo>
                  <a:lnTo>
                    <a:pt x="3059997" y="31750"/>
                  </a:lnTo>
                  <a:lnTo>
                    <a:pt x="3059997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61045" y="1329828"/>
              <a:ext cx="3197860" cy="1035050"/>
            </a:xfrm>
            <a:custGeom>
              <a:avLst/>
              <a:gdLst/>
              <a:ahLst/>
              <a:cxnLst/>
              <a:rect l="l" t="t" r="r" b="b"/>
              <a:pathLst>
                <a:path w="3197859" h="1035050">
                  <a:moveTo>
                    <a:pt x="3134352" y="939405"/>
                  </a:moveTo>
                  <a:lnTo>
                    <a:pt x="3102602" y="939405"/>
                  </a:lnTo>
                  <a:lnTo>
                    <a:pt x="3150227" y="1034655"/>
                  </a:lnTo>
                  <a:lnTo>
                    <a:pt x="3189914" y="955280"/>
                  </a:lnTo>
                  <a:lnTo>
                    <a:pt x="3134352" y="955280"/>
                  </a:lnTo>
                  <a:lnTo>
                    <a:pt x="3134352" y="939405"/>
                  </a:lnTo>
                  <a:close/>
                </a:path>
                <a:path w="3197859" h="1035050">
                  <a:moveTo>
                    <a:pt x="3134352" y="15875"/>
                  </a:moveTo>
                  <a:lnTo>
                    <a:pt x="3134352" y="955280"/>
                  </a:lnTo>
                  <a:lnTo>
                    <a:pt x="3166102" y="955280"/>
                  </a:lnTo>
                  <a:lnTo>
                    <a:pt x="3166102" y="31750"/>
                  </a:lnTo>
                  <a:lnTo>
                    <a:pt x="3150227" y="31750"/>
                  </a:lnTo>
                  <a:lnTo>
                    <a:pt x="3134352" y="15875"/>
                  </a:lnTo>
                  <a:close/>
                </a:path>
                <a:path w="3197859" h="1035050">
                  <a:moveTo>
                    <a:pt x="3197852" y="939405"/>
                  </a:moveTo>
                  <a:lnTo>
                    <a:pt x="3166102" y="939405"/>
                  </a:lnTo>
                  <a:lnTo>
                    <a:pt x="3166102" y="955280"/>
                  </a:lnTo>
                  <a:lnTo>
                    <a:pt x="3189914" y="955280"/>
                  </a:lnTo>
                  <a:lnTo>
                    <a:pt x="3197852" y="939405"/>
                  </a:lnTo>
                  <a:close/>
                </a:path>
                <a:path w="3197859" h="1035050">
                  <a:moveTo>
                    <a:pt x="3158994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3134352" y="31750"/>
                  </a:lnTo>
                  <a:lnTo>
                    <a:pt x="3134352" y="15875"/>
                  </a:lnTo>
                  <a:lnTo>
                    <a:pt x="3166102" y="15875"/>
                  </a:lnTo>
                  <a:lnTo>
                    <a:pt x="3166102" y="7106"/>
                  </a:lnTo>
                  <a:lnTo>
                    <a:pt x="3158994" y="0"/>
                  </a:lnTo>
                  <a:close/>
                </a:path>
                <a:path w="3197859" h="1035050">
                  <a:moveTo>
                    <a:pt x="3166102" y="15875"/>
                  </a:moveTo>
                  <a:lnTo>
                    <a:pt x="3134352" y="15875"/>
                  </a:lnTo>
                  <a:lnTo>
                    <a:pt x="3150227" y="31750"/>
                  </a:lnTo>
                  <a:lnTo>
                    <a:pt x="3166102" y="31750"/>
                  </a:lnTo>
                  <a:lnTo>
                    <a:pt x="3166102" y="158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859801" y="35052"/>
            <a:ext cx="5390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25" dirty="0"/>
              <a:t> </a:t>
            </a:r>
            <a:r>
              <a:rPr sz="3200" dirty="0"/>
              <a:t>-</a:t>
            </a:r>
            <a:r>
              <a:rPr sz="3200" spc="-25" dirty="0"/>
              <a:t> </a:t>
            </a:r>
            <a:r>
              <a:rPr sz="3200" spc="-10" dirty="0">
                <a:solidFill>
                  <a:srgbClr val="00B050"/>
                </a:solidFill>
              </a:rPr>
              <a:t>Mixed</a:t>
            </a:r>
            <a:endParaRPr sz="3200"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616449"/>
            <a:ext cx="14168119" cy="6935470"/>
          </a:xfrm>
          <a:custGeom>
            <a:avLst/>
            <a:gdLst/>
            <a:ahLst/>
            <a:cxnLst/>
            <a:rect l="l" t="t" r="r" b="b"/>
            <a:pathLst>
              <a:path w="14168119" h="6935470">
                <a:moveTo>
                  <a:pt x="0" y="0"/>
                </a:moveTo>
                <a:lnTo>
                  <a:pt x="14168061" y="0"/>
                </a:lnTo>
                <a:lnTo>
                  <a:pt x="14168061" y="6935057"/>
                </a:lnTo>
                <a:lnTo>
                  <a:pt x="0" y="69350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68224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615695"/>
            <a:ext cx="14033500" cy="6586220"/>
            <a:chOff x="161544" y="615695"/>
            <a:chExt cx="14033500" cy="6586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615695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034283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099564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033016"/>
            <a:ext cx="6882130" cy="4879975"/>
            <a:chOff x="295656" y="2033016"/>
            <a:chExt cx="6882130" cy="4879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033016"/>
              <a:ext cx="335280" cy="3322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904744"/>
              <a:ext cx="277368" cy="2773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0808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7657" y="2584196"/>
            <a:ext cx="173799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6690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5017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12519" y="2512251"/>
            <a:ext cx="5861685" cy="3927475"/>
            <a:chOff x="1112519" y="2512251"/>
            <a:chExt cx="5861685" cy="39274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709159"/>
              <a:ext cx="277368" cy="2773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86688" y="29118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904743"/>
              <a:ext cx="277367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48956" y="2518601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42630" y="2584196"/>
            <a:ext cx="1744980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4838" y="47110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43165" y="4729988"/>
            <a:ext cx="90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91455" y="2339083"/>
            <a:ext cx="9240520" cy="4573905"/>
            <a:chOff x="4791455" y="2339083"/>
            <a:chExt cx="9240520" cy="457390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4709159"/>
              <a:ext cx="277367" cy="2773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16008" y="2364483"/>
              <a:ext cx="6390640" cy="4523105"/>
            </a:xfrm>
            <a:custGeom>
              <a:avLst/>
              <a:gdLst/>
              <a:ahLst/>
              <a:cxnLst/>
              <a:rect l="l" t="t" r="r" b="b"/>
              <a:pathLst>
                <a:path w="6390640" h="4523105">
                  <a:moveTo>
                    <a:pt x="0" y="0"/>
                  </a:moveTo>
                  <a:lnTo>
                    <a:pt x="6390526" y="0"/>
                  </a:lnTo>
                  <a:lnTo>
                    <a:pt x="6390526" y="4522982"/>
                  </a:lnTo>
                  <a:lnTo>
                    <a:pt x="0" y="452298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423425" y="6489700"/>
            <a:ext cx="3107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03474" y="6474460"/>
            <a:ext cx="2240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76508" y="3396585"/>
            <a:ext cx="9669780" cy="2148205"/>
            <a:chOff x="1376508" y="3396585"/>
            <a:chExt cx="9669780" cy="214820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0296" y="5248655"/>
              <a:ext cx="295655" cy="29565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82858" y="3402935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3047" y="3535679"/>
              <a:ext cx="280415" cy="28041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0343" y="3523487"/>
              <a:ext cx="399288" cy="3992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821630" y="3922776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2976" y="3523488"/>
            <a:ext cx="399288" cy="39928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61039" y="3931920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2Instance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38031" y="3768809"/>
            <a:ext cx="205232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76508" y="5130034"/>
            <a:ext cx="5154295" cy="828040"/>
            <a:chOff x="1376508" y="5130034"/>
            <a:chExt cx="5154295" cy="828040"/>
          </a:xfrm>
        </p:grpSpPr>
        <p:sp>
          <p:nvSpPr>
            <p:cNvPr id="40" name="object 40"/>
            <p:cNvSpPr/>
            <p:nvPr/>
          </p:nvSpPr>
          <p:spPr>
            <a:xfrm>
              <a:off x="1382858" y="513638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3047" y="5269991"/>
              <a:ext cx="280415" cy="2804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0343" y="5257799"/>
              <a:ext cx="399288" cy="39623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821630" y="5657088"/>
            <a:ext cx="7353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2976" y="5257800"/>
            <a:ext cx="399288" cy="39623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3012631" y="5500073"/>
            <a:ext cx="3108960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10209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80"/>
              </a:spcBef>
              <a:tabLst>
                <a:tab pos="2348230" algn="l"/>
              </a:tabLst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650" baseline="42929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650" spc="7" baseline="42929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650" spc="-15" baseline="42929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650" baseline="42929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67728" y="999744"/>
            <a:ext cx="694944" cy="69189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779378" y="631443"/>
            <a:ext cx="1289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09357" y="1329828"/>
            <a:ext cx="6950075" cy="3220085"/>
            <a:chOff x="3909357" y="1329828"/>
            <a:chExt cx="6950075" cy="3220085"/>
          </a:xfrm>
        </p:grpSpPr>
        <p:sp>
          <p:nvSpPr>
            <p:cNvPr id="49" name="object 49"/>
            <p:cNvSpPr/>
            <p:nvPr/>
          </p:nvSpPr>
          <p:spPr>
            <a:xfrm>
              <a:off x="3909357" y="1329828"/>
              <a:ext cx="3060065" cy="1035050"/>
            </a:xfrm>
            <a:custGeom>
              <a:avLst/>
              <a:gdLst/>
              <a:ahLst/>
              <a:cxnLst/>
              <a:rect l="l" t="t" r="r" b="b"/>
              <a:pathLst>
                <a:path w="3060065" h="1035050">
                  <a:moveTo>
                    <a:pt x="31750" y="939405"/>
                  </a:moveTo>
                  <a:lnTo>
                    <a:pt x="0" y="939405"/>
                  </a:lnTo>
                  <a:lnTo>
                    <a:pt x="47625" y="1034655"/>
                  </a:lnTo>
                  <a:lnTo>
                    <a:pt x="87312" y="955280"/>
                  </a:lnTo>
                  <a:lnTo>
                    <a:pt x="31750" y="955280"/>
                  </a:lnTo>
                  <a:lnTo>
                    <a:pt x="31750" y="939405"/>
                  </a:lnTo>
                  <a:close/>
                </a:path>
                <a:path w="3060065" h="1035050">
                  <a:moveTo>
                    <a:pt x="3059997" y="0"/>
                  </a:moveTo>
                  <a:lnTo>
                    <a:pt x="38856" y="0"/>
                  </a:lnTo>
                  <a:lnTo>
                    <a:pt x="31750" y="7106"/>
                  </a:lnTo>
                  <a:lnTo>
                    <a:pt x="31750" y="955280"/>
                  </a:lnTo>
                  <a:lnTo>
                    <a:pt x="63500" y="955280"/>
                  </a:lnTo>
                  <a:lnTo>
                    <a:pt x="63500" y="31750"/>
                  </a:lnTo>
                  <a:lnTo>
                    <a:pt x="47625" y="31750"/>
                  </a:lnTo>
                  <a:lnTo>
                    <a:pt x="63500" y="15875"/>
                  </a:lnTo>
                  <a:lnTo>
                    <a:pt x="3059997" y="15875"/>
                  </a:lnTo>
                  <a:lnTo>
                    <a:pt x="3059997" y="0"/>
                  </a:lnTo>
                  <a:close/>
                </a:path>
                <a:path w="3060065" h="1035050">
                  <a:moveTo>
                    <a:pt x="95250" y="939405"/>
                  </a:moveTo>
                  <a:lnTo>
                    <a:pt x="63500" y="939405"/>
                  </a:lnTo>
                  <a:lnTo>
                    <a:pt x="63500" y="955280"/>
                  </a:lnTo>
                  <a:lnTo>
                    <a:pt x="87312" y="955280"/>
                  </a:lnTo>
                  <a:lnTo>
                    <a:pt x="95250" y="939405"/>
                  </a:lnTo>
                  <a:close/>
                </a:path>
                <a:path w="3060065" h="1035050">
                  <a:moveTo>
                    <a:pt x="63500" y="15875"/>
                  </a:moveTo>
                  <a:lnTo>
                    <a:pt x="47625" y="31750"/>
                  </a:lnTo>
                  <a:lnTo>
                    <a:pt x="63500" y="31750"/>
                  </a:lnTo>
                  <a:lnTo>
                    <a:pt x="63500" y="15875"/>
                  </a:lnTo>
                  <a:close/>
                </a:path>
                <a:path w="3060065" h="1035050">
                  <a:moveTo>
                    <a:pt x="3059997" y="15875"/>
                  </a:moveTo>
                  <a:lnTo>
                    <a:pt x="63500" y="15875"/>
                  </a:lnTo>
                  <a:lnTo>
                    <a:pt x="63500" y="31750"/>
                  </a:lnTo>
                  <a:lnTo>
                    <a:pt x="3059997" y="31750"/>
                  </a:lnTo>
                  <a:lnTo>
                    <a:pt x="3059997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61045" y="1329828"/>
              <a:ext cx="3197860" cy="1035050"/>
            </a:xfrm>
            <a:custGeom>
              <a:avLst/>
              <a:gdLst/>
              <a:ahLst/>
              <a:cxnLst/>
              <a:rect l="l" t="t" r="r" b="b"/>
              <a:pathLst>
                <a:path w="3197859" h="1035050">
                  <a:moveTo>
                    <a:pt x="3134352" y="939405"/>
                  </a:moveTo>
                  <a:lnTo>
                    <a:pt x="3102602" y="939405"/>
                  </a:lnTo>
                  <a:lnTo>
                    <a:pt x="3150227" y="1034655"/>
                  </a:lnTo>
                  <a:lnTo>
                    <a:pt x="3189914" y="955280"/>
                  </a:lnTo>
                  <a:lnTo>
                    <a:pt x="3134352" y="955280"/>
                  </a:lnTo>
                  <a:lnTo>
                    <a:pt x="3134352" y="939405"/>
                  </a:lnTo>
                  <a:close/>
                </a:path>
                <a:path w="3197859" h="1035050">
                  <a:moveTo>
                    <a:pt x="3134352" y="15875"/>
                  </a:moveTo>
                  <a:lnTo>
                    <a:pt x="3134352" y="955280"/>
                  </a:lnTo>
                  <a:lnTo>
                    <a:pt x="3166102" y="955280"/>
                  </a:lnTo>
                  <a:lnTo>
                    <a:pt x="3166102" y="31750"/>
                  </a:lnTo>
                  <a:lnTo>
                    <a:pt x="3150227" y="31750"/>
                  </a:lnTo>
                  <a:lnTo>
                    <a:pt x="3134352" y="15875"/>
                  </a:lnTo>
                  <a:close/>
                </a:path>
                <a:path w="3197859" h="1035050">
                  <a:moveTo>
                    <a:pt x="3197852" y="939405"/>
                  </a:moveTo>
                  <a:lnTo>
                    <a:pt x="3166102" y="939405"/>
                  </a:lnTo>
                  <a:lnTo>
                    <a:pt x="3166102" y="955280"/>
                  </a:lnTo>
                  <a:lnTo>
                    <a:pt x="3189914" y="955280"/>
                  </a:lnTo>
                  <a:lnTo>
                    <a:pt x="3197852" y="939405"/>
                  </a:lnTo>
                  <a:close/>
                </a:path>
                <a:path w="3197859" h="1035050">
                  <a:moveTo>
                    <a:pt x="3158994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3134352" y="31750"/>
                  </a:lnTo>
                  <a:lnTo>
                    <a:pt x="3134352" y="15875"/>
                  </a:lnTo>
                  <a:lnTo>
                    <a:pt x="3166102" y="15875"/>
                  </a:lnTo>
                  <a:lnTo>
                    <a:pt x="3166102" y="7106"/>
                  </a:lnTo>
                  <a:lnTo>
                    <a:pt x="3158994" y="0"/>
                  </a:lnTo>
                  <a:close/>
                </a:path>
                <a:path w="3197859" h="1035050">
                  <a:moveTo>
                    <a:pt x="3166102" y="15875"/>
                  </a:moveTo>
                  <a:lnTo>
                    <a:pt x="3134352" y="15875"/>
                  </a:lnTo>
                  <a:lnTo>
                    <a:pt x="3150227" y="31750"/>
                  </a:lnTo>
                  <a:lnTo>
                    <a:pt x="3166102" y="31750"/>
                  </a:lnTo>
                  <a:lnTo>
                    <a:pt x="3166102" y="158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03413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859801" y="35052"/>
            <a:ext cx="53905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25" dirty="0"/>
              <a:t> </a:t>
            </a:r>
            <a:r>
              <a:rPr sz="3200" dirty="0"/>
              <a:t>-</a:t>
            </a:r>
            <a:r>
              <a:rPr sz="3200" spc="-25" dirty="0"/>
              <a:t> </a:t>
            </a:r>
            <a:r>
              <a:rPr sz="3200" spc="-10" dirty="0">
                <a:solidFill>
                  <a:srgbClr val="00B050"/>
                </a:solidFill>
              </a:rPr>
              <a:t>Mixed</a:t>
            </a:r>
            <a:endParaRPr sz="3200"/>
          </a:p>
        </p:txBody>
      </p:sp>
      <p:sp>
        <p:nvSpPr>
          <p:cNvPr id="53" name="object 53"/>
          <p:cNvSpPr txBox="1"/>
          <p:nvPr/>
        </p:nvSpPr>
        <p:spPr>
          <a:xfrm>
            <a:off x="8003413" y="2908720"/>
            <a:ext cx="1967230" cy="16414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254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59331" y="2509092"/>
            <a:ext cx="2331085" cy="3927475"/>
            <a:chOff x="7859331" y="2509092"/>
            <a:chExt cx="2331085" cy="392747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0999" y="2901695"/>
              <a:ext cx="277368" cy="27736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865681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149829" y="25811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21562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50" y="0"/>
                </a:moveTo>
                <a:lnTo>
                  <a:pt x="0" y="0"/>
                </a:lnTo>
                <a:lnTo>
                  <a:pt x="0" y="1641007"/>
                </a:lnTo>
                <a:lnTo>
                  <a:pt x="1943050" y="1641007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47190" y="472694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007095" y="2908720"/>
            <a:ext cx="5641975" cy="2075180"/>
            <a:chOff x="8007095" y="2908720"/>
            <a:chExt cx="5641975" cy="2075180"/>
          </a:xfrm>
        </p:grpSpPr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7095" y="4706111"/>
              <a:ext cx="277368" cy="2773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681560" y="290872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007188" y="292862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537478" y="2509092"/>
            <a:ext cx="2331085" cy="3927475"/>
            <a:chOff x="11537478" y="2509092"/>
            <a:chExt cx="2331085" cy="3927475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9935" y="2901695"/>
              <a:ext cx="277368" cy="2773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543828" y="25154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824803" y="25811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699709" y="470784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2025338" y="472694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342185" y="4706111"/>
            <a:ext cx="5154295" cy="1268095"/>
            <a:chOff x="8342185" y="4706111"/>
            <a:chExt cx="5154295" cy="1268095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86032" y="4706111"/>
              <a:ext cx="277368" cy="27736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348535" y="5152218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4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0190387" y="5562600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70C0"/>
                </a:solidFill>
                <a:latin typeface="Calibri"/>
                <a:cs typeface="Calibri"/>
              </a:rPr>
              <a:t>Profile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60535" y="5309615"/>
            <a:ext cx="396240" cy="399288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8354885" y="5690616"/>
            <a:ext cx="18230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05943" y="5309615"/>
            <a:ext cx="396240" cy="399288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1550178" y="5690616"/>
            <a:ext cx="1933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Fargate</a:t>
            </a:r>
            <a:r>
              <a:rPr sz="1100" spc="-2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2F3E"/>
                </a:solidFill>
                <a:latin typeface="Calibri"/>
                <a:cs typeface="Calibri"/>
              </a:rPr>
              <a:t>EC2</a:t>
            </a:r>
            <a:r>
              <a:rPr sz="1100" spc="-1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32F3E"/>
                </a:solidFill>
                <a:latin typeface="Calibri"/>
                <a:cs typeface="Calibri"/>
              </a:rPr>
              <a:t>Instance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527792" y="4197096"/>
            <a:ext cx="691896" cy="694943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0358569" y="4839716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085349" y="10528"/>
            <a:ext cx="3397250" cy="805180"/>
          </a:xfrm>
          <a:custGeom>
            <a:avLst/>
            <a:gdLst/>
            <a:ahLst/>
            <a:cxnLst/>
            <a:rect l="l" t="t" r="r" b="b"/>
            <a:pathLst>
              <a:path w="3397250" h="805180">
                <a:moveTo>
                  <a:pt x="3396739" y="0"/>
                </a:moveTo>
                <a:lnTo>
                  <a:pt x="0" y="0"/>
                </a:lnTo>
                <a:lnTo>
                  <a:pt x="0" y="804647"/>
                </a:lnTo>
                <a:lnTo>
                  <a:pt x="3396739" y="804647"/>
                </a:lnTo>
                <a:lnTo>
                  <a:pt x="339673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1170853" y="21843"/>
            <a:ext cx="32232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55575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Profiles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deployed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00"/>
                </a:solidFill>
                <a:latin typeface="Calibri"/>
                <a:cs typeface="Calibri"/>
              </a:rPr>
              <a:t>at</a:t>
            </a:r>
            <a:r>
              <a:rPr sz="1600" spc="-20" dirty="0">
                <a:solidFill>
                  <a:srgbClr val="FFFF00"/>
                </a:solidFill>
                <a:latin typeface="Calibri"/>
                <a:cs typeface="Calibri"/>
              </a:rPr>
              <a:t> least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1995653" y="503427"/>
            <a:ext cx="1575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3145732" y="762392"/>
            <a:ext cx="749935" cy="4553585"/>
          </a:xfrm>
          <a:custGeom>
            <a:avLst/>
            <a:gdLst/>
            <a:ahLst/>
            <a:cxnLst/>
            <a:rect l="l" t="t" r="r" b="b"/>
            <a:pathLst>
              <a:path w="749934" h="4553585">
                <a:moveTo>
                  <a:pt x="0" y="4472236"/>
                </a:moveTo>
                <a:lnTo>
                  <a:pt x="25742" y="4553447"/>
                </a:lnTo>
                <a:lnTo>
                  <a:pt x="70018" y="4491466"/>
                </a:lnTo>
                <a:lnTo>
                  <a:pt x="40347" y="4491466"/>
                </a:lnTo>
                <a:lnTo>
                  <a:pt x="30949" y="4489979"/>
                </a:lnTo>
                <a:lnTo>
                  <a:pt x="32931" y="4477440"/>
                </a:lnTo>
                <a:lnTo>
                  <a:pt x="0" y="4472236"/>
                </a:lnTo>
                <a:close/>
              </a:path>
              <a:path w="749934" h="4553585">
                <a:moveTo>
                  <a:pt x="32931" y="4477440"/>
                </a:moveTo>
                <a:lnTo>
                  <a:pt x="30949" y="4489979"/>
                </a:lnTo>
                <a:lnTo>
                  <a:pt x="40347" y="4491466"/>
                </a:lnTo>
                <a:lnTo>
                  <a:pt x="42329" y="4478925"/>
                </a:lnTo>
                <a:lnTo>
                  <a:pt x="32931" y="4477440"/>
                </a:lnTo>
                <a:close/>
              </a:path>
              <a:path w="749934" h="4553585">
                <a:moveTo>
                  <a:pt x="42329" y="4478925"/>
                </a:moveTo>
                <a:lnTo>
                  <a:pt x="40347" y="4491466"/>
                </a:lnTo>
                <a:lnTo>
                  <a:pt x="70018" y="4491466"/>
                </a:lnTo>
                <a:lnTo>
                  <a:pt x="75260" y="4484128"/>
                </a:lnTo>
                <a:lnTo>
                  <a:pt x="42329" y="4478925"/>
                </a:lnTo>
                <a:close/>
              </a:path>
              <a:path w="749934" h="4553585">
                <a:moveTo>
                  <a:pt x="740397" y="0"/>
                </a:moveTo>
                <a:lnTo>
                  <a:pt x="32931" y="4477440"/>
                </a:lnTo>
                <a:lnTo>
                  <a:pt x="42329" y="4478925"/>
                </a:lnTo>
                <a:lnTo>
                  <a:pt x="749807" y="1487"/>
                </a:lnTo>
                <a:lnTo>
                  <a:pt x="74039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5256" y="85343"/>
            <a:ext cx="670559" cy="59131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9908" y="5854639"/>
            <a:ext cx="136525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6290" y="6272214"/>
            <a:ext cx="2372360" cy="8826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723265" marR="5080" indent="-711200">
              <a:lnSpc>
                <a:spcPts val="3220"/>
              </a:lnSpc>
              <a:spcBef>
                <a:spcPts val="465"/>
              </a:spcBef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Fargate</a:t>
            </a:r>
            <a:r>
              <a:rPr sz="2950" b="0" spc="-1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Profiles </a:t>
            </a:r>
            <a:r>
              <a:rPr sz="29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Basics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829558" y="3519932"/>
            <a:ext cx="97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434015" y="3519932"/>
            <a:ext cx="97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3" name="object 53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727" y="753719"/>
              <a:ext cx="2693035" cy="1136015"/>
            </a:xfrm>
            <a:custGeom>
              <a:avLst/>
              <a:gdLst/>
              <a:ahLst/>
              <a:cxnLst/>
              <a:rect l="l" t="t" r="r" b="b"/>
              <a:pathLst>
                <a:path w="2693035" h="1136014">
                  <a:moveTo>
                    <a:pt x="2597586" y="1040204"/>
                  </a:moveTo>
                  <a:lnTo>
                    <a:pt x="2597586" y="1135454"/>
                  </a:lnTo>
                  <a:lnTo>
                    <a:pt x="2661086" y="1103704"/>
                  </a:lnTo>
                  <a:lnTo>
                    <a:pt x="2613459" y="1103704"/>
                  </a:lnTo>
                  <a:lnTo>
                    <a:pt x="2613459" y="1071954"/>
                  </a:lnTo>
                  <a:lnTo>
                    <a:pt x="2661086" y="1071954"/>
                  </a:lnTo>
                  <a:lnTo>
                    <a:pt x="2597586" y="1040204"/>
                  </a:lnTo>
                  <a:close/>
                </a:path>
                <a:path w="2693035" h="1136014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96596"/>
                  </a:lnTo>
                  <a:lnTo>
                    <a:pt x="7107" y="1103704"/>
                  </a:lnTo>
                  <a:lnTo>
                    <a:pt x="2597586" y="1103704"/>
                  </a:lnTo>
                  <a:lnTo>
                    <a:pt x="2597586" y="1087829"/>
                  </a:lnTo>
                  <a:lnTo>
                    <a:pt x="31750" y="1087829"/>
                  </a:lnTo>
                  <a:lnTo>
                    <a:pt x="15875" y="1071954"/>
                  </a:lnTo>
                  <a:lnTo>
                    <a:pt x="31750" y="1071954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136014">
                  <a:moveTo>
                    <a:pt x="2661086" y="1071954"/>
                  </a:moveTo>
                  <a:lnTo>
                    <a:pt x="2613459" y="1071954"/>
                  </a:lnTo>
                  <a:lnTo>
                    <a:pt x="2613459" y="1103704"/>
                  </a:lnTo>
                  <a:lnTo>
                    <a:pt x="2661086" y="1103704"/>
                  </a:lnTo>
                  <a:lnTo>
                    <a:pt x="2692836" y="1087829"/>
                  </a:lnTo>
                  <a:lnTo>
                    <a:pt x="2661086" y="1071954"/>
                  </a:lnTo>
                  <a:close/>
                </a:path>
                <a:path w="2693035" h="1136014">
                  <a:moveTo>
                    <a:pt x="31750" y="1071954"/>
                  </a:moveTo>
                  <a:lnTo>
                    <a:pt x="15875" y="1071954"/>
                  </a:lnTo>
                  <a:lnTo>
                    <a:pt x="31750" y="1087829"/>
                  </a:lnTo>
                  <a:lnTo>
                    <a:pt x="31750" y="1071954"/>
                  </a:lnTo>
                  <a:close/>
                </a:path>
                <a:path w="2693035" h="1136014">
                  <a:moveTo>
                    <a:pt x="2597586" y="1071954"/>
                  </a:moveTo>
                  <a:lnTo>
                    <a:pt x="31750" y="1071954"/>
                  </a:lnTo>
                  <a:lnTo>
                    <a:pt x="31750" y="1087829"/>
                  </a:lnTo>
                  <a:lnTo>
                    <a:pt x="2597586" y="1087829"/>
                  </a:lnTo>
                  <a:lnTo>
                    <a:pt x="2597586" y="1071954"/>
                  </a:lnTo>
                  <a:close/>
                </a:path>
                <a:path w="2693035" h="1136014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136014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34C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026553" y="5825235"/>
            <a:ext cx="18884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934C22"/>
                </a:solidFill>
                <a:latin typeface="Calibri"/>
                <a:cs typeface="Calibri"/>
              </a:rPr>
              <a:t>Fargate</a:t>
            </a:r>
            <a:r>
              <a:rPr sz="1600" b="1" spc="-6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934C22"/>
                </a:solidFill>
                <a:latin typeface="Calibri"/>
                <a:cs typeface="Calibri"/>
              </a:rPr>
              <a:t>Profile:</a:t>
            </a:r>
            <a:r>
              <a:rPr sz="1600" b="1" spc="-5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934C22"/>
                </a:solidFill>
                <a:latin typeface="Calibri"/>
                <a:cs typeface="Calibri"/>
              </a:rPr>
              <a:t>fp-</a:t>
            </a:r>
            <a:r>
              <a:rPr sz="1600" b="1" spc="-25" dirty="0">
                <a:solidFill>
                  <a:srgbClr val="934C22"/>
                </a:solidFill>
                <a:latin typeface="Calibri"/>
                <a:cs typeface="Calibri"/>
              </a:rPr>
              <a:t>dev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804820" y="372250"/>
            <a:ext cx="8310880" cy="2581910"/>
            <a:chOff x="4804820" y="372250"/>
            <a:chExt cx="8310880" cy="2581910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9744" y="1612392"/>
              <a:ext cx="472440" cy="47243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248479" y="2482465"/>
            <a:ext cx="1207135" cy="341630"/>
            <a:chOff x="8248479" y="2482465"/>
            <a:chExt cx="1207135" cy="341630"/>
          </a:xfrm>
        </p:grpSpPr>
        <p:sp>
          <p:nvSpPr>
            <p:cNvPr id="67" name="object 67"/>
            <p:cNvSpPr/>
            <p:nvPr/>
          </p:nvSpPr>
          <p:spPr>
            <a:xfrm>
              <a:off x="8261179" y="2495165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61179" y="2495165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261179" y="2495165"/>
            <a:ext cx="1181735" cy="3162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221386" y="2343293"/>
            <a:ext cx="7305040" cy="2966085"/>
            <a:chOff x="5221386" y="2343293"/>
            <a:chExt cx="7305040" cy="2966085"/>
          </a:xfrm>
        </p:grpSpPr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614" y="2343293"/>
              <a:ext cx="95248" cy="15187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9" name="object 79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273334" y="5482772"/>
            <a:ext cx="7303770" cy="341630"/>
            <a:chOff x="5273334" y="5482772"/>
            <a:chExt cx="7303770" cy="341630"/>
          </a:xfrm>
        </p:grpSpPr>
        <p:sp>
          <p:nvSpPr>
            <p:cNvPr id="87" name="object 87"/>
            <p:cNvSpPr/>
            <p:nvPr/>
          </p:nvSpPr>
          <p:spPr>
            <a:xfrm>
              <a:off x="5286034" y="5495472"/>
              <a:ext cx="7278370" cy="316230"/>
            </a:xfrm>
            <a:custGeom>
              <a:avLst/>
              <a:gdLst/>
              <a:ahLst/>
              <a:cxnLst/>
              <a:rect l="l" t="t" r="r" b="b"/>
              <a:pathLst>
                <a:path w="7278370" h="316229">
                  <a:moveTo>
                    <a:pt x="7278061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7278061" y="315654"/>
                  </a:lnTo>
                  <a:lnTo>
                    <a:pt x="7278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286034" y="5495472"/>
              <a:ext cx="7278370" cy="316230"/>
            </a:xfrm>
            <a:custGeom>
              <a:avLst/>
              <a:gdLst/>
              <a:ahLst/>
              <a:cxnLst/>
              <a:rect l="l" t="t" r="r" b="b"/>
              <a:pathLst>
                <a:path w="7278370" h="316229">
                  <a:moveTo>
                    <a:pt x="0" y="0"/>
                  </a:moveTo>
                  <a:lnTo>
                    <a:pt x="7278062" y="0"/>
                  </a:lnTo>
                  <a:lnTo>
                    <a:pt x="7278062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056860" y="5071364"/>
            <a:ext cx="1735455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679187" y="1502542"/>
            <a:ext cx="1207135" cy="341630"/>
            <a:chOff x="6679187" y="1502542"/>
            <a:chExt cx="1207135" cy="341630"/>
          </a:xfrm>
        </p:grpSpPr>
        <p:sp>
          <p:nvSpPr>
            <p:cNvPr id="91" name="object 91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98" name="object 9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27852" y="2480564"/>
            <a:ext cx="3065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https://fpdev.kubeoncloud.com/app1/index.html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256626" y="2218435"/>
            <a:ext cx="1508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fpdev.kubeoncloud.com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4383023" y="3444240"/>
            <a:ext cx="7633970" cy="1518920"/>
            <a:chOff x="4383023" y="3444240"/>
            <a:chExt cx="7633970" cy="1518920"/>
          </a:xfrm>
        </p:grpSpPr>
        <p:pic>
          <p:nvPicPr>
            <p:cNvPr id="107" name="object 10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8295" y="3447288"/>
              <a:ext cx="332231" cy="33223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3023" y="3444240"/>
              <a:ext cx="335279" cy="33527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1194499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476636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873826" y="2796641"/>
            <a:ext cx="5732145" cy="1510665"/>
          </a:xfrm>
          <a:custGeom>
            <a:avLst/>
            <a:gdLst/>
            <a:ahLst/>
            <a:cxnLst/>
            <a:rect l="l" t="t" r="r" b="b"/>
            <a:pathLst>
              <a:path w="5732145" h="1510664">
                <a:moveTo>
                  <a:pt x="5731637" y="1510360"/>
                </a:moveTo>
                <a:lnTo>
                  <a:pt x="5714924" y="1486408"/>
                </a:lnTo>
                <a:lnTo>
                  <a:pt x="5670677" y="1423035"/>
                </a:lnTo>
                <a:lnTo>
                  <a:pt x="5655526" y="1450936"/>
                </a:lnTo>
                <a:lnTo>
                  <a:pt x="2985630" y="241"/>
                </a:lnTo>
                <a:lnTo>
                  <a:pt x="2978035" y="14198"/>
                </a:lnTo>
                <a:lnTo>
                  <a:pt x="2970923" y="0"/>
                </a:lnTo>
                <a:lnTo>
                  <a:pt x="78016" y="1451152"/>
                </a:lnTo>
                <a:lnTo>
                  <a:pt x="63779" y="1422781"/>
                </a:lnTo>
                <a:lnTo>
                  <a:pt x="0" y="1508048"/>
                </a:lnTo>
                <a:lnTo>
                  <a:pt x="106489" y="1507921"/>
                </a:lnTo>
                <a:lnTo>
                  <a:pt x="95821" y="1486649"/>
                </a:lnTo>
                <a:lnTo>
                  <a:pt x="92252" y="1479537"/>
                </a:lnTo>
                <a:lnTo>
                  <a:pt x="2977743" y="32092"/>
                </a:lnTo>
                <a:lnTo>
                  <a:pt x="5640362" y="1478826"/>
                </a:lnTo>
                <a:lnTo>
                  <a:pt x="5625198" y="1506728"/>
                </a:lnTo>
                <a:lnTo>
                  <a:pt x="5731637" y="151036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9" name="object 11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483" y="1452373"/>
            <a:ext cx="2774950" cy="1142365"/>
            <a:chOff x="824483" y="1452373"/>
            <a:chExt cx="2774950" cy="1142365"/>
          </a:xfrm>
        </p:grpSpPr>
        <p:sp>
          <p:nvSpPr>
            <p:cNvPr id="3" name="object 3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5542" y="1720786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5" dirty="0"/>
              <a:t> </a:t>
            </a:r>
            <a:r>
              <a:rPr sz="5200" dirty="0"/>
              <a:t>Developer </a:t>
            </a:r>
            <a:r>
              <a:rPr sz="5200" spc="-20" dirty="0"/>
              <a:t>Tools</a:t>
            </a:r>
            <a:r>
              <a:rPr sz="5200" dirty="0"/>
              <a:t> or Code</a:t>
            </a:r>
            <a:r>
              <a:rPr sz="5200" spc="10" dirty="0"/>
              <a:t> </a:t>
            </a:r>
            <a:r>
              <a:rPr sz="5200" spc="-10" dirty="0"/>
              <a:t>Services</a:t>
            </a:r>
            <a:endParaRPr sz="5200"/>
          </a:p>
        </p:txBody>
      </p:sp>
      <p:grpSp>
        <p:nvGrpSpPr>
          <p:cNvPr id="7" name="object 7"/>
          <p:cNvGrpSpPr/>
          <p:nvPr/>
        </p:nvGrpSpPr>
        <p:grpSpPr>
          <a:xfrm>
            <a:off x="3278123" y="1452373"/>
            <a:ext cx="2774950" cy="1142365"/>
            <a:chOff x="3278123" y="1452373"/>
            <a:chExt cx="2774950" cy="1142365"/>
          </a:xfrm>
        </p:grpSpPr>
        <p:sp>
          <p:nvSpPr>
            <p:cNvPr id="8" name="object 8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2221" y="1720786"/>
            <a:ext cx="7346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0" dirty="0">
                <a:latin typeface="Calibri Light"/>
                <a:cs typeface="Calibri Light"/>
              </a:rPr>
              <a:t>Build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01284" y="1437133"/>
            <a:ext cx="2774950" cy="1142365"/>
            <a:chOff x="5701284" y="1437133"/>
            <a:chExt cx="2774950" cy="1142365"/>
          </a:xfrm>
        </p:grpSpPr>
        <p:sp>
          <p:nvSpPr>
            <p:cNvPr id="12" name="object 12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4753" y="1745170"/>
            <a:ext cx="58928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455" dirty="0">
                <a:latin typeface="Calibri Light"/>
                <a:cs typeface="Calibri Light"/>
              </a:rPr>
              <a:t>T</a:t>
            </a:r>
            <a:r>
              <a:rPr sz="3100" b="0" spc="-165" dirty="0">
                <a:latin typeface="Calibri Light"/>
                <a:cs typeface="Calibri Light"/>
              </a:rPr>
              <a:t>e</a:t>
            </a:r>
            <a:r>
              <a:rPr sz="3100" b="0" spc="-215" dirty="0">
                <a:latin typeface="Calibri Light"/>
                <a:cs typeface="Calibri Light"/>
              </a:rPr>
              <a:t>s</a:t>
            </a:r>
            <a:r>
              <a:rPr sz="3100" b="0" spc="45" dirty="0">
                <a:latin typeface="Calibri Light"/>
                <a:cs typeface="Calibri Light"/>
              </a:rPr>
              <a:t>t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24443" y="1437133"/>
            <a:ext cx="2774950" cy="1142365"/>
            <a:chOff x="8124443" y="1437133"/>
            <a:chExt cx="2774950" cy="1142365"/>
          </a:xfrm>
        </p:grpSpPr>
        <p:sp>
          <p:nvSpPr>
            <p:cNvPr id="16" name="object 16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79958" y="1714690"/>
            <a:ext cx="10267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5" dirty="0">
                <a:latin typeface="Calibri Light"/>
                <a:cs typeface="Calibri Light"/>
              </a:rPr>
              <a:t>Deploy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532364" y="1437133"/>
            <a:ext cx="2774950" cy="1142365"/>
            <a:chOff x="10532364" y="1437133"/>
            <a:chExt cx="2774950" cy="1142365"/>
          </a:xfrm>
        </p:grpSpPr>
        <p:sp>
          <p:nvSpPr>
            <p:cNvPr id="20" name="object 20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24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24" y="1103852"/>
                  </a:lnTo>
                  <a:lnTo>
                    <a:pt x="2736824" y="551925"/>
                  </a:lnTo>
                  <a:lnTo>
                    <a:pt x="2189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98967" y="1714690"/>
            <a:ext cx="11976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Monitor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752" y="3863847"/>
            <a:ext cx="170751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sz="1900" spc="-114" dirty="0">
                <a:latin typeface="Arial"/>
                <a:cs typeface="Arial"/>
              </a:rPr>
              <a:t>AWSCodeBuild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+ </a:t>
            </a:r>
            <a:r>
              <a:rPr sz="1900" spc="-25" dirty="0">
                <a:latin typeface="Arial"/>
                <a:cs typeface="Arial"/>
              </a:rPr>
              <a:t>Third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Party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2798064"/>
            <a:ext cx="1008887" cy="10088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51991" y="3842511"/>
            <a:ext cx="18110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AWSCodeCommit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2791966"/>
            <a:ext cx="987551" cy="987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56099" y="3842511"/>
            <a:ext cx="152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0" y="2791966"/>
            <a:ext cx="1008888" cy="100888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185511" y="3857751"/>
            <a:ext cx="17729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sz="1900" spc="-105" dirty="0">
                <a:latin typeface="Arial"/>
                <a:cs typeface="Arial"/>
              </a:rPr>
              <a:t>AWS</a:t>
            </a:r>
            <a:r>
              <a:rPr sz="1900" spc="-23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CloudWatch </a:t>
            </a:r>
            <a:r>
              <a:rPr sz="1900" spc="-90" dirty="0">
                <a:latin typeface="Arial"/>
                <a:cs typeface="Arial"/>
              </a:rPr>
              <a:t>Container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Insights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86672" y="2772282"/>
            <a:ext cx="10563225" cy="4538345"/>
            <a:chOff x="1886672" y="2772282"/>
            <a:chExt cx="10563225" cy="453834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1487" y="6455663"/>
              <a:ext cx="854963" cy="85496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86661" y="3774477"/>
              <a:ext cx="7019925" cy="2689860"/>
            </a:xfrm>
            <a:custGeom>
              <a:avLst/>
              <a:gdLst/>
              <a:ahLst/>
              <a:cxnLst/>
              <a:rect l="l" t="t" r="r" b="b"/>
              <a:pathLst>
                <a:path w="7019925" h="2689860">
                  <a:moveTo>
                    <a:pt x="7019861" y="95288"/>
                  </a:moveTo>
                  <a:lnTo>
                    <a:pt x="6919036" y="138772"/>
                  </a:lnTo>
                  <a:lnTo>
                    <a:pt x="6916801" y="144373"/>
                  </a:lnTo>
                  <a:lnTo>
                    <a:pt x="6920966" y="154038"/>
                  </a:lnTo>
                  <a:lnTo>
                    <a:pt x="6926580" y="156260"/>
                  </a:lnTo>
                  <a:lnTo>
                    <a:pt x="6980060" y="133197"/>
                  </a:lnTo>
                  <a:lnTo>
                    <a:pt x="5122113" y="2651849"/>
                  </a:lnTo>
                  <a:lnTo>
                    <a:pt x="5146459" y="86664"/>
                  </a:lnTo>
                  <a:lnTo>
                    <a:pt x="5175326" y="137248"/>
                  </a:lnTo>
                  <a:lnTo>
                    <a:pt x="5181143" y="138836"/>
                  </a:lnTo>
                  <a:lnTo>
                    <a:pt x="5190287" y="133616"/>
                  </a:lnTo>
                  <a:lnTo>
                    <a:pt x="5191874" y="127800"/>
                  </a:lnTo>
                  <a:lnTo>
                    <a:pt x="5148186" y="51257"/>
                  </a:lnTo>
                  <a:lnTo>
                    <a:pt x="5137455" y="32435"/>
                  </a:lnTo>
                  <a:lnTo>
                    <a:pt x="5081219" y="126758"/>
                  </a:lnTo>
                  <a:lnTo>
                    <a:pt x="5082705" y="132600"/>
                  </a:lnTo>
                  <a:lnTo>
                    <a:pt x="5091735" y="137985"/>
                  </a:lnTo>
                  <a:lnTo>
                    <a:pt x="5097589" y="136512"/>
                  </a:lnTo>
                  <a:lnTo>
                    <a:pt x="5127409" y="86474"/>
                  </a:lnTo>
                  <a:lnTo>
                    <a:pt x="5103012" y="2656471"/>
                  </a:lnTo>
                  <a:lnTo>
                    <a:pt x="2787878" y="60413"/>
                  </a:lnTo>
                  <a:lnTo>
                    <a:pt x="2843263" y="78422"/>
                  </a:lnTo>
                  <a:lnTo>
                    <a:pt x="2848648" y="75692"/>
                  </a:lnTo>
                  <a:lnTo>
                    <a:pt x="2851899" y="65684"/>
                  </a:lnTo>
                  <a:lnTo>
                    <a:pt x="2849156" y="60312"/>
                  </a:lnTo>
                  <a:lnTo>
                    <a:pt x="2768612" y="34112"/>
                  </a:lnTo>
                  <a:lnTo>
                    <a:pt x="2744736" y="26352"/>
                  </a:lnTo>
                  <a:lnTo>
                    <a:pt x="2766568" y="133959"/>
                  </a:lnTo>
                  <a:lnTo>
                    <a:pt x="2771597" y="137287"/>
                  </a:lnTo>
                  <a:lnTo>
                    <a:pt x="2781909" y="135204"/>
                  </a:lnTo>
                  <a:lnTo>
                    <a:pt x="2785237" y="130175"/>
                  </a:lnTo>
                  <a:lnTo>
                    <a:pt x="2773654" y="73088"/>
                  </a:lnTo>
                  <a:lnTo>
                    <a:pt x="5070373" y="2648508"/>
                  </a:lnTo>
                  <a:lnTo>
                    <a:pt x="52387" y="21691"/>
                  </a:lnTo>
                  <a:lnTo>
                    <a:pt x="110566" y="19024"/>
                  </a:lnTo>
                  <a:lnTo>
                    <a:pt x="114630" y="14566"/>
                  </a:lnTo>
                  <a:lnTo>
                    <a:pt x="114211" y="5257"/>
                  </a:lnTo>
                  <a:lnTo>
                    <a:pt x="114147" y="4064"/>
                  </a:lnTo>
                  <a:lnTo>
                    <a:pt x="109702" y="0"/>
                  </a:lnTo>
                  <a:lnTo>
                    <a:pt x="0" y="5029"/>
                  </a:lnTo>
                  <a:lnTo>
                    <a:pt x="58381" y="98031"/>
                  </a:lnTo>
                  <a:lnTo>
                    <a:pt x="64249" y="99377"/>
                  </a:lnTo>
                  <a:lnTo>
                    <a:pt x="73164" y="93789"/>
                  </a:lnTo>
                  <a:lnTo>
                    <a:pt x="74510" y="87909"/>
                  </a:lnTo>
                  <a:lnTo>
                    <a:pt x="43548" y="38569"/>
                  </a:lnTo>
                  <a:lnTo>
                    <a:pt x="5107889" y="2689631"/>
                  </a:lnTo>
                  <a:lnTo>
                    <a:pt x="5112296" y="2681198"/>
                  </a:lnTo>
                  <a:lnTo>
                    <a:pt x="5119967" y="2686850"/>
                  </a:lnTo>
                  <a:lnTo>
                    <a:pt x="6995388" y="144500"/>
                  </a:lnTo>
                  <a:lnTo>
                    <a:pt x="6989140" y="202412"/>
                  </a:lnTo>
                  <a:lnTo>
                    <a:pt x="6992925" y="207111"/>
                  </a:lnTo>
                  <a:lnTo>
                    <a:pt x="7003377" y="208241"/>
                  </a:lnTo>
                  <a:lnTo>
                    <a:pt x="7008076" y="204457"/>
                  </a:lnTo>
                  <a:lnTo>
                    <a:pt x="7018833" y="104787"/>
                  </a:lnTo>
                  <a:lnTo>
                    <a:pt x="7019861" y="95288"/>
                  </a:lnTo>
                  <a:close/>
                </a:path>
              </a:pathLst>
            </a:custGeom>
            <a:solidFill>
              <a:srgbClr val="539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0374" y="2772282"/>
              <a:ext cx="1059179" cy="10607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92671" y="3800830"/>
              <a:ext cx="4927600" cy="2663825"/>
            </a:xfrm>
            <a:custGeom>
              <a:avLst/>
              <a:gdLst/>
              <a:ahLst/>
              <a:cxnLst/>
              <a:rect l="l" t="t" r="r" b="b"/>
              <a:pathLst>
                <a:path w="4927600" h="2663825">
                  <a:moveTo>
                    <a:pt x="4927333" y="32143"/>
                  </a:moveTo>
                  <a:lnTo>
                    <a:pt x="4817605" y="27927"/>
                  </a:lnTo>
                  <a:lnTo>
                    <a:pt x="4813173" y="32016"/>
                  </a:lnTo>
                  <a:lnTo>
                    <a:pt x="4812779" y="42532"/>
                  </a:lnTo>
                  <a:lnTo>
                    <a:pt x="4816868" y="46964"/>
                  </a:lnTo>
                  <a:lnTo>
                    <a:pt x="4875073" y="49199"/>
                  </a:lnTo>
                  <a:lnTo>
                    <a:pt x="74079" y="2607932"/>
                  </a:lnTo>
                  <a:lnTo>
                    <a:pt x="2991320" y="42900"/>
                  </a:lnTo>
                  <a:lnTo>
                    <a:pt x="2972917" y="98158"/>
                  </a:lnTo>
                  <a:lnTo>
                    <a:pt x="2975610" y="103555"/>
                  </a:lnTo>
                  <a:lnTo>
                    <a:pt x="2985592" y="106883"/>
                  </a:lnTo>
                  <a:lnTo>
                    <a:pt x="2990989" y="104178"/>
                  </a:lnTo>
                  <a:lnTo>
                    <a:pt x="3023895" y="5384"/>
                  </a:lnTo>
                  <a:lnTo>
                    <a:pt x="3025686" y="0"/>
                  </a:lnTo>
                  <a:lnTo>
                    <a:pt x="2917914" y="21082"/>
                  </a:lnTo>
                  <a:lnTo>
                    <a:pt x="2914548" y="26085"/>
                  </a:lnTo>
                  <a:lnTo>
                    <a:pt x="2916567" y="36410"/>
                  </a:lnTo>
                  <a:lnTo>
                    <a:pt x="2921571" y="39776"/>
                  </a:lnTo>
                  <a:lnTo>
                    <a:pt x="2978734" y="28587"/>
                  </a:lnTo>
                  <a:lnTo>
                    <a:pt x="0" y="2647683"/>
                  </a:lnTo>
                  <a:lnTo>
                    <a:pt x="6286" y="2654846"/>
                  </a:lnTo>
                  <a:lnTo>
                    <a:pt x="10769" y="2663240"/>
                  </a:lnTo>
                  <a:lnTo>
                    <a:pt x="4884026" y="66014"/>
                  </a:lnTo>
                  <a:lnTo>
                    <a:pt x="4853432" y="115570"/>
                  </a:lnTo>
                  <a:lnTo>
                    <a:pt x="4854829" y="121437"/>
                  </a:lnTo>
                  <a:lnTo>
                    <a:pt x="4863782" y="126961"/>
                  </a:lnTo>
                  <a:lnTo>
                    <a:pt x="4869650" y="125577"/>
                  </a:lnTo>
                  <a:lnTo>
                    <a:pt x="4927041" y="32613"/>
                  </a:lnTo>
                  <a:lnTo>
                    <a:pt x="4927333" y="32143"/>
                  </a:lnTo>
                  <a:close/>
                </a:path>
              </a:pathLst>
            </a:custGeom>
            <a:solidFill>
              <a:srgbClr val="539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0719" y="2886455"/>
              <a:ext cx="893064" cy="9144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326428" y="3845559"/>
            <a:ext cx="10293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0" dirty="0">
                <a:latin typeface="Arial"/>
                <a:cs typeface="Arial"/>
              </a:rPr>
              <a:t>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2056" y="2860904"/>
            <a:ext cx="1008887" cy="100888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655640" y="3821176"/>
            <a:ext cx="7156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85" dirty="0">
                <a:latin typeface="Arial"/>
                <a:cs typeface="Arial"/>
              </a:rPr>
              <a:t>kubectl</a:t>
            </a:r>
            <a:endParaRPr sz="1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6313" y="7324849"/>
            <a:ext cx="18351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00"/>
              </a:lnSpc>
            </a:pPr>
            <a:r>
              <a:rPr sz="1900" spc="-95" dirty="0">
                <a:latin typeface="Arial"/>
                <a:cs typeface="Arial"/>
              </a:rPr>
              <a:t>AWSCodePipeline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64811" y="2482256"/>
            <a:ext cx="6701155" cy="31362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700" marR="5080" indent="2540" algn="ctr">
              <a:lnSpc>
                <a:spcPct val="105700"/>
              </a:lnSpc>
              <a:spcBef>
                <a:spcPts val="180"/>
              </a:spcBef>
            </a:pPr>
            <a:r>
              <a:rPr sz="6000" b="1" spc="-25" dirty="0">
                <a:solidFill>
                  <a:srgbClr val="00B050"/>
                </a:solidFill>
                <a:latin typeface="Calibri"/>
                <a:cs typeface="Calibri"/>
              </a:rPr>
              <a:t>Fargate</a:t>
            </a:r>
            <a:r>
              <a:rPr sz="6000" b="1" spc="-29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Profiles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Advanced</a:t>
            </a:r>
            <a:r>
              <a:rPr sz="6000" b="1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sz="60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530" dirty="0">
                <a:solidFill>
                  <a:srgbClr val="0070C0"/>
                </a:solidFill>
                <a:latin typeface="Calibri"/>
                <a:cs typeface="Calibri"/>
              </a:rPr>
              <a:t>Y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6000" b="1" spc="-5" dirty="0">
                <a:solidFill>
                  <a:srgbClr val="0070C0"/>
                </a:solidFill>
                <a:latin typeface="Calibri"/>
                <a:cs typeface="Calibri"/>
              </a:rPr>
              <a:t>M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L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90378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9052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2412" y="153670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6549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24460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27694" y="1530603"/>
            <a:ext cx="119316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014" marR="5080" indent="-10795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Certificate Manager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74268" y="1625091"/>
            <a:ext cx="979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Route53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299735" y="1530603"/>
            <a:ext cx="14122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36880" marR="5080" indent="-42481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Block </a:t>
            </a:r>
            <a:r>
              <a:rPr sz="2200" spc="-10" dirty="0">
                <a:latin typeface="Calibri"/>
                <a:cs typeface="Calibri"/>
              </a:rPr>
              <a:t>Store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201804" y="7023100"/>
            <a:ext cx="87185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5080">
              <a:lnSpc>
                <a:spcPts val="2620"/>
              </a:lnSpc>
              <a:spcBef>
                <a:spcPts val="200"/>
              </a:spcBef>
            </a:pPr>
            <a:r>
              <a:rPr sz="2200" spc="-30" dirty="0">
                <a:latin typeface="Calibri"/>
                <a:cs typeface="Calibri"/>
              </a:rPr>
              <a:t>Fargate </a:t>
            </a:r>
            <a:r>
              <a:rPr sz="2200" spc="-10" dirty="0"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726246"/>
            <a:ext cx="14168119" cy="6821170"/>
          </a:xfrm>
          <a:custGeom>
            <a:avLst/>
            <a:gdLst/>
            <a:ahLst/>
            <a:cxnLst/>
            <a:rect l="l" t="t" r="r" b="b"/>
            <a:pathLst>
              <a:path w="14168119" h="6821170">
                <a:moveTo>
                  <a:pt x="0" y="0"/>
                </a:moveTo>
                <a:lnTo>
                  <a:pt x="14168061" y="0"/>
                </a:lnTo>
                <a:lnTo>
                  <a:pt x="14168061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725423"/>
            <a:ext cx="14033500" cy="5962650"/>
            <a:chOff x="161544" y="725423"/>
            <a:chExt cx="14033500" cy="596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725423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1520582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1517903"/>
            <a:ext cx="6882130" cy="4881880"/>
            <a:chOff x="295656" y="1517903"/>
            <a:chExt cx="6882130" cy="48818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1517903"/>
              <a:ext cx="335280" cy="3352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4123510"/>
              <a:ext cx="6390640" cy="2250440"/>
            </a:xfrm>
            <a:custGeom>
              <a:avLst/>
              <a:gdLst/>
              <a:ahLst/>
              <a:cxnLst/>
              <a:rect l="l" t="t" r="r" b="b"/>
              <a:pathLst>
                <a:path w="6390640" h="2250440">
                  <a:moveTo>
                    <a:pt x="0" y="0"/>
                  </a:moveTo>
                  <a:lnTo>
                    <a:pt x="6390526" y="0"/>
                  </a:lnTo>
                  <a:lnTo>
                    <a:pt x="6390526" y="2250254"/>
                  </a:lnTo>
                  <a:lnTo>
                    <a:pt x="0" y="225025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4167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4458" y="1998552"/>
            <a:ext cx="2331085" cy="3927475"/>
            <a:chOff x="964458" y="1998552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389632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808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4957" y="2072132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6690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2317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519" y="2398180"/>
            <a:ext cx="5641340" cy="2076450"/>
            <a:chOff x="1112519" y="2398180"/>
            <a:chExt cx="5641340" cy="20764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197095"/>
              <a:ext cx="277368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86688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316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42606" y="1998552"/>
            <a:ext cx="2331085" cy="3927475"/>
            <a:chOff x="4642606" y="1998552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389632"/>
              <a:ext cx="277367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956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29930" y="2072132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04838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30465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1455" y="4197096"/>
            <a:ext cx="277367" cy="27736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410725" y="5977635"/>
            <a:ext cx="31203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16008" y="1850782"/>
            <a:ext cx="6390640" cy="4523105"/>
          </a:xfrm>
          <a:custGeom>
            <a:avLst/>
            <a:gdLst/>
            <a:ahLst/>
            <a:cxnLst/>
            <a:rect l="l" t="t" r="r" b="b"/>
            <a:pathLst>
              <a:path w="6390640" h="4523105">
                <a:moveTo>
                  <a:pt x="0" y="0"/>
                </a:moveTo>
                <a:lnTo>
                  <a:pt x="6390526" y="0"/>
                </a:lnTo>
                <a:lnTo>
                  <a:pt x="6390526" y="4522982"/>
                </a:lnTo>
                <a:lnTo>
                  <a:pt x="0" y="452298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03474" y="5959348"/>
            <a:ext cx="2240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50607" y="1995392"/>
            <a:ext cx="3040380" cy="5478780"/>
            <a:chOff x="7150607" y="1995392"/>
            <a:chExt cx="3040380" cy="547878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607" y="6778751"/>
              <a:ext cx="694944" cy="6949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65681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149829" y="20690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21562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50" y="0"/>
                </a:moveTo>
                <a:lnTo>
                  <a:pt x="0" y="0"/>
                </a:lnTo>
                <a:lnTo>
                  <a:pt x="0" y="3443124"/>
                </a:lnTo>
                <a:lnTo>
                  <a:pt x="1943050" y="3443124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347190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019288" y="1995392"/>
            <a:ext cx="5849620" cy="3927475"/>
            <a:chOff x="8019288" y="1995392"/>
            <a:chExt cx="5849620" cy="392747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9288" y="2395727"/>
              <a:ext cx="277368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543828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824803" y="2069084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699709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49" y="0"/>
                </a:moveTo>
                <a:lnTo>
                  <a:pt x="0" y="0"/>
                </a:lnTo>
                <a:lnTo>
                  <a:pt x="0" y="3443124"/>
                </a:lnTo>
                <a:lnTo>
                  <a:pt x="1943049" y="3443124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025338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549128" y="2206751"/>
            <a:ext cx="1454150" cy="576580"/>
            <a:chOff x="10549128" y="2206751"/>
            <a:chExt cx="1454150" cy="5765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5656" y="2395727"/>
              <a:ext cx="277368" cy="2773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128" y="2206751"/>
              <a:ext cx="576072" cy="57607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320639" y="1928876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341186" y="4912311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190387" y="5321808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0070C0"/>
                </a:solidFill>
                <a:latin typeface="Calibri"/>
                <a:cs typeface="Calibri"/>
              </a:rPr>
              <a:t>App2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607254" y="5017008"/>
            <a:ext cx="2432685" cy="690245"/>
            <a:chOff x="8607254" y="5017008"/>
            <a:chExt cx="2432685" cy="69024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4199" y="5017008"/>
              <a:ext cx="295655" cy="2956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54829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34770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92203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02091" y="519149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746273" y="5154074"/>
            <a:ext cx="555625" cy="3530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19954" y="5038298"/>
            <a:ext cx="8223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2291683" y="5007288"/>
            <a:ext cx="847725" cy="681355"/>
            <a:chOff x="12291683" y="5007288"/>
            <a:chExt cx="847725" cy="681355"/>
          </a:xfrm>
        </p:grpSpPr>
        <p:sp>
          <p:nvSpPr>
            <p:cNvPr id="64" name="object 64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0" y="655675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539260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819202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876631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586520" y="517318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2665260" y="5193283"/>
            <a:ext cx="148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417532" y="5473700"/>
            <a:ext cx="624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41186" y="3193173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190387" y="3602735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0070C0"/>
                </a:solidFill>
                <a:latin typeface="Calibri"/>
                <a:cs typeface="Calibri"/>
              </a:rPr>
              <a:t>UMS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607254" y="3297935"/>
            <a:ext cx="2432685" cy="689610"/>
            <a:chOff x="8607254" y="3297935"/>
            <a:chExt cx="2432685" cy="689610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9" y="3297935"/>
              <a:ext cx="295655" cy="29565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854829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134770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92203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02091" y="347236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980831" y="349250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733105" y="3772915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2291683" y="3288150"/>
            <a:ext cx="847725" cy="681355"/>
            <a:chOff x="12291683" y="3288150"/>
            <a:chExt cx="847725" cy="681355"/>
          </a:xfrm>
        </p:grpSpPr>
        <p:sp>
          <p:nvSpPr>
            <p:cNvPr id="89" name="object 89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0" y="655676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539260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819202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876631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586520" y="345404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2665260" y="3474211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417532" y="3754628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378496" y="2758220"/>
            <a:ext cx="5220335" cy="2999740"/>
            <a:chOff x="1378496" y="2758220"/>
            <a:chExt cx="5220335" cy="2999740"/>
          </a:xfrm>
        </p:grpSpPr>
        <p:sp>
          <p:nvSpPr>
            <p:cNvPr id="100" name="object 100"/>
            <p:cNvSpPr/>
            <p:nvPr/>
          </p:nvSpPr>
          <p:spPr>
            <a:xfrm>
              <a:off x="1391196" y="2770920"/>
              <a:ext cx="5194935" cy="1017269"/>
            </a:xfrm>
            <a:custGeom>
              <a:avLst/>
              <a:gdLst/>
              <a:ahLst/>
              <a:cxnLst/>
              <a:rect l="l" t="t" r="r" b="b"/>
              <a:pathLst>
                <a:path w="5194934" h="1017270">
                  <a:moveTo>
                    <a:pt x="0" y="0"/>
                  </a:moveTo>
                  <a:lnTo>
                    <a:pt x="5194539" y="0"/>
                  </a:lnTo>
                  <a:lnTo>
                    <a:pt x="5194539" y="1016855"/>
                  </a:lnTo>
                  <a:lnTo>
                    <a:pt x="0" y="10168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99975" y="493622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8288" y="5068823"/>
              <a:ext cx="280415" cy="280415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3042448" y="5301953"/>
            <a:ext cx="2121535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690276" y="5011470"/>
            <a:ext cx="822325" cy="655955"/>
            <a:chOff x="1690276" y="5011470"/>
            <a:chExt cx="822325" cy="655955"/>
          </a:xfrm>
        </p:grpSpPr>
        <p:sp>
          <p:nvSpPr>
            <p:cNvPr id="105" name="object 105"/>
            <p:cNvSpPr/>
            <p:nvPr/>
          </p:nvSpPr>
          <p:spPr>
            <a:xfrm>
              <a:off x="1690276" y="501147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16595" y="512724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25152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05091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262526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72412" y="516466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816595" y="512724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690276" y="501147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5374704" y="4993161"/>
            <a:ext cx="822325" cy="655955"/>
            <a:chOff x="5374704" y="4993161"/>
            <a:chExt cx="822325" cy="655955"/>
          </a:xfrm>
        </p:grpSpPr>
        <p:sp>
          <p:nvSpPr>
            <p:cNvPr id="114" name="object 114"/>
            <p:cNvSpPr/>
            <p:nvPr/>
          </p:nvSpPr>
          <p:spPr>
            <a:xfrm>
              <a:off x="5374704" y="4993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501025" y="5108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09581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889520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46955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656841" y="514635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5501025" y="510893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374704" y="499316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2290226" y="4593881"/>
            <a:ext cx="3154680" cy="260350"/>
            <a:chOff x="2290226" y="4593881"/>
            <a:chExt cx="3154680" cy="260350"/>
          </a:xfrm>
        </p:grpSpPr>
        <p:sp>
          <p:nvSpPr>
            <p:cNvPr id="123" name="object 123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6"/>
                  </a:lnTo>
                  <a:lnTo>
                    <a:pt x="3128878" y="234646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2819900" y="4575555"/>
            <a:ext cx="2094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42685" y="3484371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47472" y="0"/>
            <a:ext cx="2277110" cy="7482840"/>
            <a:chOff x="347472" y="0"/>
            <a:chExt cx="2277110" cy="7482840"/>
          </a:xfrm>
        </p:grpSpPr>
        <p:pic>
          <p:nvPicPr>
            <p:cNvPr id="128" name="object 1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6880" y="0"/>
              <a:ext cx="917447" cy="80772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472" y="6769607"/>
              <a:ext cx="713232" cy="713232"/>
            </a:xfrm>
            <a:prstGeom prst="rect">
              <a:avLst/>
            </a:prstGeom>
          </p:spPr>
        </p:pic>
      </p:grpSp>
      <p:sp>
        <p:nvSpPr>
          <p:cNvPr id="130" name="object 130"/>
          <p:cNvSpPr txBox="1"/>
          <p:nvPr/>
        </p:nvSpPr>
        <p:spPr>
          <a:xfrm>
            <a:off x="11230941" y="1254252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1" name="object 1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54640" y="765048"/>
            <a:ext cx="713231" cy="713231"/>
          </a:xfrm>
          <a:prstGeom prst="rect">
            <a:avLst/>
          </a:prstGeom>
        </p:spPr>
      </p:pic>
      <p:sp>
        <p:nvSpPr>
          <p:cNvPr id="132" name="object 132"/>
          <p:cNvSpPr txBox="1"/>
          <p:nvPr/>
        </p:nvSpPr>
        <p:spPr>
          <a:xfrm>
            <a:off x="785395" y="195579"/>
            <a:ext cx="6559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Users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449064" y="2898566"/>
            <a:ext cx="1438910" cy="30035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1587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050326" y="3363955"/>
            <a:ext cx="1438910" cy="300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397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067327" y="2898565"/>
            <a:ext cx="1438910" cy="30035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587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3496055" y="0"/>
            <a:ext cx="10652760" cy="7141845"/>
            <a:chOff x="3496055" y="0"/>
            <a:chExt cx="10652760" cy="7141845"/>
          </a:xfrm>
        </p:grpSpPr>
        <p:sp>
          <p:nvSpPr>
            <p:cNvPr id="137" name="object 137"/>
            <p:cNvSpPr/>
            <p:nvPr/>
          </p:nvSpPr>
          <p:spPr>
            <a:xfrm>
              <a:off x="3909357" y="6373765"/>
              <a:ext cx="3242945" cy="755015"/>
            </a:xfrm>
            <a:custGeom>
              <a:avLst/>
              <a:gdLst/>
              <a:ahLst/>
              <a:cxnLst/>
              <a:rect l="l" t="t" r="r" b="b"/>
              <a:pathLst>
                <a:path w="3242945" h="755015">
                  <a:moveTo>
                    <a:pt x="63500" y="79374"/>
                  </a:moveTo>
                  <a:lnTo>
                    <a:pt x="31750" y="79374"/>
                  </a:lnTo>
                  <a:lnTo>
                    <a:pt x="31750" y="747686"/>
                  </a:lnTo>
                  <a:lnTo>
                    <a:pt x="38856" y="754794"/>
                  </a:lnTo>
                  <a:lnTo>
                    <a:pt x="3242887" y="754794"/>
                  </a:lnTo>
                  <a:lnTo>
                    <a:pt x="3242887" y="738919"/>
                  </a:lnTo>
                  <a:lnTo>
                    <a:pt x="63500" y="738919"/>
                  </a:lnTo>
                  <a:lnTo>
                    <a:pt x="47625" y="723044"/>
                  </a:lnTo>
                  <a:lnTo>
                    <a:pt x="63500" y="723044"/>
                  </a:lnTo>
                  <a:lnTo>
                    <a:pt x="63500" y="79374"/>
                  </a:lnTo>
                  <a:close/>
                </a:path>
                <a:path w="3242945" h="755015">
                  <a:moveTo>
                    <a:pt x="63500" y="723044"/>
                  </a:moveTo>
                  <a:lnTo>
                    <a:pt x="47625" y="723044"/>
                  </a:lnTo>
                  <a:lnTo>
                    <a:pt x="63500" y="738919"/>
                  </a:lnTo>
                  <a:lnTo>
                    <a:pt x="63500" y="723044"/>
                  </a:lnTo>
                  <a:close/>
                </a:path>
                <a:path w="3242945" h="755015">
                  <a:moveTo>
                    <a:pt x="3242887" y="723044"/>
                  </a:moveTo>
                  <a:lnTo>
                    <a:pt x="63500" y="723044"/>
                  </a:lnTo>
                  <a:lnTo>
                    <a:pt x="63500" y="738919"/>
                  </a:lnTo>
                  <a:lnTo>
                    <a:pt x="3242887" y="738919"/>
                  </a:lnTo>
                  <a:lnTo>
                    <a:pt x="3242887" y="723044"/>
                  </a:lnTo>
                  <a:close/>
                </a:path>
                <a:path w="3242945" h="755015">
                  <a:moveTo>
                    <a:pt x="47625" y="0"/>
                  </a:moveTo>
                  <a:lnTo>
                    <a:pt x="0" y="95249"/>
                  </a:lnTo>
                  <a:lnTo>
                    <a:pt x="31750" y="95249"/>
                  </a:lnTo>
                  <a:lnTo>
                    <a:pt x="31750" y="79374"/>
                  </a:lnTo>
                  <a:lnTo>
                    <a:pt x="87312" y="79374"/>
                  </a:lnTo>
                  <a:lnTo>
                    <a:pt x="47625" y="0"/>
                  </a:lnTo>
                  <a:close/>
                </a:path>
                <a:path w="3242945" h="755015">
                  <a:moveTo>
                    <a:pt x="87312" y="79374"/>
                  </a:moveTo>
                  <a:lnTo>
                    <a:pt x="63500" y="79374"/>
                  </a:lnTo>
                  <a:lnTo>
                    <a:pt x="63500" y="95249"/>
                  </a:lnTo>
                  <a:lnTo>
                    <a:pt x="95250" y="95249"/>
                  </a:lnTo>
                  <a:lnTo>
                    <a:pt x="87312" y="79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43935" y="6370196"/>
              <a:ext cx="3139440" cy="771525"/>
            </a:xfrm>
            <a:custGeom>
              <a:avLst/>
              <a:gdLst/>
              <a:ahLst/>
              <a:cxnLst/>
              <a:rect l="l" t="t" r="r" b="b"/>
              <a:pathLst>
                <a:path w="3139440" h="771525">
                  <a:moveTo>
                    <a:pt x="3075896" y="739448"/>
                  </a:moveTo>
                  <a:lnTo>
                    <a:pt x="0" y="739448"/>
                  </a:lnTo>
                  <a:lnTo>
                    <a:pt x="0" y="771198"/>
                  </a:lnTo>
                  <a:lnTo>
                    <a:pt x="3100538" y="771198"/>
                  </a:lnTo>
                  <a:lnTo>
                    <a:pt x="3107646" y="764091"/>
                  </a:lnTo>
                  <a:lnTo>
                    <a:pt x="3107646" y="755323"/>
                  </a:lnTo>
                  <a:lnTo>
                    <a:pt x="3075896" y="755323"/>
                  </a:lnTo>
                  <a:lnTo>
                    <a:pt x="3075896" y="739448"/>
                  </a:lnTo>
                  <a:close/>
                </a:path>
                <a:path w="3139440" h="771525">
                  <a:moveTo>
                    <a:pt x="3107646" y="79375"/>
                  </a:moveTo>
                  <a:lnTo>
                    <a:pt x="3075896" y="79375"/>
                  </a:lnTo>
                  <a:lnTo>
                    <a:pt x="3075896" y="755323"/>
                  </a:lnTo>
                  <a:lnTo>
                    <a:pt x="3091771" y="739448"/>
                  </a:lnTo>
                  <a:lnTo>
                    <a:pt x="3107646" y="739448"/>
                  </a:lnTo>
                  <a:lnTo>
                    <a:pt x="3107646" y="79375"/>
                  </a:lnTo>
                  <a:close/>
                </a:path>
                <a:path w="3139440" h="771525">
                  <a:moveTo>
                    <a:pt x="3107646" y="739448"/>
                  </a:moveTo>
                  <a:lnTo>
                    <a:pt x="3091771" y="739448"/>
                  </a:lnTo>
                  <a:lnTo>
                    <a:pt x="3075896" y="755323"/>
                  </a:lnTo>
                  <a:lnTo>
                    <a:pt x="3107646" y="755323"/>
                  </a:lnTo>
                  <a:lnTo>
                    <a:pt x="3107646" y="739448"/>
                  </a:lnTo>
                  <a:close/>
                </a:path>
                <a:path w="3139440" h="771525">
                  <a:moveTo>
                    <a:pt x="3091771" y="0"/>
                  </a:moveTo>
                  <a:lnTo>
                    <a:pt x="3044146" y="95250"/>
                  </a:lnTo>
                  <a:lnTo>
                    <a:pt x="3075896" y="95250"/>
                  </a:lnTo>
                  <a:lnTo>
                    <a:pt x="3075896" y="79375"/>
                  </a:lnTo>
                  <a:lnTo>
                    <a:pt x="3131459" y="79375"/>
                  </a:lnTo>
                  <a:lnTo>
                    <a:pt x="3091771" y="0"/>
                  </a:lnTo>
                  <a:close/>
                </a:path>
                <a:path w="3139440" h="771525">
                  <a:moveTo>
                    <a:pt x="3131459" y="79375"/>
                  </a:moveTo>
                  <a:lnTo>
                    <a:pt x="3107646" y="79375"/>
                  </a:lnTo>
                  <a:lnTo>
                    <a:pt x="3107646" y="95250"/>
                  </a:lnTo>
                  <a:lnTo>
                    <a:pt x="3139396" y="95250"/>
                  </a:lnTo>
                  <a:lnTo>
                    <a:pt x="3131459" y="793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6055" y="0"/>
              <a:ext cx="917448" cy="83210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27904" y="0"/>
              <a:ext cx="917448" cy="83210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5584" y="758951"/>
              <a:ext cx="713232" cy="71323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9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9" y="234645"/>
                  </a:lnTo>
                  <a:lnTo>
                    <a:pt x="3128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99495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299495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12117515" y="790955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326641" y="4173220"/>
            <a:ext cx="4170679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  <a:p>
            <a:pPr marL="529590">
              <a:lnSpc>
                <a:spcPct val="100000"/>
              </a:lnSpc>
              <a:spcBef>
                <a:spcPts val="165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9135243" y="2830582"/>
            <a:ext cx="3154680" cy="260350"/>
            <a:chOff x="9135243" y="2830582"/>
            <a:chExt cx="3154680" cy="260350"/>
          </a:xfrm>
        </p:grpSpPr>
        <p:sp>
          <p:nvSpPr>
            <p:cNvPr id="149" name="object 149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9408091" y="2813811"/>
            <a:ext cx="2607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232898" y="4501157"/>
            <a:ext cx="5449570" cy="1346835"/>
          </a:xfrm>
          <a:custGeom>
            <a:avLst/>
            <a:gdLst/>
            <a:ahLst/>
            <a:cxnLst/>
            <a:rect l="l" t="t" r="r" b="b"/>
            <a:pathLst>
              <a:path w="5449570" h="1346835">
                <a:moveTo>
                  <a:pt x="0" y="0"/>
                </a:moveTo>
                <a:lnTo>
                  <a:pt x="5449419" y="0"/>
                </a:lnTo>
                <a:lnTo>
                  <a:pt x="5449419" y="1346474"/>
                </a:lnTo>
                <a:lnTo>
                  <a:pt x="0" y="134647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1301379" y="44749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934C22"/>
                </a:solidFill>
                <a:latin typeface="Calibri"/>
                <a:cs typeface="Calibri"/>
              </a:rPr>
              <a:t>app1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8082315" y="4609509"/>
            <a:ext cx="5449570" cy="1247775"/>
          </a:xfrm>
          <a:custGeom>
            <a:avLst/>
            <a:gdLst/>
            <a:ahLst/>
            <a:cxnLst/>
            <a:rect l="l" t="t" r="r" b="b"/>
            <a:pathLst>
              <a:path w="5449569" h="1247775">
                <a:moveTo>
                  <a:pt x="0" y="0"/>
                </a:moveTo>
                <a:lnTo>
                  <a:pt x="5449419" y="0"/>
                </a:lnTo>
                <a:lnTo>
                  <a:pt x="5449419" y="1247166"/>
                </a:lnTo>
                <a:lnTo>
                  <a:pt x="0" y="124716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8089474" y="46273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50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00B050"/>
                </a:solidFill>
                <a:latin typeface="Calibri"/>
                <a:cs typeface="Calibri"/>
              </a:rPr>
              <a:t>app2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8069350" y="2786681"/>
            <a:ext cx="5449570" cy="1714500"/>
          </a:xfrm>
          <a:custGeom>
            <a:avLst/>
            <a:gdLst/>
            <a:ahLst/>
            <a:cxnLst/>
            <a:rect l="l" t="t" r="r" b="b"/>
            <a:pathLst>
              <a:path w="5449569" h="1714500">
                <a:moveTo>
                  <a:pt x="0" y="0"/>
                </a:moveTo>
                <a:lnTo>
                  <a:pt x="5449419" y="0"/>
                </a:lnTo>
                <a:lnTo>
                  <a:pt x="5449419" y="1714452"/>
                </a:lnTo>
                <a:lnTo>
                  <a:pt x="0" y="1714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8170421" y="2786379"/>
            <a:ext cx="94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F0"/>
                </a:solidFill>
                <a:latin typeface="Calibri"/>
                <a:cs typeface="Calibri"/>
              </a:rPr>
              <a:t>NS: 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ns-</a:t>
            </a:r>
            <a:r>
              <a:rPr sz="1600" spc="-25" dirty="0">
                <a:solidFill>
                  <a:srgbClr val="00B0F0"/>
                </a:solidFill>
                <a:latin typeface="Calibri"/>
                <a:cs typeface="Calibri"/>
              </a:rPr>
              <a:t>ums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2130193" y="806994"/>
            <a:ext cx="11699240" cy="5227320"/>
            <a:chOff x="2130193" y="806994"/>
            <a:chExt cx="11699240" cy="5227320"/>
          </a:xfrm>
        </p:grpSpPr>
        <p:sp>
          <p:nvSpPr>
            <p:cNvPr id="159" name="object 159"/>
            <p:cNvSpPr/>
            <p:nvPr/>
          </p:nvSpPr>
          <p:spPr>
            <a:xfrm>
              <a:off x="6488887" y="3501389"/>
              <a:ext cx="6282055" cy="2533015"/>
            </a:xfrm>
            <a:custGeom>
              <a:avLst/>
              <a:gdLst/>
              <a:ahLst/>
              <a:cxnLst/>
              <a:rect l="l" t="t" r="r" b="b"/>
              <a:pathLst>
                <a:path w="6282055" h="2533015">
                  <a:moveTo>
                    <a:pt x="6281763" y="2306142"/>
                  </a:moveTo>
                  <a:lnTo>
                    <a:pt x="6275413" y="2293442"/>
                  </a:lnTo>
                  <a:lnTo>
                    <a:pt x="6243663" y="2229942"/>
                  </a:lnTo>
                  <a:lnTo>
                    <a:pt x="6205563" y="2306142"/>
                  </a:lnTo>
                  <a:lnTo>
                    <a:pt x="6230963" y="2306142"/>
                  </a:lnTo>
                  <a:lnTo>
                    <a:pt x="6230963" y="2507488"/>
                  </a:lnTo>
                  <a:lnTo>
                    <a:pt x="800646" y="2507488"/>
                  </a:lnTo>
                  <a:lnTo>
                    <a:pt x="800646" y="1877453"/>
                  </a:lnTo>
                  <a:lnTo>
                    <a:pt x="2054860" y="1877453"/>
                  </a:lnTo>
                  <a:lnTo>
                    <a:pt x="2054860" y="1902853"/>
                  </a:lnTo>
                  <a:lnTo>
                    <a:pt x="2105660" y="1877453"/>
                  </a:lnTo>
                  <a:lnTo>
                    <a:pt x="2131060" y="1864753"/>
                  </a:lnTo>
                  <a:lnTo>
                    <a:pt x="2105660" y="1852053"/>
                  </a:lnTo>
                  <a:lnTo>
                    <a:pt x="2054860" y="1826653"/>
                  </a:lnTo>
                  <a:lnTo>
                    <a:pt x="2054860" y="1852053"/>
                  </a:lnTo>
                  <a:lnTo>
                    <a:pt x="800823" y="1852053"/>
                  </a:lnTo>
                  <a:lnTo>
                    <a:pt x="800823" y="25400"/>
                  </a:lnTo>
                  <a:lnTo>
                    <a:pt x="800823" y="12700"/>
                  </a:lnTo>
                  <a:lnTo>
                    <a:pt x="800823" y="5689"/>
                  </a:lnTo>
                  <a:lnTo>
                    <a:pt x="795147" y="0"/>
                  </a:lnTo>
                  <a:lnTo>
                    <a:pt x="79495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775246" y="25400"/>
                  </a:lnTo>
                  <a:lnTo>
                    <a:pt x="775246" y="2527198"/>
                  </a:lnTo>
                  <a:lnTo>
                    <a:pt x="780935" y="2532888"/>
                  </a:lnTo>
                  <a:lnTo>
                    <a:pt x="6250686" y="2532888"/>
                  </a:lnTo>
                  <a:lnTo>
                    <a:pt x="6256363" y="2527198"/>
                  </a:lnTo>
                  <a:lnTo>
                    <a:pt x="6256363" y="2520188"/>
                  </a:lnTo>
                  <a:lnTo>
                    <a:pt x="6256363" y="2507488"/>
                  </a:lnTo>
                  <a:lnTo>
                    <a:pt x="6256363" y="2306142"/>
                  </a:lnTo>
                  <a:lnTo>
                    <a:pt x="6281763" y="230614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505880" y="1471320"/>
              <a:ext cx="7324090" cy="2689860"/>
            </a:xfrm>
            <a:custGeom>
              <a:avLst/>
              <a:gdLst/>
              <a:ahLst/>
              <a:cxnLst/>
              <a:rect l="l" t="t" r="r" b="b"/>
              <a:pathLst>
                <a:path w="7324090" h="2689860">
                  <a:moveTo>
                    <a:pt x="5798502" y="2144674"/>
                  </a:moveTo>
                  <a:lnTo>
                    <a:pt x="4219194" y="2144674"/>
                  </a:lnTo>
                  <a:lnTo>
                    <a:pt x="4219194" y="1682813"/>
                  </a:lnTo>
                  <a:lnTo>
                    <a:pt x="4244594" y="1682813"/>
                  </a:lnTo>
                  <a:lnTo>
                    <a:pt x="4238244" y="1670113"/>
                  </a:lnTo>
                  <a:lnTo>
                    <a:pt x="4206494" y="1606613"/>
                  </a:lnTo>
                  <a:lnTo>
                    <a:pt x="4168394" y="1682813"/>
                  </a:lnTo>
                  <a:lnTo>
                    <a:pt x="4193794" y="1682813"/>
                  </a:lnTo>
                  <a:lnTo>
                    <a:pt x="4193794" y="2162987"/>
                  </a:lnTo>
                  <a:lnTo>
                    <a:pt x="2935998" y="2162987"/>
                  </a:lnTo>
                  <a:lnTo>
                    <a:pt x="2935998" y="2188387"/>
                  </a:lnTo>
                  <a:lnTo>
                    <a:pt x="4213517" y="2188387"/>
                  </a:lnTo>
                  <a:lnTo>
                    <a:pt x="4219194" y="2182698"/>
                  </a:lnTo>
                  <a:lnTo>
                    <a:pt x="4219194" y="2175687"/>
                  </a:lnTo>
                  <a:lnTo>
                    <a:pt x="4219194" y="2170074"/>
                  </a:lnTo>
                  <a:lnTo>
                    <a:pt x="5798502" y="2170074"/>
                  </a:lnTo>
                  <a:lnTo>
                    <a:pt x="5798502" y="2157374"/>
                  </a:lnTo>
                  <a:lnTo>
                    <a:pt x="5798502" y="2144674"/>
                  </a:lnTo>
                  <a:close/>
                </a:path>
                <a:path w="7324090" h="2689860">
                  <a:moveTo>
                    <a:pt x="6251156" y="2617076"/>
                  </a:moveTo>
                  <a:lnTo>
                    <a:pt x="6244806" y="2604376"/>
                  </a:lnTo>
                  <a:lnTo>
                    <a:pt x="6213056" y="2540876"/>
                  </a:lnTo>
                  <a:lnTo>
                    <a:pt x="6174943" y="2617076"/>
                  </a:lnTo>
                  <a:lnTo>
                    <a:pt x="6200356" y="2617076"/>
                  </a:lnTo>
                  <a:lnTo>
                    <a:pt x="6200356" y="2664307"/>
                  </a:lnTo>
                  <a:lnTo>
                    <a:pt x="956525" y="2664307"/>
                  </a:lnTo>
                  <a:lnTo>
                    <a:pt x="956525" y="2188387"/>
                  </a:lnTo>
                  <a:lnTo>
                    <a:pt x="2037867" y="2188387"/>
                  </a:lnTo>
                  <a:lnTo>
                    <a:pt x="2037867" y="2213787"/>
                  </a:lnTo>
                  <a:lnTo>
                    <a:pt x="2088667" y="2188387"/>
                  </a:lnTo>
                  <a:lnTo>
                    <a:pt x="2114067" y="2175687"/>
                  </a:lnTo>
                  <a:lnTo>
                    <a:pt x="2088667" y="2162987"/>
                  </a:lnTo>
                  <a:lnTo>
                    <a:pt x="2037867" y="2137587"/>
                  </a:lnTo>
                  <a:lnTo>
                    <a:pt x="2037867" y="2162987"/>
                  </a:lnTo>
                  <a:lnTo>
                    <a:pt x="956716" y="2162987"/>
                  </a:lnTo>
                  <a:lnTo>
                    <a:pt x="956716" y="1590078"/>
                  </a:lnTo>
                  <a:lnTo>
                    <a:pt x="956716" y="1577378"/>
                  </a:lnTo>
                  <a:lnTo>
                    <a:pt x="956716" y="1570367"/>
                  </a:lnTo>
                  <a:lnTo>
                    <a:pt x="951026" y="1564678"/>
                  </a:lnTo>
                  <a:lnTo>
                    <a:pt x="950849" y="1564678"/>
                  </a:lnTo>
                  <a:lnTo>
                    <a:pt x="0" y="1564678"/>
                  </a:lnTo>
                  <a:lnTo>
                    <a:pt x="0" y="1590078"/>
                  </a:lnTo>
                  <a:lnTo>
                    <a:pt x="931125" y="1590078"/>
                  </a:lnTo>
                  <a:lnTo>
                    <a:pt x="931125" y="2684018"/>
                  </a:lnTo>
                  <a:lnTo>
                    <a:pt x="936815" y="2689707"/>
                  </a:lnTo>
                  <a:lnTo>
                    <a:pt x="6220066" y="2689707"/>
                  </a:lnTo>
                  <a:lnTo>
                    <a:pt x="6225756" y="2684018"/>
                  </a:lnTo>
                  <a:lnTo>
                    <a:pt x="6225756" y="2677007"/>
                  </a:lnTo>
                  <a:lnTo>
                    <a:pt x="6225756" y="2664307"/>
                  </a:lnTo>
                  <a:lnTo>
                    <a:pt x="6225756" y="2617076"/>
                  </a:lnTo>
                  <a:lnTo>
                    <a:pt x="6251156" y="2617076"/>
                  </a:lnTo>
                  <a:close/>
                </a:path>
                <a:path w="7324090" h="2689860">
                  <a:moveTo>
                    <a:pt x="7323480" y="76200"/>
                  </a:moveTo>
                  <a:lnTo>
                    <a:pt x="7317130" y="63500"/>
                  </a:lnTo>
                  <a:lnTo>
                    <a:pt x="7285380" y="0"/>
                  </a:lnTo>
                  <a:lnTo>
                    <a:pt x="7247280" y="76200"/>
                  </a:lnTo>
                  <a:lnTo>
                    <a:pt x="7272680" y="76200"/>
                  </a:lnTo>
                  <a:lnTo>
                    <a:pt x="7272680" y="1476590"/>
                  </a:lnTo>
                  <a:lnTo>
                    <a:pt x="5770931" y="1476590"/>
                  </a:lnTo>
                  <a:lnTo>
                    <a:pt x="5770931" y="1501990"/>
                  </a:lnTo>
                  <a:lnTo>
                    <a:pt x="7292391" y="1501990"/>
                  </a:lnTo>
                  <a:lnTo>
                    <a:pt x="7298080" y="1496301"/>
                  </a:lnTo>
                  <a:lnTo>
                    <a:pt x="7298080" y="1489290"/>
                  </a:lnTo>
                  <a:lnTo>
                    <a:pt x="7298080" y="1476590"/>
                  </a:lnTo>
                  <a:lnTo>
                    <a:pt x="7298080" y="76200"/>
                  </a:lnTo>
                  <a:lnTo>
                    <a:pt x="7323480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30183" y="806995"/>
              <a:ext cx="3244850" cy="4570730"/>
            </a:xfrm>
            <a:custGeom>
              <a:avLst/>
              <a:gdLst/>
              <a:ahLst/>
              <a:cxnLst/>
              <a:rect l="l" t="t" r="r" b="b"/>
              <a:pathLst>
                <a:path w="3244850" h="4570730">
                  <a:moveTo>
                    <a:pt x="76200" y="2015350"/>
                  </a:moveTo>
                  <a:lnTo>
                    <a:pt x="50800" y="2015363"/>
                  </a:lnTo>
                  <a:lnTo>
                    <a:pt x="49428" y="0"/>
                  </a:lnTo>
                  <a:lnTo>
                    <a:pt x="24028" y="25"/>
                  </a:lnTo>
                  <a:lnTo>
                    <a:pt x="25400" y="2015388"/>
                  </a:lnTo>
                  <a:lnTo>
                    <a:pt x="0" y="2015401"/>
                  </a:lnTo>
                  <a:lnTo>
                    <a:pt x="38150" y="2091575"/>
                  </a:lnTo>
                  <a:lnTo>
                    <a:pt x="69850" y="2028088"/>
                  </a:lnTo>
                  <a:lnTo>
                    <a:pt x="76200" y="2015350"/>
                  </a:lnTo>
                  <a:close/>
                </a:path>
                <a:path w="3244850" h="4570730">
                  <a:moveTo>
                    <a:pt x="1775282" y="3723398"/>
                  </a:moveTo>
                  <a:lnTo>
                    <a:pt x="1749882" y="3723398"/>
                  </a:lnTo>
                  <a:lnTo>
                    <a:pt x="1749882" y="2254402"/>
                  </a:lnTo>
                  <a:lnTo>
                    <a:pt x="1749882" y="2241702"/>
                  </a:lnTo>
                  <a:lnTo>
                    <a:pt x="1749882" y="2234692"/>
                  </a:lnTo>
                  <a:lnTo>
                    <a:pt x="1744192" y="2229002"/>
                  </a:lnTo>
                  <a:lnTo>
                    <a:pt x="757440" y="2229002"/>
                  </a:lnTo>
                  <a:lnTo>
                    <a:pt x="757440" y="2254402"/>
                  </a:lnTo>
                  <a:lnTo>
                    <a:pt x="1724482" y="2254402"/>
                  </a:lnTo>
                  <a:lnTo>
                    <a:pt x="1724482" y="3723398"/>
                  </a:lnTo>
                  <a:lnTo>
                    <a:pt x="1699082" y="3723398"/>
                  </a:lnTo>
                  <a:lnTo>
                    <a:pt x="1737182" y="3799598"/>
                  </a:lnTo>
                  <a:lnTo>
                    <a:pt x="1768932" y="3736086"/>
                  </a:lnTo>
                  <a:lnTo>
                    <a:pt x="1775282" y="3723398"/>
                  </a:lnTo>
                  <a:close/>
                </a:path>
                <a:path w="3244850" h="4570730">
                  <a:moveTo>
                    <a:pt x="3244519" y="4514012"/>
                  </a:moveTo>
                  <a:lnTo>
                    <a:pt x="3219119" y="4501312"/>
                  </a:lnTo>
                  <a:lnTo>
                    <a:pt x="3168319" y="4475912"/>
                  </a:lnTo>
                  <a:lnTo>
                    <a:pt x="3168319" y="4501312"/>
                  </a:lnTo>
                  <a:lnTo>
                    <a:pt x="1749882" y="4501312"/>
                  </a:lnTo>
                  <a:lnTo>
                    <a:pt x="1749882" y="4034244"/>
                  </a:lnTo>
                  <a:lnTo>
                    <a:pt x="1724482" y="4034244"/>
                  </a:lnTo>
                  <a:lnTo>
                    <a:pt x="1724482" y="4519612"/>
                  </a:lnTo>
                  <a:lnTo>
                    <a:pt x="458216" y="4519612"/>
                  </a:lnTo>
                  <a:lnTo>
                    <a:pt x="458216" y="4494212"/>
                  </a:lnTo>
                  <a:lnTo>
                    <a:pt x="382016" y="4532312"/>
                  </a:lnTo>
                  <a:lnTo>
                    <a:pt x="458216" y="4570412"/>
                  </a:lnTo>
                  <a:lnTo>
                    <a:pt x="458216" y="4545012"/>
                  </a:lnTo>
                  <a:lnTo>
                    <a:pt x="1744192" y="4545012"/>
                  </a:lnTo>
                  <a:lnTo>
                    <a:pt x="1749882" y="4539335"/>
                  </a:lnTo>
                  <a:lnTo>
                    <a:pt x="1749882" y="4532312"/>
                  </a:lnTo>
                  <a:lnTo>
                    <a:pt x="1749882" y="4526712"/>
                  </a:lnTo>
                  <a:lnTo>
                    <a:pt x="3168319" y="4526712"/>
                  </a:lnTo>
                  <a:lnTo>
                    <a:pt x="3168319" y="4552112"/>
                  </a:lnTo>
                  <a:lnTo>
                    <a:pt x="3219119" y="4526712"/>
                  </a:lnTo>
                  <a:lnTo>
                    <a:pt x="3244519" y="4514012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940884" y="831314"/>
              <a:ext cx="1109980" cy="2720975"/>
            </a:xfrm>
            <a:custGeom>
              <a:avLst/>
              <a:gdLst/>
              <a:ahLst/>
              <a:cxnLst/>
              <a:rect l="l" t="t" r="r" b="b"/>
              <a:pathLst>
                <a:path w="1109979" h="2720975">
                  <a:moveTo>
                    <a:pt x="1033240" y="2644668"/>
                  </a:moveTo>
                  <a:lnTo>
                    <a:pt x="1033240" y="2720868"/>
                  </a:lnTo>
                  <a:lnTo>
                    <a:pt x="1084040" y="2695468"/>
                  </a:lnTo>
                  <a:lnTo>
                    <a:pt x="1045940" y="2695468"/>
                  </a:lnTo>
                  <a:lnTo>
                    <a:pt x="1045940" y="2670068"/>
                  </a:lnTo>
                  <a:lnTo>
                    <a:pt x="1084040" y="2670068"/>
                  </a:lnTo>
                  <a:lnTo>
                    <a:pt x="1033240" y="2644668"/>
                  </a:lnTo>
                  <a:close/>
                </a:path>
                <a:path w="1109979" h="2720975">
                  <a:moveTo>
                    <a:pt x="25400" y="0"/>
                  </a:moveTo>
                  <a:lnTo>
                    <a:pt x="0" y="0"/>
                  </a:lnTo>
                  <a:lnTo>
                    <a:pt x="0" y="2689782"/>
                  </a:lnTo>
                  <a:lnTo>
                    <a:pt x="5685" y="2695468"/>
                  </a:lnTo>
                  <a:lnTo>
                    <a:pt x="1033240" y="2695468"/>
                  </a:lnTo>
                  <a:lnTo>
                    <a:pt x="1033240" y="2682768"/>
                  </a:lnTo>
                  <a:lnTo>
                    <a:pt x="25400" y="2682768"/>
                  </a:lnTo>
                  <a:lnTo>
                    <a:pt x="12700" y="2670068"/>
                  </a:lnTo>
                  <a:lnTo>
                    <a:pt x="25400" y="2670068"/>
                  </a:lnTo>
                  <a:lnTo>
                    <a:pt x="25400" y="0"/>
                  </a:lnTo>
                  <a:close/>
                </a:path>
                <a:path w="1109979" h="2720975">
                  <a:moveTo>
                    <a:pt x="1084040" y="2670068"/>
                  </a:moveTo>
                  <a:lnTo>
                    <a:pt x="1045940" y="2670068"/>
                  </a:lnTo>
                  <a:lnTo>
                    <a:pt x="1045940" y="2695468"/>
                  </a:lnTo>
                  <a:lnTo>
                    <a:pt x="1084040" y="2695468"/>
                  </a:lnTo>
                  <a:lnTo>
                    <a:pt x="1109440" y="2682768"/>
                  </a:lnTo>
                  <a:lnTo>
                    <a:pt x="1084040" y="2670068"/>
                  </a:lnTo>
                  <a:close/>
                </a:path>
                <a:path w="1109979" h="2720975">
                  <a:moveTo>
                    <a:pt x="25400" y="2670068"/>
                  </a:moveTo>
                  <a:lnTo>
                    <a:pt x="12700" y="2670068"/>
                  </a:lnTo>
                  <a:lnTo>
                    <a:pt x="25400" y="2682768"/>
                  </a:lnTo>
                  <a:lnTo>
                    <a:pt x="25400" y="2670068"/>
                  </a:lnTo>
                  <a:close/>
                </a:path>
                <a:path w="1109979" h="2720975">
                  <a:moveTo>
                    <a:pt x="1033240" y="2670068"/>
                  </a:moveTo>
                  <a:lnTo>
                    <a:pt x="25400" y="2670068"/>
                  </a:lnTo>
                  <a:lnTo>
                    <a:pt x="25400" y="2682768"/>
                  </a:lnTo>
                  <a:lnTo>
                    <a:pt x="1033240" y="2682768"/>
                  </a:lnTo>
                  <a:lnTo>
                    <a:pt x="1033240" y="267006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748474" y="831308"/>
              <a:ext cx="76200" cy="2067560"/>
            </a:xfrm>
            <a:custGeom>
              <a:avLst/>
              <a:gdLst/>
              <a:ahLst/>
              <a:cxnLst/>
              <a:rect l="l" t="t" r="r" b="b"/>
              <a:pathLst>
                <a:path w="76200" h="2067560">
                  <a:moveTo>
                    <a:pt x="25399" y="1991062"/>
                  </a:moveTo>
                  <a:lnTo>
                    <a:pt x="0" y="1991074"/>
                  </a:lnTo>
                  <a:lnTo>
                    <a:pt x="38134" y="2067256"/>
                  </a:lnTo>
                  <a:lnTo>
                    <a:pt x="69845" y="2003764"/>
                  </a:lnTo>
                  <a:lnTo>
                    <a:pt x="25405" y="2003764"/>
                  </a:lnTo>
                  <a:lnTo>
                    <a:pt x="25399" y="1991062"/>
                  </a:lnTo>
                  <a:close/>
                </a:path>
                <a:path w="76200" h="2067560">
                  <a:moveTo>
                    <a:pt x="50799" y="1991051"/>
                  </a:moveTo>
                  <a:lnTo>
                    <a:pt x="25399" y="1991062"/>
                  </a:lnTo>
                  <a:lnTo>
                    <a:pt x="25405" y="2003764"/>
                  </a:lnTo>
                  <a:lnTo>
                    <a:pt x="50805" y="2003752"/>
                  </a:lnTo>
                  <a:lnTo>
                    <a:pt x="50799" y="1991051"/>
                  </a:lnTo>
                  <a:close/>
                </a:path>
                <a:path w="76200" h="2067560">
                  <a:moveTo>
                    <a:pt x="76200" y="1991039"/>
                  </a:moveTo>
                  <a:lnTo>
                    <a:pt x="50799" y="1991051"/>
                  </a:lnTo>
                  <a:lnTo>
                    <a:pt x="50805" y="2003752"/>
                  </a:lnTo>
                  <a:lnTo>
                    <a:pt x="25405" y="2003764"/>
                  </a:lnTo>
                  <a:lnTo>
                    <a:pt x="69850" y="2003752"/>
                  </a:lnTo>
                  <a:lnTo>
                    <a:pt x="76200" y="1991039"/>
                  </a:lnTo>
                  <a:close/>
                </a:path>
                <a:path w="76200" h="2067560">
                  <a:moveTo>
                    <a:pt x="49895" y="0"/>
                  </a:moveTo>
                  <a:lnTo>
                    <a:pt x="24495" y="11"/>
                  </a:lnTo>
                  <a:lnTo>
                    <a:pt x="25399" y="1991062"/>
                  </a:lnTo>
                  <a:lnTo>
                    <a:pt x="50799" y="1991039"/>
                  </a:lnTo>
                  <a:lnTo>
                    <a:pt x="4989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8687231" y="778764"/>
            <a:ext cx="1765935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934C22"/>
                </a:solidFill>
                <a:latin typeface="Calibri"/>
                <a:cs typeface="Calibri"/>
              </a:rPr>
              <a:t>app1.</a:t>
            </a:r>
            <a:r>
              <a:rPr sz="1400" spc="-10" dirty="0">
                <a:solidFill>
                  <a:srgbClr val="934C22"/>
                </a:solidFill>
                <a:latin typeface="Calibri"/>
                <a:cs typeface="Calibri"/>
              </a:rPr>
              <a:t> kubeoncloud.com </a:t>
            </a:r>
            <a:r>
              <a:rPr sz="14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 </a:t>
            </a:r>
            <a:r>
              <a:rPr sz="1400" spc="-10" dirty="0">
                <a:solidFill>
                  <a:srgbClr val="00B0F0"/>
                </a:solidFill>
                <a:latin typeface="Calibri"/>
                <a:cs typeface="Calibri"/>
              </a:rPr>
              <a:t>ums.kubeoncloud,com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152552" y="7200264"/>
            <a:ext cx="18395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5769942" y="7222397"/>
            <a:ext cx="128968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1" name="object 17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2" name="object 17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65" name="object 165"/>
          <p:cNvSpPr txBox="1"/>
          <p:nvPr/>
        </p:nvSpPr>
        <p:spPr>
          <a:xfrm>
            <a:off x="724569" y="1253235"/>
            <a:ext cx="1964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app1.kubeoncloud.com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849768" y="1262380"/>
            <a:ext cx="19646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5087576" y="1268476"/>
            <a:ext cx="1899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ums.kubeoncloud.com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8" name="object 168"/>
          <p:cNvSpPr txBox="1">
            <a:spLocks noGrp="1"/>
          </p:cNvSpPr>
          <p:nvPr>
            <p:ph type="title"/>
          </p:nvPr>
        </p:nvSpPr>
        <p:spPr>
          <a:xfrm>
            <a:off x="6497095" y="13715"/>
            <a:ext cx="7943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EKS</a:t>
            </a:r>
            <a:r>
              <a:rPr sz="3200" spc="-35" dirty="0"/>
              <a:t> </a:t>
            </a:r>
            <a:r>
              <a:rPr sz="3200" dirty="0"/>
              <a:t>Deployment</a:t>
            </a:r>
            <a:r>
              <a:rPr sz="3200" spc="-30" dirty="0"/>
              <a:t> </a:t>
            </a:r>
            <a:r>
              <a:rPr sz="3200" dirty="0"/>
              <a:t>Options</a:t>
            </a:r>
            <a:r>
              <a:rPr sz="3200" spc="-15" dirty="0"/>
              <a:t> </a:t>
            </a:r>
            <a:r>
              <a:rPr sz="3200" dirty="0"/>
              <a:t>–</a:t>
            </a:r>
            <a:r>
              <a:rPr sz="3200" spc="-20" dirty="0"/>
              <a:t> </a:t>
            </a:r>
            <a:r>
              <a:rPr sz="3200" dirty="0">
                <a:solidFill>
                  <a:srgbClr val="00B050"/>
                </a:solidFill>
              </a:rPr>
              <a:t>Mixed</a:t>
            </a:r>
            <a:r>
              <a:rPr sz="3200" spc="-25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Mode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-</a:t>
            </a:r>
            <a:r>
              <a:rPr sz="3200" spc="-30" dirty="0">
                <a:solidFill>
                  <a:srgbClr val="00B050"/>
                </a:solidFill>
              </a:rPr>
              <a:t> </a:t>
            </a:r>
            <a:r>
              <a:rPr sz="3200" dirty="0">
                <a:solidFill>
                  <a:srgbClr val="00B050"/>
                </a:solidFill>
              </a:rPr>
              <a:t>3</a:t>
            </a:r>
            <a:r>
              <a:rPr sz="3200" spc="-15" dirty="0">
                <a:solidFill>
                  <a:srgbClr val="00B050"/>
                </a:solidFill>
              </a:rPr>
              <a:t> </a:t>
            </a:r>
            <a:r>
              <a:rPr sz="3200" spc="-20" dirty="0">
                <a:solidFill>
                  <a:srgbClr val="00B050"/>
                </a:solidFill>
              </a:rPr>
              <a:t>Apps</a:t>
            </a:r>
            <a:endParaRPr sz="32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726246"/>
            <a:ext cx="14168119" cy="6821170"/>
          </a:xfrm>
          <a:custGeom>
            <a:avLst/>
            <a:gdLst/>
            <a:ahLst/>
            <a:cxnLst/>
            <a:rect l="l" t="t" r="r" b="b"/>
            <a:pathLst>
              <a:path w="14168119" h="6821170">
                <a:moveTo>
                  <a:pt x="0" y="0"/>
                </a:moveTo>
                <a:lnTo>
                  <a:pt x="14168061" y="0"/>
                </a:lnTo>
                <a:lnTo>
                  <a:pt x="14168061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725423"/>
            <a:ext cx="14033500" cy="5962650"/>
            <a:chOff x="161544" y="725423"/>
            <a:chExt cx="14033500" cy="5962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725423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1520582"/>
              <a:ext cx="13891260" cy="5161280"/>
            </a:xfrm>
            <a:custGeom>
              <a:avLst/>
              <a:gdLst/>
              <a:ahLst/>
              <a:cxnLst/>
              <a:rect l="l" t="t" r="r" b="b"/>
              <a:pathLst>
                <a:path w="13891260" h="5161280">
                  <a:moveTo>
                    <a:pt x="0" y="0"/>
                  </a:moveTo>
                  <a:lnTo>
                    <a:pt x="13890658" y="0"/>
                  </a:lnTo>
                  <a:lnTo>
                    <a:pt x="13890658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1517903"/>
            <a:ext cx="6882130" cy="4881880"/>
            <a:chOff x="295656" y="1517903"/>
            <a:chExt cx="6882130" cy="48818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1517903"/>
              <a:ext cx="335280" cy="3352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4123510"/>
              <a:ext cx="6390640" cy="2250440"/>
            </a:xfrm>
            <a:custGeom>
              <a:avLst/>
              <a:gdLst/>
              <a:ahLst/>
              <a:cxnLst/>
              <a:rect l="l" t="t" r="r" b="b"/>
              <a:pathLst>
                <a:path w="6390640" h="2250440">
                  <a:moveTo>
                    <a:pt x="0" y="0"/>
                  </a:moveTo>
                  <a:lnTo>
                    <a:pt x="6390526" y="0"/>
                  </a:lnTo>
                  <a:lnTo>
                    <a:pt x="6390526" y="2250254"/>
                  </a:lnTo>
                  <a:lnTo>
                    <a:pt x="0" y="225025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4167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4458" y="1998552"/>
            <a:ext cx="2331085" cy="3927475"/>
            <a:chOff x="964458" y="1998552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2389632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808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4957" y="2072132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6690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2317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519" y="2398180"/>
            <a:ext cx="5641340" cy="2076450"/>
            <a:chOff x="1112519" y="2398180"/>
            <a:chExt cx="5641340" cy="20764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197095"/>
              <a:ext cx="277368" cy="2773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86688" y="2398180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316" y="24196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42606" y="1998552"/>
            <a:ext cx="2331085" cy="3927475"/>
            <a:chOff x="4642606" y="1998552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2389632"/>
              <a:ext cx="277367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956" y="200490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29930" y="2072132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04838" y="4197305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7"/>
                </a:lnTo>
                <a:lnTo>
                  <a:pt x="1943049" y="1641007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30465" y="4217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1455" y="4197096"/>
            <a:ext cx="277367" cy="27736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410725" y="5977635"/>
            <a:ext cx="31203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16008" y="1850782"/>
            <a:ext cx="6390640" cy="4523105"/>
          </a:xfrm>
          <a:custGeom>
            <a:avLst/>
            <a:gdLst/>
            <a:ahLst/>
            <a:cxnLst/>
            <a:rect l="l" t="t" r="r" b="b"/>
            <a:pathLst>
              <a:path w="6390640" h="4523105">
                <a:moveTo>
                  <a:pt x="0" y="0"/>
                </a:moveTo>
                <a:lnTo>
                  <a:pt x="6390526" y="0"/>
                </a:lnTo>
                <a:lnTo>
                  <a:pt x="6390526" y="4522982"/>
                </a:lnTo>
                <a:lnTo>
                  <a:pt x="0" y="4522982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03474" y="5959348"/>
            <a:ext cx="22409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50607" y="1995392"/>
            <a:ext cx="3040380" cy="5478780"/>
            <a:chOff x="7150607" y="1995392"/>
            <a:chExt cx="3040380" cy="547878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607" y="6778751"/>
              <a:ext cx="694944" cy="6949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65681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149829" y="20690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21562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50" y="0"/>
                </a:moveTo>
                <a:lnTo>
                  <a:pt x="0" y="0"/>
                </a:lnTo>
                <a:lnTo>
                  <a:pt x="0" y="3443124"/>
                </a:lnTo>
                <a:lnTo>
                  <a:pt x="1943050" y="3443124"/>
                </a:lnTo>
                <a:lnTo>
                  <a:pt x="194305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347190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019288" y="1995392"/>
            <a:ext cx="5849620" cy="3927475"/>
            <a:chOff x="8019288" y="1995392"/>
            <a:chExt cx="5849620" cy="392747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9288" y="2395727"/>
              <a:ext cx="277368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543828" y="2001742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824803" y="2069084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699709" y="2392028"/>
            <a:ext cx="1943100" cy="3443604"/>
          </a:xfrm>
          <a:custGeom>
            <a:avLst/>
            <a:gdLst/>
            <a:ahLst/>
            <a:cxnLst/>
            <a:rect l="l" t="t" r="r" b="b"/>
            <a:pathLst>
              <a:path w="1943100" h="3443604">
                <a:moveTo>
                  <a:pt x="1943049" y="0"/>
                </a:moveTo>
                <a:lnTo>
                  <a:pt x="0" y="0"/>
                </a:lnTo>
                <a:lnTo>
                  <a:pt x="0" y="3443124"/>
                </a:lnTo>
                <a:lnTo>
                  <a:pt x="1943049" y="3443124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025338" y="24135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549128" y="2206751"/>
            <a:ext cx="1454150" cy="576580"/>
            <a:chOff x="10549128" y="2206751"/>
            <a:chExt cx="1454150" cy="5765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5656" y="2395727"/>
              <a:ext cx="277368" cy="2773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128" y="2206751"/>
              <a:ext cx="576072" cy="57607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320639" y="1928876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 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341186" y="4912311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190387" y="5321808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0070C0"/>
                </a:solidFill>
                <a:latin typeface="Calibri"/>
                <a:cs typeface="Calibri"/>
              </a:rPr>
              <a:t>App2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607254" y="5017008"/>
            <a:ext cx="2432685" cy="690245"/>
            <a:chOff x="8607254" y="5017008"/>
            <a:chExt cx="2432685" cy="690245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4199" y="5017008"/>
              <a:ext cx="295655" cy="2956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19954" y="503829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46273" y="515407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854829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34770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92203" y="5200954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02091" y="519149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746273" y="5154074"/>
            <a:ext cx="555625" cy="3530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19954" y="5038298"/>
            <a:ext cx="822325" cy="65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2291683" y="5007288"/>
            <a:ext cx="847725" cy="681355"/>
            <a:chOff x="12291683" y="5007288"/>
            <a:chExt cx="847725" cy="681355"/>
          </a:xfrm>
        </p:grpSpPr>
        <p:sp>
          <p:nvSpPr>
            <p:cNvPr id="64" name="object 64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0" y="655675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304383" y="50199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430704" y="513576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539260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819202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876631" y="51826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586520" y="517318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2665260" y="5193283"/>
            <a:ext cx="148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417532" y="5473700"/>
            <a:ext cx="624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App2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41186" y="3193173"/>
            <a:ext cx="5141595" cy="851535"/>
          </a:xfrm>
          <a:custGeom>
            <a:avLst/>
            <a:gdLst/>
            <a:ahLst/>
            <a:cxnLst/>
            <a:rect l="l" t="t" r="r" b="b"/>
            <a:pathLst>
              <a:path w="5141594" h="851535">
                <a:moveTo>
                  <a:pt x="0" y="0"/>
                </a:moveTo>
                <a:lnTo>
                  <a:pt x="5141288" y="0"/>
                </a:lnTo>
                <a:lnTo>
                  <a:pt x="5141288" y="851030"/>
                </a:lnTo>
                <a:lnTo>
                  <a:pt x="0" y="8510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190387" y="3602735"/>
            <a:ext cx="1347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1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Profile:</a:t>
            </a:r>
            <a:r>
              <a:rPr sz="1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0070C0"/>
                </a:solidFill>
                <a:latin typeface="Calibri"/>
                <a:cs typeface="Calibri"/>
              </a:rPr>
              <a:t>UMS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607254" y="3297935"/>
            <a:ext cx="2432685" cy="689610"/>
            <a:chOff x="8607254" y="3297935"/>
            <a:chExt cx="2432685" cy="689610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4199" y="3297935"/>
              <a:ext cx="295655" cy="29565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19954" y="3319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746273" y="3434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854829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134770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92203" y="3481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02091" y="347236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8980831" y="349250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733105" y="3772915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2291683" y="3288150"/>
            <a:ext cx="847725" cy="681355"/>
            <a:chOff x="12291683" y="3288150"/>
            <a:chExt cx="847725" cy="681355"/>
          </a:xfrm>
        </p:grpSpPr>
        <p:sp>
          <p:nvSpPr>
            <p:cNvPr id="89" name="object 89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0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0" y="655676"/>
                  </a:lnTo>
                  <a:lnTo>
                    <a:pt x="821930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304383" y="33008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3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3" y="352839"/>
                  </a:lnTo>
                  <a:lnTo>
                    <a:pt x="55555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430704" y="34166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539260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819202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876631" y="346350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586520" y="345404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3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3" y="276999"/>
                  </a:lnTo>
                  <a:lnTo>
                    <a:pt x="22916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2665260" y="3474211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417532" y="3754628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378496" y="2758220"/>
            <a:ext cx="5220335" cy="2999740"/>
            <a:chOff x="1378496" y="2758220"/>
            <a:chExt cx="5220335" cy="2999740"/>
          </a:xfrm>
        </p:grpSpPr>
        <p:sp>
          <p:nvSpPr>
            <p:cNvPr id="100" name="object 100"/>
            <p:cNvSpPr/>
            <p:nvPr/>
          </p:nvSpPr>
          <p:spPr>
            <a:xfrm>
              <a:off x="1391196" y="2770920"/>
              <a:ext cx="5194935" cy="1017269"/>
            </a:xfrm>
            <a:custGeom>
              <a:avLst/>
              <a:gdLst/>
              <a:ahLst/>
              <a:cxnLst/>
              <a:rect l="l" t="t" r="r" b="b"/>
              <a:pathLst>
                <a:path w="5194934" h="1017270">
                  <a:moveTo>
                    <a:pt x="0" y="0"/>
                  </a:moveTo>
                  <a:lnTo>
                    <a:pt x="5194539" y="0"/>
                  </a:lnTo>
                  <a:lnTo>
                    <a:pt x="5194539" y="1016855"/>
                  </a:lnTo>
                  <a:lnTo>
                    <a:pt x="0" y="10168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99975" y="4936224"/>
              <a:ext cx="5141595" cy="815340"/>
            </a:xfrm>
            <a:custGeom>
              <a:avLst/>
              <a:gdLst/>
              <a:ahLst/>
              <a:cxnLst/>
              <a:rect l="l" t="t" r="r" b="b"/>
              <a:pathLst>
                <a:path w="5141595" h="815339">
                  <a:moveTo>
                    <a:pt x="0" y="0"/>
                  </a:moveTo>
                  <a:lnTo>
                    <a:pt x="5141288" y="0"/>
                  </a:lnTo>
                  <a:lnTo>
                    <a:pt x="5141288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8288" y="5068823"/>
              <a:ext cx="280415" cy="280415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3042448" y="5301953"/>
            <a:ext cx="2121535" cy="46863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3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Private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Managed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Node</a:t>
            </a:r>
            <a:r>
              <a:rPr sz="1200" spc="-20" dirty="0">
                <a:latin typeface="Calibri"/>
                <a:cs typeface="Calibri"/>
              </a:rPr>
              <a:t> 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690276" y="5011470"/>
            <a:ext cx="822325" cy="655955"/>
            <a:chOff x="1690276" y="5011470"/>
            <a:chExt cx="822325" cy="655955"/>
          </a:xfrm>
        </p:grpSpPr>
        <p:sp>
          <p:nvSpPr>
            <p:cNvPr id="105" name="object 105"/>
            <p:cNvSpPr/>
            <p:nvPr/>
          </p:nvSpPr>
          <p:spPr>
            <a:xfrm>
              <a:off x="1690276" y="501147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16595" y="512724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925152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05091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262526" y="517412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972412" y="516466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816595" y="512724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690276" y="501147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5374704" y="4993161"/>
            <a:ext cx="822325" cy="655955"/>
            <a:chOff x="5374704" y="4993161"/>
            <a:chExt cx="822325" cy="655955"/>
          </a:xfrm>
        </p:grpSpPr>
        <p:sp>
          <p:nvSpPr>
            <p:cNvPr id="114" name="object 114"/>
            <p:cNvSpPr/>
            <p:nvPr/>
          </p:nvSpPr>
          <p:spPr>
            <a:xfrm>
              <a:off x="5374704" y="49931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501025" y="51089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609581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889520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46955" y="515581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656841" y="514635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5501025" y="510893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374704" y="499316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App1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2290226" y="4593881"/>
            <a:ext cx="3154680" cy="260350"/>
            <a:chOff x="2290226" y="4593881"/>
            <a:chExt cx="3154680" cy="260350"/>
          </a:xfrm>
        </p:grpSpPr>
        <p:sp>
          <p:nvSpPr>
            <p:cNvPr id="123" name="object 123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6"/>
                  </a:lnTo>
                  <a:lnTo>
                    <a:pt x="3128878" y="234646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02926" y="460658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2819900" y="4575555"/>
            <a:ext cx="2094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408285" y="3484371"/>
            <a:ext cx="1875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47472" y="0"/>
            <a:ext cx="4069079" cy="7482840"/>
            <a:chOff x="347472" y="0"/>
            <a:chExt cx="4069079" cy="7482840"/>
          </a:xfrm>
        </p:grpSpPr>
        <p:pic>
          <p:nvPicPr>
            <p:cNvPr id="128" name="object 1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99104" y="0"/>
              <a:ext cx="917448" cy="71323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472" y="6769607"/>
              <a:ext cx="713232" cy="713232"/>
            </a:xfrm>
            <a:prstGeom prst="rect">
              <a:avLst/>
            </a:prstGeom>
          </p:spPr>
        </p:pic>
      </p:grpSp>
      <p:sp>
        <p:nvSpPr>
          <p:cNvPr id="130" name="object 130"/>
          <p:cNvSpPr txBox="1"/>
          <p:nvPr/>
        </p:nvSpPr>
        <p:spPr>
          <a:xfrm>
            <a:off x="11230941" y="1254252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449064" y="765048"/>
            <a:ext cx="9719310" cy="2433955"/>
            <a:chOff x="1449064" y="765048"/>
            <a:chExt cx="9719310" cy="2433955"/>
          </a:xfrm>
        </p:grpSpPr>
        <p:pic>
          <p:nvPicPr>
            <p:cNvPr id="132" name="object 1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4640" y="765048"/>
              <a:ext cx="713231" cy="713231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449064" y="2898566"/>
              <a:ext cx="5029835" cy="300355"/>
            </a:xfrm>
            <a:custGeom>
              <a:avLst/>
              <a:gdLst/>
              <a:ahLst/>
              <a:cxnLst/>
              <a:rect l="l" t="t" r="r" b="b"/>
              <a:pathLst>
                <a:path w="5029835" h="300355">
                  <a:moveTo>
                    <a:pt x="5029262" y="0"/>
                  </a:moveTo>
                  <a:lnTo>
                    <a:pt x="0" y="0"/>
                  </a:lnTo>
                  <a:lnTo>
                    <a:pt x="0" y="300253"/>
                  </a:lnTo>
                  <a:lnTo>
                    <a:pt x="5029262" y="300253"/>
                  </a:lnTo>
                  <a:lnTo>
                    <a:pt x="5029262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131261" y="186435"/>
            <a:ext cx="6559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Users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295515" y="2902203"/>
            <a:ext cx="1347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App1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Ingress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3909357" y="758951"/>
            <a:ext cx="10240010" cy="6383020"/>
            <a:chOff x="3909357" y="758951"/>
            <a:chExt cx="10240010" cy="6383020"/>
          </a:xfrm>
        </p:grpSpPr>
        <p:sp>
          <p:nvSpPr>
            <p:cNvPr id="137" name="object 137"/>
            <p:cNvSpPr/>
            <p:nvPr/>
          </p:nvSpPr>
          <p:spPr>
            <a:xfrm>
              <a:off x="3909357" y="6373765"/>
              <a:ext cx="3242945" cy="755015"/>
            </a:xfrm>
            <a:custGeom>
              <a:avLst/>
              <a:gdLst/>
              <a:ahLst/>
              <a:cxnLst/>
              <a:rect l="l" t="t" r="r" b="b"/>
              <a:pathLst>
                <a:path w="3242945" h="755015">
                  <a:moveTo>
                    <a:pt x="63500" y="79374"/>
                  </a:moveTo>
                  <a:lnTo>
                    <a:pt x="31750" y="79374"/>
                  </a:lnTo>
                  <a:lnTo>
                    <a:pt x="31750" y="747686"/>
                  </a:lnTo>
                  <a:lnTo>
                    <a:pt x="38856" y="754794"/>
                  </a:lnTo>
                  <a:lnTo>
                    <a:pt x="3242887" y="754794"/>
                  </a:lnTo>
                  <a:lnTo>
                    <a:pt x="3242887" y="738919"/>
                  </a:lnTo>
                  <a:lnTo>
                    <a:pt x="63500" y="738919"/>
                  </a:lnTo>
                  <a:lnTo>
                    <a:pt x="47625" y="723044"/>
                  </a:lnTo>
                  <a:lnTo>
                    <a:pt x="63500" y="723044"/>
                  </a:lnTo>
                  <a:lnTo>
                    <a:pt x="63500" y="79374"/>
                  </a:lnTo>
                  <a:close/>
                </a:path>
                <a:path w="3242945" h="755015">
                  <a:moveTo>
                    <a:pt x="63500" y="723044"/>
                  </a:moveTo>
                  <a:lnTo>
                    <a:pt x="47625" y="723044"/>
                  </a:lnTo>
                  <a:lnTo>
                    <a:pt x="63500" y="738919"/>
                  </a:lnTo>
                  <a:lnTo>
                    <a:pt x="63500" y="723044"/>
                  </a:lnTo>
                  <a:close/>
                </a:path>
                <a:path w="3242945" h="755015">
                  <a:moveTo>
                    <a:pt x="3242887" y="723044"/>
                  </a:moveTo>
                  <a:lnTo>
                    <a:pt x="63500" y="723044"/>
                  </a:lnTo>
                  <a:lnTo>
                    <a:pt x="63500" y="738919"/>
                  </a:lnTo>
                  <a:lnTo>
                    <a:pt x="3242887" y="738919"/>
                  </a:lnTo>
                  <a:lnTo>
                    <a:pt x="3242887" y="723044"/>
                  </a:lnTo>
                  <a:close/>
                </a:path>
                <a:path w="3242945" h="755015">
                  <a:moveTo>
                    <a:pt x="47625" y="0"/>
                  </a:moveTo>
                  <a:lnTo>
                    <a:pt x="0" y="95249"/>
                  </a:lnTo>
                  <a:lnTo>
                    <a:pt x="31750" y="95249"/>
                  </a:lnTo>
                  <a:lnTo>
                    <a:pt x="31750" y="79374"/>
                  </a:lnTo>
                  <a:lnTo>
                    <a:pt x="87312" y="79374"/>
                  </a:lnTo>
                  <a:lnTo>
                    <a:pt x="47625" y="0"/>
                  </a:lnTo>
                  <a:close/>
                </a:path>
                <a:path w="3242945" h="755015">
                  <a:moveTo>
                    <a:pt x="87312" y="79374"/>
                  </a:moveTo>
                  <a:lnTo>
                    <a:pt x="63500" y="79374"/>
                  </a:lnTo>
                  <a:lnTo>
                    <a:pt x="63500" y="95249"/>
                  </a:lnTo>
                  <a:lnTo>
                    <a:pt x="95250" y="95249"/>
                  </a:lnTo>
                  <a:lnTo>
                    <a:pt x="87312" y="79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43935" y="6370196"/>
              <a:ext cx="3139440" cy="771525"/>
            </a:xfrm>
            <a:custGeom>
              <a:avLst/>
              <a:gdLst/>
              <a:ahLst/>
              <a:cxnLst/>
              <a:rect l="l" t="t" r="r" b="b"/>
              <a:pathLst>
                <a:path w="3139440" h="771525">
                  <a:moveTo>
                    <a:pt x="3075896" y="739448"/>
                  </a:moveTo>
                  <a:lnTo>
                    <a:pt x="0" y="739448"/>
                  </a:lnTo>
                  <a:lnTo>
                    <a:pt x="0" y="771198"/>
                  </a:lnTo>
                  <a:lnTo>
                    <a:pt x="3100538" y="771198"/>
                  </a:lnTo>
                  <a:lnTo>
                    <a:pt x="3107646" y="764091"/>
                  </a:lnTo>
                  <a:lnTo>
                    <a:pt x="3107646" y="755323"/>
                  </a:lnTo>
                  <a:lnTo>
                    <a:pt x="3075896" y="755323"/>
                  </a:lnTo>
                  <a:lnTo>
                    <a:pt x="3075896" y="739448"/>
                  </a:lnTo>
                  <a:close/>
                </a:path>
                <a:path w="3139440" h="771525">
                  <a:moveTo>
                    <a:pt x="3107646" y="79375"/>
                  </a:moveTo>
                  <a:lnTo>
                    <a:pt x="3075896" y="79375"/>
                  </a:lnTo>
                  <a:lnTo>
                    <a:pt x="3075896" y="755323"/>
                  </a:lnTo>
                  <a:lnTo>
                    <a:pt x="3091771" y="739448"/>
                  </a:lnTo>
                  <a:lnTo>
                    <a:pt x="3107646" y="739448"/>
                  </a:lnTo>
                  <a:lnTo>
                    <a:pt x="3107646" y="79375"/>
                  </a:lnTo>
                  <a:close/>
                </a:path>
                <a:path w="3139440" h="771525">
                  <a:moveTo>
                    <a:pt x="3107646" y="739448"/>
                  </a:moveTo>
                  <a:lnTo>
                    <a:pt x="3091771" y="739448"/>
                  </a:lnTo>
                  <a:lnTo>
                    <a:pt x="3075896" y="755323"/>
                  </a:lnTo>
                  <a:lnTo>
                    <a:pt x="3107646" y="755323"/>
                  </a:lnTo>
                  <a:lnTo>
                    <a:pt x="3107646" y="739448"/>
                  </a:lnTo>
                  <a:close/>
                </a:path>
                <a:path w="3139440" h="771525">
                  <a:moveTo>
                    <a:pt x="3091771" y="0"/>
                  </a:moveTo>
                  <a:lnTo>
                    <a:pt x="3044146" y="95250"/>
                  </a:lnTo>
                  <a:lnTo>
                    <a:pt x="3075896" y="95250"/>
                  </a:lnTo>
                  <a:lnTo>
                    <a:pt x="3075896" y="79375"/>
                  </a:lnTo>
                  <a:lnTo>
                    <a:pt x="3131459" y="79375"/>
                  </a:lnTo>
                  <a:lnTo>
                    <a:pt x="3091771" y="0"/>
                  </a:lnTo>
                  <a:close/>
                </a:path>
                <a:path w="3139440" h="771525">
                  <a:moveTo>
                    <a:pt x="3131459" y="79375"/>
                  </a:moveTo>
                  <a:lnTo>
                    <a:pt x="3107646" y="79375"/>
                  </a:lnTo>
                  <a:lnTo>
                    <a:pt x="3107646" y="95250"/>
                  </a:lnTo>
                  <a:lnTo>
                    <a:pt x="3139396" y="95250"/>
                  </a:lnTo>
                  <a:lnTo>
                    <a:pt x="3131459" y="7937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5584" y="758951"/>
              <a:ext cx="713232" cy="713231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9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9" y="234645"/>
                  </a:lnTo>
                  <a:lnTo>
                    <a:pt x="3128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326641" y="4656070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299494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299494" y="4202069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9326641" y="4173220"/>
            <a:ext cx="4170679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  <a:p>
            <a:pPr marL="529590">
              <a:lnSpc>
                <a:spcPct val="100000"/>
              </a:lnSpc>
              <a:spcBef>
                <a:spcPts val="165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9135243" y="2830582"/>
            <a:ext cx="3154680" cy="260350"/>
            <a:chOff x="9135243" y="2830582"/>
            <a:chExt cx="3154680" cy="260350"/>
          </a:xfrm>
        </p:grpSpPr>
        <p:sp>
          <p:nvSpPr>
            <p:cNvPr id="146" name="object 146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5"/>
                  </a:lnTo>
                  <a:lnTo>
                    <a:pt x="3128878" y="234645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147943" y="2843282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0" y="0"/>
                  </a:moveTo>
                  <a:lnTo>
                    <a:pt x="3128879" y="0"/>
                  </a:lnTo>
                  <a:lnTo>
                    <a:pt x="3128879" y="234646"/>
                  </a:lnTo>
                  <a:lnTo>
                    <a:pt x="0" y="2346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9408091" y="2813811"/>
            <a:ext cx="2607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1232898" y="4501157"/>
            <a:ext cx="5449570" cy="1346835"/>
          </a:xfrm>
          <a:custGeom>
            <a:avLst/>
            <a:gdLst/>
            <a:ahLst/>
            <a:cxnLst/>
            <a:rect l="l" t="t" r="r" b="b"/>
            <a:pathLst>
              <a:path w="5449570" h="1346835">
                <a:moveTo>
                  <a:pt x="0" y="0"/>
                </a:moveTo>
                <a:lnTo>
                  <a:pt x="5449419" y="0"/>
                </a:lnTo>
                <a:lnTo>
                  <a:pt x="5449419" y="1346474"/>
                </a:lnTo>
                <a:lnTo>
                  <a:pt x="0" y="134647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1301379" y="44749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934C22"/>
                </a:solidFill>
                <a:latin typeface="Calibri"/>
                <a:cs typeface="Calibri"/>
              </a:rPr>
              <a:t>app1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82315" y="4609509"/>
            <a:ext cx="5449570" cy="1247775"/>
          </a:xfrm>
          <a:custGeom>
            <a:avLst/>
            <a:gdLst/>
            <a:ahLst/>
            <a:cxnLst/>
            <a:rect l="l" t="t" r="r" b="b"/>
            <a:pathLst>
              <a:path w="5449569" h="1247775">
                <a:moveTo>
                  <a:pt x="0" y="0"/>
                </a:moveTo>
                <a:lnTo>
                  <a:pt x="5449419" y="0"/>
                </a:lnTo>
                <a:lnTo>
                  <a:pt x="5449419" y="1247166"/>
                </a:lnTo>
                <a:lnTo>
                  <a:pt x="0" y="124716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089474" y="4627371"/>
            <a:ext cx="101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50"/>
                </a:solidFill>
                <a:latin typeface="Calibri"/>
                <a:cs typeface="Calibri"/>
              </a:rPr>
              <a:t>NS:</a:t>
            </a:r>
            <a:r>
              <a:rPr sz="1600" spc="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</a:rPr>
              <a:t>ns-</a:t>
            </a:r>
            <a:r>
              <a:rPr sz="1600" spc="-20" dirty="0">
                <a:solidFill>
                  <a:srgbClr val="00B050"/>
                </a:solidFill>
                <a:latin typeface="Calibri"/>
                <a:cs typeface="Calibri"/>
              </a:rPr>
              <a:t>app2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69350" y="2786681"/>
            <a:ext cx="5449570" cy="1600200"/>
          </a:xfrm>
          <a:custGeom>
            <a:avLst/>
            <a:gdLst/>
            <a:ahLst/>
            <a:cxnLst/>
            <a:rect l="l" t="t" r="r" b="b"/>
            <a:pathLst>
              <a:path w="5449569" h="1600200">
                <a:moveTo>
                  <a:pt x="0" y="0"/>
                </a:moveTo>
                <a:lnTo>
                  <a:pt x="5449419" y="0"/>
                </a:lnTo>
                <a:lnTo>
                  <a:pt x="5449419" y="1599676"/>
                </a:lnTo>
                <a:lnTo>
                  <a:pt x="0" y="159967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8170421" y="2786379"/>
            <a:ext cx="946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B0F0"/>
                </a:solidFill>
                <a:latin typeface="Calibri"/>
                <a:cs typeface="Calibri"/>
              </a:rPr>
              <a:t>NS: 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ns-</a:t>
            </a:r>
            <a:r>
              <a:rPr sz="1600" spc="-25" dirty="0">
                <a:solidFill>
                  <a:srgbClr val="00B0F0"/>
                </a:solidFill>
                <a:latin typeface="Calibri"/>
                <a:cs typeface="Calibri"/>
              </a:rPr>
              <a:t>ums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2512209" y="713013"/>
            <a:ext cx="11317605" cy="5259705"/>
            <a:chOff x="2512209" y="713013"/>
            <a:chExt cx="11317605" cy="5259705"/>
          </a:xfrm>
        </p:grpSpPr>
        <p:sp>
          <p:nvSpPr>
            <p:cNvPr id="156" name="object 156"/>
            <p:cNvSpPr/>
            <p:nvPr/>
          </p:nvSpPr>
          <p:spPr>
            <a:xfrm>
              <a:off x="6390881" y="3620680"/>
              <a:ext cx="6379845" cy="2352040"/>
            </a:xfrm>
            <a:custGeom>
              <a:avLst/>
              <a:gdLst/>
              <a:ahLst/>
              <a:cxnLst/>
              <a:rect l="l" t="t" r="r" b="b"/>
              <a:pathLst>
                <a:path w="6379845" h="2352040">
                  <a:moveTo>
                    <a:pt x="6379769" y="2186851"/>
                  </a:moveTo>
                  <a:lnTo>
                    <a:pt x="6373419" y="2174151"/>
                  </a:lnTo>
                  <a:lnTo>
                    <a:pt x="6341669" y="2110651"/>
                  </a:lnTo>
                  <a:lnTo>
                    <a:pt x="6303569" y="2186851"/>
                  </a:lnTo>
                  <a:lnTo>
                    <a:pt x="6328969" y="2186851"/>
                  </a:lnTo>
                  <a:lnTo>
                    <a:pt x="6328969" y="2326551"/>
                  </a:lnTo>
                  <a:lnTo>
                    <a:pt x="880427" y="2326551"/>
                  </a:lnTo>
                  <a:lnTo>
                    <a:pt x="880427" y="1758162"/>
                  </a:lnTo>
                  <a:lnTo>
                    <a:pt x="2152866" y="1758162"/>
                  </a:lnTo>
                  <a:lnTo>
                    <a:pt x="2152866" y="1783562"/>
                  </a:lnTo>
                  <a:lnTo>
                    <a:pt x="2203666" y="1758162"/>
                  </a:lnTo>
                  <a:lnTo>
                    <a:pt x="2229066" y="1745462"/>
                  </a:lnTo>
                  <a:lnTo>
                    <a:pt x="2203666" y="1732762"/>
                  </a:lnTo>
                  <a:lnTo>
                    <a:pt x="2152866" y="1707362"/>
                  </a:lnTo>
                  <a:lnTo>
                    <a:pt x="2152866" y="1732762"/>
                  </a:lnTo>
                  <a:lnTo>
                    <a:pt x="880656" y="1732762"/>
                  </a:lnTo>
                  <a:lnTo>
                    <a:pt x="880656" y="39027"/>
                  </a:lnTo>
                  <a:lnTo>
                    <a:pt x="880656" y="26327"/>
                  </a:lnTo>
                  <a:lnTo>
                    <a:pt x="880656" y="19304"/>
                  </a:lnTo>
                  <a:lnTo>
                    <a:pt x="880427" y="19088"/>
                  </a:lnTo>
                  <a:lnTo>
                    <a:pt x="880427" y="12700"/>
                  </a:lnTo>
                  <a:lnTo>
                    <a:pt x="880427" y="5676"/>
                  </a:lnTo>
                  <a:lnTo>
                    <a:pt x="874737" y="0"/>
                  </a:lnTo>
                  <a:lnTo>
                    <a:pt x="0" y="0"/>
                  </a:lnTo>
                  <a:lnTo>
                    <a:pt x="0" y="13627"/>
                  </a:lnTo>
                  <a:lnTo>
                    <a:pt x="0" y="25400"/>
                  </a:lnTo>
                  <a:lnTo>
                    <a:pt x="0" y="39027"/>
                  </a:lnTo>
                  <a:lnTo>
                    <a:pt x="855027" y="39027"/>
                  </a:lnTo>
                  <a:lnTo>
                    <a:pt x="855027" y="2346261"/>
                  </a:lnTo>
                  <a:lnTo>
                    <a:pt x="860717" y="2351951"/>
                  </a:lnTo>
                  <a:lnTo>
                    <a:pt x="6348692" y="2351951"/>
                  </a:lnTo>
                  <a:lnTo>
                    <a:pt x="6354369" y="2346261"/>
                  </a:lnTo>
                  <a:lnTo>
                    <a:pt x="6354369" y="2339251"/>
                  </a:lnTo>
                  <a:lnTo>
                    <a:pt x="6354369" y="2326551"/>
                  </a:lnTo>
                  <a:lnTo>
                    <a:pt x="6354369" y="2186851"/>
                  </a:lnTo>
                  <a:lnTo>
                    <a:pt x="6379769" y="218685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351486" y="1471320"/>
              <a:ext cx="7478395" cy="2967355"/>
            </a:xfrm>
            <a:custGeom>
              <a:avLst/>
              <a:gdLst/>
              <a:ahLst/>
              <a:cxnLst/>
              <a:rect l="l" t="t" r="r" b="b"/>
              <a:pathLst>
                <a:path w="7478394" h="2967354">
                  <a:moveTo>
                    <a:pt x="5952896" y="2144674"/>
                  </a:moveTo>
                  <a:lnTo>
                    <a:pt x="4373588" y="2144674"/>
                  </a:lnTo>
                  <a:lnTo>
                    <a:pt x="4373588" y="1682813"/>
                  </a:lnTo>
                  <a:lnTo>
                    <a:pt x="4398988" y="1682813"/>
                  </a:lnTo>
                  <a:lnTo>
                    <a:pt x="4392638" y="1670113"/>
                  </a:lnTo>
                  <a:lnTo>
                    <a:pt x="4360888" y="1606613"/>
                  </a:lnTo>
                  <a:lnTo>
                    <a:pt x="4322788" y="1682813"/>
                  </a:lnTo>
                  <a:lnTo>
                    <a:pt x="4348188" y="1682813"/>
                  </a:lnTo>
                  <a:lnTo>
                    <a:pt x="4348188" y="2162987"/>
                  </a:lnTo>
                  <a:lnTo>
                    <a:pt x="3090392" y="2162987"/>
                  </a:lnTo>
                  <a:lnTo>
                    <a:pt x="3090392" y="2188387"/>
                  </a:lnTo>
                  <a:lnTo>
                    <a:pt x="4367911" y="2188387"/>
                  </a:lnTo>
                  <a:lnTo>
                    <a:pt x="4373588" y="2182698"/>
                  </a:lnTo>
                  <a:lnTo>
                    <a:pt x="4373588" y="2175687"/>
                  </a:lnTo>
                  <a:lnTo>
                    <a:pt x="4373588" y="2170074"/>
                  </a:lnTo>
                  <a:lnTo>
                    <a:pt x="5952896" y="2170074"/>
                  </a:lnTo>
                  <a:lnTo>
                    <a:pt x="5952896" y="2157374"/>
                  </a:lnTo>
                  <a:lnTo>
                    <a:pt x="5952896" y="2144674"/>
                  </a:lnTo>
                  <a:close/>
                </a:path>
                <a:path w="7478394" h="2967354">
                  <a:moveTo>
                    <a:pt x="6377089" y="2894660"/>
                  </a:moveTo>
                  <a:lnTo>
                    <a:pt x="6370739" y="2881960"/>
                  </a:lnTo>
                  <a:lnTo>
                    <a:pt x="6338989" y="2818460"/>
                  </a:lnTo>
                  <a:lnTo>
                    <a:pt x="6300889" y="2894660"/>
                  </a:lnTo>
                  <a:lnTo>
                    <a:pt x="6326289" y="2894660"/>
                  </a:lnTo>
                  <a:lnTo>
                    <a:pt x="6326289" y="2941891"/>
                  </a:lnTo>
                  <a:lnTo>
                    <a:pt x="1185227" y="2941891"/>
                  </a:lnTo>
                  <a:lnTo>
                    <a:pt x="1185227" y="2487498"/>
                  </a:lnTo>
                  <a:lnTo>
                    <a:pt x="2037867" y="2487498"/>
                  </a:lnTo>
                  <a:lnTo>
                    <a:pt x="2037867" y="2512898"/>
                  </a:lnTo>
                  <a:lnTo>
                    <a:pt x="2088667" y="2487498"/>
                  </a:lnTo>
                  <a:lnTo>
                    <a:pt x="2114067" y="2474798"/>
                  </a:lnTo>
                  <a:lnTo>
                    <a:pt x="2088667" y="2462098"/>
                  </a:lnTo>
                  <a:lnTo>
                    <a:pt x="2037867" y="2436698"/>
                  </a:lnTo>
                  <a:lnTo>
                    <a:pt x="2037867" y="2462098"/>
                  </a:lnTo>
                  <a:lnTo>
                    <a:pt x="1185227" y="2462098"/>
                  </a:lnTo>
                  <a:lnTo>
                    <a:pt x="1185227" y="1867662"/>
                  </a:lnTo>
                  <a:lnTo>
                    <a:pt x="1185227" y="1854962"/>
                  </a:lnTo>
                  <a:lnTo>
                    <a:pt x="1185227" y="1847951"/>
                  </a:lnTo>
                  <a:lnTo>
                    <a:pt x="1179550" y="1842262"/>
                  </a:lnTo>
                  <a:lnTo>
                    <a:pt x="125945" y="1842262"/>
                  </a:lnTo>
                  <a:lnTo>
                    <a:pt x="125945" y="1863788"/>
                  </a:lnTo>
                  <a:lnTo>
                    <a:pt x="0" y="1863788"/>
                  </a:lnTo>
                  <a:lnTo>
                    <a:pt x="0" y="1889188"/>
                  </a:lnTo>
                  <a:lnTo>
                    <a:pt x="1136802" y="1889188"/>
                  </a:lnTo>
                  <a:lnTo>
                    <a:pt x="1136802" y="2481808"/>
                  </a:lnTo>
                  <a:lnTo>
                    <a:pt x="1142479" y="2487498"/>
                  </a:lnTo>
                  <a:lnTo>
                    <a:pt x="1159827" y="2487498"/>
                  </a:lnTo>
                  <a:lnTo>
                    <a:pt x="1159827" y="2961614"/>
                  </a:lnTo>
                  <a:lnTo>
                    <a:pt x="1165517" y="2967291"/>
                  </a:lnTo>
                  <a:lnTo>
                    <a:pt x="6345999" y="2967291"/>
                  </a:lnTo>
                  <a:lnTo>
                    <a:pt x="6351689" y="2961614"/>
                  </a:lnTo>
                  <a:lnTo>
                    <a:pt x="6351689" y="2954591"/>
                  </a:lnTo>
                  <a:lnTo>
                    <a:pt x="6351689" y="2941891"/>
                  </a:lnTo>
                  <a:lnTo>
                    <a:pt x="6351689" y="2894660"/>
                  </a:lnTo>
                  <a:lnTo>
                    <a:pt x="6377089" y="2894660"/>
                  </a:lnTo>
                  <a:close/>
                </a:path>
                <a:path w="7478394" h="2967354">
                  <a:moveTo>
                    <a:pt x="7477874" y="76200"/>
                  </a:moveTo>
                  <a:lnTo>
                    <a:pt x="7471524" y="63500"/>
                  </a:lnTo>
                  <a:lnTo>
                    <a:pt x="7439774" y="0"/>
                  </a:lnTo>
                  <a:lnTo>
                    <a:pt x="7401674" y="76200"/>
                  </a:lnTo>
                  <a:lnTo>
                    <a:pt x="7427074" y="76200"/>
                  </a:lnTo>
                  <a:lnTo>
                    <a:pt x="7427074" y="1476590"/>
                  </a:lnTo>
                  <a:lnTo>
                    <a:pt x="5925324" y="1476590"/>
                  </a:lnTo>
                  <a:lnTo>
                    <a:pt x="5925324" y="1501990"/>
                  </a:lnTo>
                  <a:lnTo>
                    <a:pt x="7446785" y="1501990"/>
                  </a:lnTo>
                  <a:lnTo>
                    <a:pt x="7452474" y="1496301"/>
                  </a:lnTo>
                  <a:lnTo>
                    <a:pt x="7452474" y="1489290"/>
                  </a:lnTo>
                  <a:lnTo>
                    <a:pt x="7452474" y="1476590"/>
                  </a:lnTo>
                  <a:lnTo>
                    <a:pt x="7452474" y="76200"/>
                  </a:lnTo>
                  <a:lnTo>
                    <a:pt x="7477874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512199" y="713015"/>
              <a:ext cx="2862580" cy="4664710"/>
            </a:xfrm>
            <a:custGeom>
              <a:avLst/>
              <a:gdLst/>
              <a:ahLst/>
              <a:cxnLst/>
              <a:rect l="l" t="t" r="r" b="b"/>
              <a:pathLst>
                <a:path w="2862579" h="4664710">
                  <a:moveTo>
                    <a:pt x="1489354" y="2109241"/>
                  </a:moveTo>
                  <a:lnTo>
                    <a:pt x="1463954" y="2109317"/>
                  </a:lnTo>
                  <a:lnTo>
                    <a:pt x="1457477" y="0"/>
                  </a:lnTo>
                  <a:lnTo>
                    <a:pt x="1432077" y="76"/>
                  </a:lnTo>
                  <a:lnTo>
                    <a:pt x="1438554" y="2109393"/>
                  </a:lnTo>
                  <a:lnTo>
                    <a:pt x="1413154" y="2109470"/>
                  </a:lnTo>
                  <a:lnTo>
                    <a:pt x="1451495" y="2185555"/>
                  </a:lnTo>
                  <a:lnTo>
                    <a:pt x="1482979" y="2122093"/>
                  </a:lnTo>
                  <a:lnTo>
                    <a:pt x="1489354" y="2109241"/>
                  </a:lnTo>
                  <a:close/>
                </a:path>
                <a:path w="2862579" h="4664710">
                  <a:moveTo>
                    <a:pt x="2862503" y="4607992"/>
                  </a:moveTo>
                  <a:lnTo>
                    <a:pt x="2837103" y="4595292"/>
                  </a:lnTo>
                  <a:lnTo>
                    <a:pt x="2786303" y="4569892"/>
                  </a:lnTo>
                  <a:lnTo>
                    <a:pt x="2786303" y="4595292"/>
                  </a:lnTo>
                  <a:lnTo>
                    <a:pt x="1367866" y="4595292"/>
                  </a:lnTo>
                  <a:lnTo>
                    <a:pt x="1367866" y="4128224"/>
                  </a:lnTo>
                  <a:lnTo>
                    <a:pt x="1342466" y="4128224"/>
                  </a:lnTo>
                  <a:lnTo>
                    <a:pt x="1342466" y="4613592"/>
                  </a:lnTo>
                  <a:lnTo>
                    <a:pt x="76200" y="4613592"/>
                  </a:lnTo>
                  <a:lnTo>
                    <a:pt x="76200" y="4588192"/>
                  </a:lnTo>
                  <a:lnTo>
                    <a:pt x="0" y="4626292"/>
                  </a:lnTo>
                  <a:lnTo>
                    <a:pt x="76200" y="4664392"/>
                  </a:lnTo>
                  <a:lnTo>
                    <a:pt x="76200" y="4638992"/>
                  </a:lnTo>
                  <a:lnTo>
                    <a:pt x="1362176" y="4638992"/>
                  </a:lnTo>
                  <a:lnTo>
                    <a:pt x="1367866" y="4633315"/>
                  </a:lnTo>
                  <a:lnTo>
                    <a:pt x="1367866" y="4626292"/>
                  </a:lnTo>
                  <a:lnTo>
                    <a:pt x="1367866" y="4620692"/>
                  </a:lnTo>
                  <a:lnTo>
                    <a:pt x="2786303" y="4620692"/>
                  </a:lnTo>
                  <a:lnTo>
                    <a:pt x="2786303" y="4646092"/>
                  </a:lnTo>
                  <a:lnTo>
                    <a:pt x="2837103" y="4620692"/>
                  </a:lnTo>
                  <a:lnTo>
                    <a:pt x="2862503" y="4607992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8687231" y="790955"/>
            <a:ext cx="4612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2335" algn="l"/>
              </a:tabLst>
            </a:pPr>
            <a:r>
              <a:rPr sz="2100" baseline="3968" dirty="0">
                <a:solidFill>
                  <a:srgbClr val="934C22"/>
                </a:solidFill>
                <a:latin typeface="Calibri"/>
                <a:cs typeface="Calibri"/>
              </a:rPr>
              <a:t>app1.</a:t>
            </a:r>
            <a:r>
              <a:rPr sz="2100" spc="-15" baseline="3968" dirty="0">
                <a:solidFill>
                  <a:srgbClr val="934C22"/>
                </a:solidFill>
                <a:latin typeface="Calibri"/>
                <a:cs typeface="Calibri"/>
              </a:rPr>
              <a:t> kubeoncloud.com</a:t>
            </a:r>
            <a:r>
              <a:rPr sz="2100" baseline="3968" dirty="0">
                <a:solidFill>
                  <a:srgbClr val="934C22"/>
                </a:solidFill>
                <a:latin typeface="Calibri"/>
                <a:cs typeface="Calibri"/>
              </a:rPr>
              <a:t>	</a:t>
            </a: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8687231" y="995171"/>
            <a:ext cx="17265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4443426" y="71628"/>
            <a:ext cx="176593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400" dirty="0">
                <a:solidFill>
                  <a:srgbClr val="934C22"/>
                </a:solidFill>
                <a:latin typeface="Calibri"/>
                <a:cs typeface="Calibri"/>
              </a:rPr>
              <a:t>app1.</a:t>
            </a:r>
            <a:r>
              <a:rPr sz="1400" spc="-10" dirty="0">
                <a:solidFill>
                  <a:srgbClr val="934C22"/>
                </a:solidFill>
                <a:latin typeface="Calibri"/>
                <a:cs typeface="Calibri"/>
              </a:rPr>
              <a:t> kubeoncloud.com </a:t>
            </a:r>
            <a:r>
              <a:rPr sz="1400" spc="-10" dirty="0">
                <a:solidFill>
                  <a:srgbClr val="00B050"/>
                </a:solidFill>
                <a:latin typeface="Calibri"/>
                <a:cs typeface="Calibri"/>
              </a:rPr>
              <a:t>app2.kubeoncloud.com </a:t>
            </a:r>
            <a:r>
              <a:rPr sz="1400" spc="-10" dirty="0">
                <a:solidFill>
                  <a:srgbClr val="00B0F0"/>
                </a:solidFill>
                <a:latin typeface="Calibri"/>
                <a:cs typeface="Calibri"/>
              </a:rPr>
              <a:t>ums.kubeoncloud,com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3327928" y="3328436"/>
            <a:ext cx="1293495" cy="30035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1587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12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/app1/*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097777" y="3517384"/>
            <a:ext cx="1293495" cy="232410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0" rIns="0" bIns="0" rtlCol="0">
            <a:spAutoFit/>
          </a:bodyPr>
          <a:lstStyle/>
          <a:p>
            <a:pPr marL="313055">
              <a:lnSpc>
                <a:spcPts val="1785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/app2/*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86812" y="3247854"/>
            <a:ext cx="1293495" cy="232410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0" rIns="0" bIns="0" rtlCol="0">
            <a:spAutoFit/>
          </a:bodyPr>
          <a:lstStyle/>
          <a:p>
            <a:pPr marL="343535">
              <a:lnSpc>
                <a:spcPts val="177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/ums/*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067264" y="2403492"/>
            <a:ext cx="5745480" cy="2203450"/>
            <a:chOff x="1067264" y="2403492"/>
            <a:chExt cx="5745480" cy="2203450"/>
          </a:xfrm>
        </p:grpSpPr>
        <p:sp>
          <p:nvSpPr>
            <p:cNvPr id="166" name="object 166"/>
            <p:cNvSpPr/>
            <p:nvPr/>
          </p:nvSpPr>
          <p:spPr>
            <a:xfrm>
              <a:off x="3837788" y="3627306"/>
              <a:ext cx="149860" cy="979805"/>
            </a:xfrm>
            <a:custGeom>
              <a:avLst/>
              <a:gdLst/>
              <a:ahLst/>
              <a:cxnLst/>
              <a:rect l="l" t="t" r="r" b="b"/>
              <a:pathLst>
                <a:path w="149860" h="979804">
                  <a:moveTo>
                    <a:pt x="0" y="899380"/>
                  </a:moveTo>
                  <a:lnTo>
                    <a:pt x="29577" y="979276"/>
                  </a:lnTo>
                  <a:lnTo>
                    <a:pt x="69390" y="917536"/>
                  </a:lnTo>
                  <a:lnTo>
                    <a:pt x="49115" y="917536"/>
                  </a:lnTo>
                  <a:lnTo>
                    <a:pt x="23867" y="914772"/>
                  </a:lnTo>
                  <a:lnTo>
                    <a:pt x="25250" y="902146"/>
                  </a:lnTo>
                  <a:lnTo>
                    <a:pt x="0" y="899380"/>
                  </a:lnTo>
                  <a:close/>
                </a:path>
                <a:path w="149860" h="979804">
                  <a:moveTo>
                    <a:pt x="25250" y="902146"/>
                  </a:moveTo>
                  <a:lnTo>
                    <a:pt x="23867" y="914772"/>
                  </a:lnTo>
                  <a:lnTo>
                    <a:pt x="49115" y="917536"/>
                  </a:lnTo>
                  <a:lnTo>
                    <a:pt x="50498" y="904912"/>
                  </a:lnTo>
                  <a:lnTo>
                    <a:pt x="25250" y="902146"/>
                  </a:lnTo>
                  <a:close/>
                </a:path>
                <a:path w="149860" h="979804">
                  <a:moveTo>
                    <a:pt x="50498" y="904912"/>
                  </a:moveTo>
                  <a:lnTo>
                    <a:pt x="49115" y="917536"/>
                  </a:lnTo>
                  <a:lnTo>
                    <a:pt x="69390" y="917536"/>
                  </a:lnTo>
                  <a:lnTo>
                    <a:pt x="75747" y="907677"/>
                  </a:lnTo>
                  <a:lnTo>
                    <a:pt x="50498" y="904912"/>
                  </a:lnTo>
                  <a:close/>
                </a:path>
                <a:path w="149860" h="979804">
                  <a:moveTo>
                    <a:pt x="124068" y="0"/>
                  </a:moveTo>
                  <a:lnTo>
                    <a:pt x="25250" y="902146"/>
                  </a:lnTo>
                  <a:lnTo>
                    <a:pt x="50498" y="904912"/>
                  </a:lnTo>
                  <a:lnTo>
                    <a:pt x="149317" y="2764"/>
                  </a:lnTo>
                  <a:lnTo>
                    <a:pt x="124068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30194" y="3197766"/>
              <a:ext cx="75937" cy="130670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108539" y="2529187"/>
              <a:ext cx="5601970" cy="1490980"/>
            </a:xfrm>
            <a:custGeom>
              <a:avLst/>
              <a:gdLst/>
              <a:ahLst/>
              <a:cxnLst/>
              <a:rect l="l" t="t" r="r" b="b"/>
              <a:pathLst>
                <a:path w="5601970" h="1490979">
                  <a:moveTo>
                    <a:pt x="0" y="0"/>
                  </a:moveTo>
                  <a:lnTo>
                    <a:pt x="5601522" y="1490958"/>
                  </a:lnTo>
                </a:path>
              </a:pathLst>
            </a:custGeom>
            <a:ln w="825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48448" y="2444767"/>
              <a:ext cx="5622925" cy="1537970"/>
            </a:xfrm>
            <a:custGeom>
              <a:avLst/>
              <a:gdLst/>
              <a:ahLst/>
              <a:cxnLst/>
              <a:rect l="l" t="t" r="r" b="b"/>
              <a:pathLst>
                <a:path w="5622925" h="1537970">
                  <a:moveTo>
                    <a:pt x="0" y="1537692"/>
                  </a:moveTo>
                  <a:lnTo>
                    <a:pt x="5622565" y="0"/>
                  </a:lnTo>
                </a:path>
              </a:pathLst>
            </a:custGeom>
            <a:ln w="825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217727" y="1052068"/>
            <a:ext cx="10162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Ingress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Cross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Namespaces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supported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73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100" spc="-60" baseline="5952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2800" spc="-121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100" baseline="5952" dirty="0">
                <a:solidFill>
                  <a:srgbClr val="00B0F0"/>
                </a:solidFill>
                <a:latin typeface="Calibri"/>
                <a:cs typeface="Calibri"/>
              </a:rPr>
              <a:t>m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100" spc="7" baseline="5952" dirty="0">
                <a:solidFill>
                  <a:srgbClr val="00B0F0"/>
                </a:solidFill>
                <a:latin typeface="Calibri"/>
                <a:cs typeface="Calibri"/>
              </a:rPr>
              <a:t>.</a:t>
            </a:r>
            <a:r>
              <a:rPr sz="2100" spc="-15" baseline="5952" dirty="0">
                <a:solidFill>
                  <a:srgbClr val="00B0F0"/>
                </a:solidFill>
                <a:latin typeface="Calibri"/>
                <a:cs typeface="Calibri"/>
              </a:rPr>
              <a:t>k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ube</a:t>
            </a:r>
            <a:r>
              <a:rPr sz="2100" spc="7" baseline="5952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n</a:t>
            </a:r>
            <a:r>
              <a:rPr sz="2100" spc="7" baseline="5952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l</a:t>
            </a:r>
            <a:r>
              <a:rPr sz="2100" spc="7" baseline="5952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ud,</a:t>
            </a:r>
            <a:r>
              <a:rPr sz="2100" spc="-15" baseline="5952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2100" spc="7" baseline="5952" dirty="0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sz="2100" spc="15" baseline="5952" dirty="0">
                <a:solidFill>
                  <a:srgbClr val="00B0F0"/>
                </a:solidFill>
                <a:latin typeface="Calibri"/>
                <a:cs typeface="Calibri"/>
              </a:rPr>
              <a:t>m</a:t>
            </a:r>
            <a:endParaRPr sz="2100" baseline="5952">
              <a:latin typeface="Calibri"/>
              <a:cs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152552" y="7200264"/>
            <a:ext cx="18395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769942" y="7222397"/>
            <a:ext cx="128968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4" name="object 17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5" name="object 17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71" name="object 171"/>
          <p:cNvSpPr txBox="1">
            <a:spLocks noGrp="1"/>
          </p:cNvSpPr>
          <p:nvPr>
            <p:ph type="title"/>
          </p:nvPr>
        </p:nvSpPr>
        <p:spPr>
          <a:xfrm>
            <a:off x="6783711" y="56388"/>
            <a:ext cx="77736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EKS</a:t>
            </a:r>
            <a:r>
              <a:rPr sz="2600" spc="-55" dirty="0"/>
              <a:t> </a:t>
            </a:r>
            <a:r>
              <a:rPr sz="2600" dirty="0"/>
              <a:t>Deployment</a:t>
            </a:r>
            <a:r>
              <a:rPr sz="2600" spc="-40" dirty="0"/>
              <a:t> </a:t>
            </a:r>
            <a:r>
              <a:rPr sz="2600" dirty="0"/>
              <a:t>–</a:t>
            </a:r>
            <a:r>
              <a:rPr sz="2600" spc="-35" dirty="0"/>
              <a:t> </a:t>
            </a:r>
            <a:r>
              <a:rPr sz="2600" dirty="0">
                <a:solidFill>
                  <a:srgbClr val="00B050"/>
                </a:solidFill>
              </a:rPr>
              <a:t>Mixed</a:t>
            </a:r>
            <a:r>
              <a:rPr sz="2600" spc="-40" dirty="0">
                <a:solidFill>
                  <a:srgbClr val="00B050"/>
                </a:solidFill>
              </a:rPr>
              <a:t> </a:t>
            </a:r>
            <a:r>
              <a:rPr sz="2600" dirty="0">
                <a:solidFill>
                  <a:srgbClr val="00B050"/>
                </a:solidFill>
              </a:rPr>
              <a:t>–</a:t>
            </a:r>
            <a:r>
              <a:rPr sz="2600" spc="-35" dirty="0">
                <a:solidFill>
                  <a:srgbClr val="00B050"/>
                </a:solidFill>
              </a:rPr>
              <a:t> </a:t>
            </a:r>
            <a:r>
              <a:rPr sz="2600" dirty="0">
                <a:solidFill>
                  <a:srgbClr val="00B050"/>
                </a:solidFill>
              </a:rPr>
              <a:t>Ingress</a:t>
            </a:r>
            <a:r>
              <a:rPr sz="2600" spc="-45" dirty="0">
                <a:solidFill>
                  <a:srgbClr val="00B050"/>
                </a:solidFill>
              </a:rPr>
              <a:t> </a:t>
            </a:r>
            <a:r>
              <a:rPr sz="2600" dirty="0">
                <a:solidFill>
                  <a:srgbClr val="00B050"/>
                </a:solidFill>
              </a:rPr>
              <a:t>with</a:t>
            </a:r>
            <a:r>
              <a:rPr sz="2600" spc="-40" dirty="0">
                <a:solidFill>
                  <a:srgbClr val="00B050"/>
                </a:solidFill>
              </a:rPr>
              <a:t> </a:t>
            </a:r>
            <a:r>
              <a:rPr sz="2600" dirty="0">
                <a:solidFill>
                  <a:srgbClr val="00B050"/>
                </a:solidFill>
              </a:rPr>
              <a:t>Cross</a:t>
            </a:r>
            <a:r>
              <a:rPr sz="2600" spc="-45" dirty="0">
                <a:solidFill>
                  <a:srgbClr val="00B050"/>
                </a:solidFill>
              </a:rPr>
              <a:t> </a:t>
            </a:r>
            <a:r>
              <a:rPr sz="2600" spc="-10" dirty="0">
                <a:solidFill>
                  <a:srgbClr val="00B050"/>
                </a:solidFill>
              </a:rPr>
              <a:t>Namespaces</a:t>
            </a:r>
            <a:endParaRPr sz="26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5661" y="3071009"/>
            <a:ext cx="11418570" cy="140462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 indent="13970">
              <a:lnSpc>
                <a:spcPts val="5210"/>
              </a:lnSpc>
              <a:spcBef>
                <a:spcPts val="635"/>
              </a:spcBef>
            </a:pPr>
            <a:r>
              <a:rPr sz="4700" dirty="0"/>
              <a:t>AWS</a:t>
            </a:r>
            <a:r>
              <a:rPr sz="4700" spc="140" dirty="0"/>
              <a:t> </a:t>
            </a:r>
            <a:r>
              <a:rPr sz="4700" dirty="0"/>
              <a:t>Load</a:t>
            </a:r>
            <a:r>
              <a:rPr sz="4700" spc="145" dirty="0"/>
              <a:t> </a:t>
            </a:r>
            <a:r>
              <a:rPr sz="4700" dirty="0"/>
              <a:t>Balancer</a:t>
            </a:r>
            <a:r>
              <a:rPr sz="4700" spc="145" dirty="0"/>
              <a:t> </a:t>
            </a:r>
            <a:r>
              <a:rPr sz="4700" dirty="0"/>
              <a:t>Controller</a:t>
            </a:r>
            <a:r>
              <a:rPr sz="4700" spc="145" dirty="0"/>
              <a:t> </a:t>
            </a:r>
            <a:r>
              <a:rPr sz="4700" spc="60" dirty="0"/>
              <a:t>&amp;</a:t>
            </a:r>
            <a:r>
              <a:rPr sz="4700" spc="135" dirty="0"/>
              <a:t> </a:t>
            </a:r>
            <a:r>
              <a:rPr sz="4700" dirty="0"/>
              <a:t>AWS</a:t>
            </a:r>
            <a:r>
              <a:rPr sz="4700" spc="140" dirty="0"/>
              <a:t> </a:t>
            </a:r>
            <a:r>
              <a:rPr sz="4700" spc="-10" dirty="0"/>
              <a:t>Network </a:t>
            </a:r>
            <a:r>
              <a:rPr sz="4700" dirty="0"/>
              <a:t>Load</a:t>
            </a:r>
            <a:r>
              <a:rPr sz="4700" spc="125" dirty="0"/>
              <a:t> </a:t>
            </a:r>
            <a:r>
              <a:rPr sz="4700" dirty="0"/>
              <a:t>Balancer</a:t>
            </a:r>
            <a:r>
              <a:rPr sz="4700" spc="125" dirty="0"/>
              <a:t> </a:t>
            </a:r>
            <a:r>
              <a:rPr sz="4700" dirty="0"/>
              <a:t>–</a:t>
            </a:r>
            <a:r>
              <a:rPr sz="4700" spc="114" dirty="0"/>
              <a:t> </a:t>
            </a:r>
            <a:r>
              <a:rPr sz="4700" spc="60" dirty="0">
                <a:solidFill>
                  <a:srgbClr val="7030A0"/>
                </a:solidFill>
              </a:rPr>
              <a:t>NEW</a:t>
            </a:r>
            <a:r>
              <a:rPr sz="4700" spc="120" dirty="0">
                <a:solidFill>
                  <a:srgbClr val="7030A0"/>
                </a:solidFill>
              </a:rPr>
              <a:t> </a:t>
            </a:r>
            <a:r>
              <a:rPr sz="4700" dirty="0">
                <a:solidFill>
                  <a:srgbClr val="7030A0"/>
                </a:solidFill>
              </a:rPr>
              <a:t>TOPIC</a:t>
            </a:r>
            <a:r>
              <a:rPr sz="4700" spc="125" dirty="0">
                <a:solidFill>
                  <a:srgbClr val="7030A0"/>
                </a:solidFill>
              </a:rPr>
              <a:t> </a:t>
            </a:r>
            <a:r>
              <a:rPr sz="4700" spc="45" dirty="0">
                <a:solidFill>
                  <a:srgbClr val="7030A0"/>
                </a:solidFill>
              </a:rPr>
              <a:t>ADDITION</a:t>
            </a:r>
            <a:r>
              <a:rPr sz="4700" spc="120" dirty="0">
                <a:solidFill>
                  <a:srgbClr val="7030A0"/>
                </a:solidFill>
              </a:rPr>
              <a:t> </a:t>
            </a:r>
            <a:r>
              <a:rPr sz="4700" dirty="0"/>
              <a:t>-</a:t>
            </a:r>
            <a:r>
              <a:rPr sz="4700" spc="130" dirty="0"/>
              <a:t> </a:t>
            </a:r>
            <a:r>
              <a:rPr sz="4700" spc="-10" dirty="0">
                <a:solidFill>
                  <a:srgbClr val="089252"/>
                </a:solidFill>
              </a:rPr>
              <a:t>START</a:t>
            </a:r>
            <a:endParaRPr sz="47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7536" y="2168313"/>
            <a:ext cx="5669915" cy="47618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313055" marR="304800" indent="-635" algn="ctr">
              <a:lnSpc>
                <a:spcPct val="106900"/>
              </a:lnSpc>
              <a:spcBef>
                <a:spcPts val="95"/>
              </a:spcBef>
              <a:tabLst>
                <a:tab pos="3465829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1068" y="1919653"/>
            <a:ext cx="4179570" cy="3395345"/>
            <a:chOff x="5331068" y="1919653"/>
            <a:chExt cx="4179570" cy="3395345"/>
          </a:xfrm>
        </p:grpSpPr>
        <p:sp>
          <p:nvSpPr>
            <p:cNvPr id="3" name="object 3"/>
            <p:cNvSpPr/>
            <p:nvPr/>
          </p:nvSpPr>
          <p:spPr>
            <a:xfrm>
              <a:off x="5369168" y="1957753"/>
              <a:ext cx="4103370" cy="3319145"/>
            </a:xfrm>
            <a:custGeom>
              <a:avLst/>
              <a:gdLst/>
              <a:ahLst/>
              <a:cxnLst/>
              <a:rect l="l" t="t" r="r" b="b"/>
              <a:pathLst>
                <a:path w="4103370" h="3319145">
                  <a:moveTo>
                    <a:pt x="3841568" y="0"/>
                  </a:moveTo>
                  <a:lnTo>
                    <a:pt x="261508" y="0"/>
                  </a:lnTo>
                  <a:lnTo>
                    <a:pt x="214501" y="4213"/>
                  </a:lnTo>
                  <a:lnTo>
                    <a:pt x="170259" y="16360"/>
                  </a:lnTo>
                  <a:lnTo>
                    <a:pt x="129520" y="35703"/>
                  </a:lnTo>
                  <a:lnTo>
                    <a:pt x="93021" y="61503"/>
                  </a:lnTo>
                  <a:lnTo>
                    <a:pt x="61503" y="93021"/>
                  </a:lnTo>
                  <a:lnTo>
                    <a:pt x="35703" y="129520"/>
                  </a:lnTo>
                  <a:lnTo>
                    <a:pt x="16360" y="170259"/>
                  </a:lnTo>
                  <a:lnTo>
                    <a:pt x="4213" y="214501"/>
                  </a:lnTo>
                  <a:lnTo>
                    <a:pt x="0" y="261508"/>
                  </a:lnTo>
                  <a:lnTo>
                    <a:pt x="0" y="3057537"/>
                  </a:lnTo>
                  <a:lnTo>
                    <a:pt x="4213" y="3104544"/>
                  </a:lnTo>
                  <a:lnTo>
                    <a:pt x="16360" y="3148786"/>
                  </a:lnTo>
                  <a:lnTo>
                    <a:pt x="35703" y="3189525"/>
                  </a:lnTo>
                  <a:lnTo>
                    <a:pt x="61503" y="3226024"/>
                  </a:lnTo>
                  <a:lnTo>
                    <a:pt x="93021" y="3257542"/>
                  </a:lnTo>
                  <a:lnTo>
                    <a:pt x="129520" y="3283342"/>
                  </a:lnTo>
                  <a:lnTo>
                    <a:pt x="170259" y="3302685"/>
                  </a:lnTo>
                  <a:lnTo>
                    <a:pt x="214501" y="3314832"/>
                  </a:lnTo>
                  <a:lnTo>
                    <a:pt x="261508" y="3319045"/>
                  </a:lnTo>
                  <a:lnTo>
                    <a:pt x="3841568" y="3319045"/>
                  </a:lnTo>
                  <a:lnTo>
                    <a:pt x="3888574" y="3314832"/>
                  </a:lnTo>
                  <a:lnTo>
                    <a:pt x="3932817" y="3302685"/>
                  </a:lnTo>
                  <a:lnTo>
                    <a:pt x="3973556" y="3283342"/>
                  </a:lnTo>
                  <a:lnTo>
                    <a:pt x="4010054" y="3257542"/>
                  </a:lnTo>
                  <a:lnTo>
                    <a:pt x="4041573" y="3226024"/>
                  </a:lnTo>
                  <a:lnTo>
                    <a:pt x="4067373" y="3189525"/>
                  </a:lnTo>
                  <a:lnTo>
                    <a:pt x="4086716" y="3148786"/>
                  </a:lnTo>
                  <a:lnTo>
                    <a:pt x="4098863" y="3104544"/>
                  </a:lnTo>
                  <a:lnTo>
                    <a:pt x="4103076" y="3057537"/>
                  </a:lnTo>
                  <a:lnTo>
                    <a:pt x="4103076" y="261508"/>
                  </a:lnTo>
                  <a:lnTo>
                    <a:pt x="4098863" y="214501"/>
                  </a:lnTo>
                  <a:lnTo>
                    <a:pt x="4086716" y="170259"/>
                  </a:lnTo>
                  <a:lnTo>
                    <a:pt x="4067373" y="129520"/>
                  </a:lnTo>
                  <a:lnTo>
                    <a:pt x="4041573" y="93021"/>
                  </a:lnTo>
                  <a:lnTo>
                    <a:pt x="4010054" y="61503"/>
                  </a:lnTo>
                  <a:lnTo>
                    <a:pt x="3973556" y="35703"/>
                  </a:lnTo>
                  <a:lnTo>
                    <a:pt x="3932817" y="16360"/>
                  </a:lnTo>
                  <a:lnTo>
                    <a:pt x="3888574" y="4213"/>
                  </a:lnTo>
                  <a:lnTo>
                    <a:pt x="384156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69168" y="1957753"/>
              <a:ext cx="4103370" cy="3319145"/>
            </a:xfrm>
            <a:custGeom>
              <a:avLst/>
              <a:gdLst/>
              <a:ahLst/>
              <a:cxnLst/>
              <a:rect l="l" t="t" r="r" b="b"/>
              <a:pathLst>
                <a:path w="4103370" h="3319145">
                  <a:moveTo>
                    <a:pt x="0" y="261508"/>
                  </a:moveTo>
                  <a:lnTo>
                    <a:pt x="4213" y="214501"/>
                  </a:lnTo>
                  <a:lnTo>
                    <a:pt x="16360" y="170259"/>
                  </a:lnTo>
                  <a:lnTo>
                    <a:pt x="35703" y="129520"/>
                  </a:lnTo>
                  <a:lnTo>
                    <a:pt x="61503" y="93021"/>
                  </a:lnTo>
                  <a:lnTo>
                    <a:pt x="93021" y="61503"/>
                  </a:lnTo>
                  <a:lnTo>
                    <a:pt x="129520" y="35703"/>
                  </a:lnTo>
                  <a:lnTo>
                    <a:pt x="170259" y="16360"/>
                  </a:lnTo>
                  <a:lnTo>
                    <a:pt x="214501" y="4213"/>
                  </a:lnTo>
                  <a:lnTo>
                    <a:pt x="261508" y="0"/>
                  </a:lnTo>
                  <a:lnTo>
                    <a:pt x="3841569" y="0"/>
                  </a:lnTo>
                  <a:lnTo>
                    <a:pt x="3888575" y="4213"/>
                  </a:lnTo>
                  <a:lnTo>
                    <a:pt x="3932817" y="16360"/>
                  </a:lnTo>
                  <a:lnTo>
                    <a:pt x="3973557" y="35703"/>
                  </a:lnTo>
                  <a:lnTo>
                    <a:pt x="4010055" y="61503"/>
                  </a:lnTo>
                  <a:lnTo>
                    <a:pt x="4041573" y="93021"/>
                  </a:lnTo>
                  <a:lnTo>
                    <a:pt x="4067373" y="129520"/>
                  </a:lnTo>
                  <a:lnTo>
                    <a:pt x="4086716" y="170259"/>
                  </a:lnTo>
                  <a:lnTo>
                    <a:pt x="4098863" y="214501"/>
                  </a:lnTo>
                  <a:lnTo>
                    <a:pt x="4103077" y="261508"/>
                  </a:lnTo>
                  <a:lnTo>
                    <a:pt x="4103077" y="3057538"/>
                  </a:lnTo>
                  <a:lnTo>
                    <a:pt x="4098863" y="3104544"/>
                  </a:lnTo>
                  <a:lnTo>
                    <a:pt x="4086716" y="3148786"/>
                  </a:lnTo>
                  <a:lnTo>
                    <a:pt x="4067373" y="3189526"/>
                  </a:lnTo>
                  <a:lnTo>
                    <a:pt x="4041573" y="3226024"/>
                  </a:lnTo>
                  <a:lnTo>
                    <a:pt x="4010055" y="3257542"/>
                  </a:lnTo>
                  <a:lnTo>
                    <a:pt x="3973557" y="3283342"/>
                  </a:lnTo>
                  <a:lnTo>
                    <a:pt x="3932817" y="3302685"/>
                  </a:lnTo>
                  <a:lnTo>
                    <a:pt x="3888575" y="3314832"/>
                  </a:lnTo>
                  <a:lnTo>
                    <a:pt x="3841569" y="3319046"/>
                  </a:lnTo>
                  <a:lnTo>
                    <a:pt x="261508" y="3319046"/>
                  </a:lnTo>
                  <a:lnTo>
                    <a:pt x="214501" y="3314832"/>
                  </a:lnTo>
                  <a:lnTo>
                    <a:pt x="170259" y="3302685"/>
                  </a:lnTo>
                  <a:lnTo>
                    <a:pt x="129520" y="3283342"/>
                  </a:lnTo>
                  <a:lnTo>
                    <a:pt x="93021" y="3257542"/>
                  </a:lnTo>
                  <a:lnTo>
                    <a:pt x="61503" y="3226024"/>
                  </a:lnTo>
                  <a:lnTo>
                    <a:pt x="35703" y="3189526"/>
                  </a:lnTo>
                  <a:lnTo>
                    <a:pt x="16360" y="3148786"/>
                  </a:lnTo>
                  <a:lnTo>
                    <a:pt x="4213" y="3104544"/>
                  </a:lnTo>
                  <a:lnTo>
                    <a:pt x="0" y="3057538"/>
                  </a:lnTo>
                  <a:lnTo>
                    <a:pt x="0" y="261508"/>
                  </a:lnTo>
                  <a:close/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423" y="3194303"/>
              <a:ext cx="1374648" cy="1374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846869" y="4526788"/>
            <a:ext cx="16402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925" marR="5080" indent="-22860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10" dirty="0">
                <a:latin typeface="Calibri"/>
                <a:cs typeface="Calibri"/>
              </a:rPr>
              <a:t> 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1115" y="4514596"/>
            <a:ext cx="13182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52095" marR="5080" indent="-240029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82233" y="2079571"/>
            <a:ext cx="3345179" cy="2404110"/>
            <a:chOff x="5782233" y="2079571"/>
            <a:chExt cx="3345179" cy="24041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1232" y="3160776"/>
              <a:ext cx="1374648" cy="13228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82233" y="2079571"/>
              <a:ext cx="3345179" cy="936625"/>
            </a:xfrm>
            <a:custGeom>
              <a:avLst/>
              <a:gdLst/>
              <a:ahLst/>
              <a:cxnLst/>
              <a:rect l="l" t="t" r="r" b="b"/>
              <a:pathLst>
                <a:path w="3345179" h="936625">
                  <a:moveTo>
                    <a:pt x="3189076" y="0"/>
                  </a:moveTo>
                  <a:lnTo>
                    <a:pt x="156070" y="0"/>
                  </a:lnTo>
                  <a:lnTo>
                    <a:pt x="106740" y="7956"/>
                  </a:lnTo>
                  <a:lnTo>
                    <a:pt x="63897" y="30112"/>
                  </a:lnTo>
                  <a:lnTo>
                    <a:pt x="30112" y="63897"/>
                  </a:lnTo>
                  <a:lnTo>
                    <a:pt x="7956" y="106740"/>
                  </a:lnTo>
                  <a:lnTo>
                    <a:pt x="0" y="156070"/>
                  </a:lnTo>
                  <a:lnTo>
                    <a:pt x="0" y="780334"/>
                  </a:lnTo>
                  <a:lnTo>
                    <a:pt x="7956" y="829665"/>
                  </a:lnTo>
                  <a:lnTo>
                    <a:pt x="30112" y="872507"/>
                  </a:lnTo>
                  <a:lnTo>
                    <a:pt x="63897" y="906292"/>
                  </a:lnTo>
                  <a:lnTo>
                    <a:pt x="106740" y="928448"/>
                  </a:lnTo>
                  <a:lnTo>
                    <a:pt x="156070" y="936405"/>
                  </a:lnTo>
                  <a:lnTo>
                    <a:pt x="3189076" y="936405"/>
                  </a:lnTo>
                  <a:lnTo>
                    <a:pt x="3238406" y="928448"/>
                  </a:lnTo>
                  <a:lnTo>
                    <a:pt x="3281249" y="906292"/>
                  </a:lnTo>
                  <a:lnTo>
                    <a:pt x="3315034" y="872507"/>
                  </a:lnTo>
                  <a:lnTo>
                    <a:pt x="3337190" y="829665"/>
                  </a:lnTo>
                  <a:lnTo>
                    <a:pt x="3345146" y="780334"/>
                  </a:lnTo>
                  <a:lnTo>
                    <a:pt x="3345146" y="156070"/>
                  </a:lnTo>
                  <a:lnTo>
                    <a:pt x="3337190" y="106740"/>
                  </a:lnTo>
                  <a:lnTo>
                    <a:pt x="3315034" y="63897"/>
                  </a:lnTo>
                  <a:lnTo>
                    <a:pt x="3281249" y="30112"/>
                  </a:lnTo>
                  <a:lnTo>
                    <a:pt x="3238406" y="7956"/>
                  </a:lnTo>
                  <a:lnTo>
                    <a:pt x="318907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53445" y="2053844"/>
            <a:ext cx="30022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 marR="5080" indent="-711835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Balancer Controller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703" y="845390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5" h="1383664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9" y="4653"/>
                </a:lnTo>
                <a:lnTo>
                  <a:pt x="2064330" y="7237"/>
                </a:lnTo>
                <a:lnTo>
                  <a:pt x="1995966" y="10372"/>
                </a:lnTo>
                <a:lnTo>
                  <a:pt x="1928256" y="14052"/>
                </a:lnTo>
                <a:lnTo>
                  <a:pt x="1861226" y="18267"/>
                </a:lnTo>
                <a:lnTo>
                  <a:pt x="1794907" y="23010"/>
                </a:lnTo>
                <a:lnTo>
                  <a:pt x="1729325" y="28272"/>
                </a:lnTo>
                <a:lnTo>
                  <a:pt x="1664510" y="34046"/>
                </a:lnTo>
                <a:lnTo>
                  <a:pt x="1600489" y="40322"/>
                </a:lnTo>
                <a:lnTo>
                  <a:pt x="1537291" y="47095"/>
                </a:lnTo>
                <a:lnTo>
                  <a:pt x="1474944" y="54354"/>
                </a:lnTo>
                <a:lnTo>
                  <a:pt x="1413477" y="62092"/>
                </a:lnTo>
                <a:lnTo>
                  <a:pt x="1352918" y="70301"/>
                </a:lnTo>
                <a:lnTo>
                  <a:pt x="1293294" y="78973"/>
                </a:lnTo>
                <a:lnTo>
                  <a:pt x="1234636" y="88099"/>
                </a:lnTo>
                <a:lnTo>
                  <a:pt x="1176970" y="97672"/>
                </a:lnTo>
                <a:lnTo>
                  <a:pt x="1120325" y="107683"/>
                </a:lnTo>
                <a:lnTo>
                  <a:pt x="1064730" y="118125"/>
                </a:lnTo>
                <a:lnTo>
                  <a:pt x="1010212" y="128988"/>
                </a:lnTo>
                <a:lnTo>
                  <a:pt x="956800" y="140266"/>
                </a:lnTo>
                <a:lnTo>
                  <a:pt x="904523" y="151950"/>
                </a:lnTo>
                <a:lnTo>
                  <a:pt x="853408" y="164032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3"/>
                </a:lnTo>
                <a:lnTo>
                  <a:pt x="661142" y="216175"/>
                </a:lnTo>
                <a:lnTo>
                  <a:pt x="616265" y="230124"/>
                </a:lnTo>
                <a:lnTo>
                  <a:pt x="572721" y="244423"/>
                </a:lnTo>
                <a:lnTo>
                  <a:pt x="530538" y="259062"/>
                </a:lnTo>
                <a:lnTo>
                  <a:pt x="489743" y="274035"/>
                </a:lnTo>
                <a:lnTo>
                  <a:pt x="450367" y="289333"/>
                </a:lnTo>
                <a:lnTo>
                  <a:pt x="412436" y="304947"/>
                </a:lnTo>
                <a:lnTo>
                  <a:pt x="375979" y="320870"/>
                </a:lnTo>
                <a:lnTo>
                  <a:pt x="341024" y="337093"/>
                </a:lnTo>
                <a:lnTo>
                  <a:pt x="275736" y="370410"/>
                </a:lnTo>
                <a:lnTo>
                  <a:pt x="216796" y="404831"/>
                </a:lnTo>
                <a:lnTo>
                  <a:pt x="164433" y="440292"/>
                </a:lnTo>
                <a:lnTo>
                  <a:pt x="118872" y="476729"/>
                </a:lnTo>
                <a:lnTo>
                  <a:pt x="80340" y="514076"/>
                </a:lnTo>
                <a:lnTo>
                  <a:pt x="49063" y="552268"/>
                </a:lnTo>
                <a:lnTo>
                  <a:pt x="25268" y="591241"/>
                </a:lnTo>
                <a:lnTo>
                  <a:pt x="9181" y="630929"/>
                </a:lnTo>
                <a:lnTo>
                  <a:pt x="1029" y="671268"/>
                </a:lnTo>
                <a:lnTo>
                  <a:pt x="0" y="691662"/>
                </a:lnTo>
                <a:lnTo>
                  <a:pt x="1029" y="712055"/>
                </a:lnTo>
                <a:lnTo>
                  <a:pt x="9181" y="752394"/>
                </a:lnTo>
                <a:lnTo>
                  <a:pt x="25268" y="792083"/>
                </a:lnTo>
                <a:lnTo>
                  <a:pt x="49063" y="831055"/>
                </a:lnTo>
                <a:lnTo>
                  <a:pt x="80340" y="869248"/>
                </a:lnTo>
                <a:lnTo>
                  <a:pt x="118872" y="906594"/>
                </a:lnTo>
                <a:lnTo>
                  <a:pt x="164433" y="943031"/>
                </a:lnTo>
                <a:lnTo>
                  <a:pt x="216796" y="978492"/>
                </a:lnTo>
                <a:lnTo>
                  <a:pt x="275736" y="1012913"/>
                </a:lnTo>
                <a:lnTo>
                  <a:pt x="341024" y="1046229"/>
                </a:lnTo>
                <a:lnTo>
                  <a:pt x="375979" y="1062453"/>
                </a:lnTo>
                <a:lnTo>
                  <a:pt x="412436" y="1078376"/>
                </a:lnTo>
                <a:lnTo>
                  <a:pt x="450367" y="1093990"/>
                </a:lnTo>
                <a:lnTo>
                  <a:pt x="489743" y="1109288"/>
                </a:lnTo>
                <a:lnTo>
                  <a:pt x="530538" y="1124260"/>
                </a:lnTo>
                <a:lnTo>
                  <a:pt x="572721" y="1138900"/>
                </a:lnTo>
                <a:lnTo>
                  <a:pt x="616265" y="1153198"/>
                </a:lnTo>
                <a:lnTo>
                  <a:pt x="661142" y="1167148"/>
                </a:lnTo>
                <a:lnTo>
                  <a:pt x="707323" y="1180740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1"/>
                </a:lnTo>
                <a:lnTo>
                  <a:pt x="904523" y="1231372"/>
                </a:lnTo>
                <a:lnTo>
                  <a:pt x="956800" y="1243056"/>
                </a:lnTo>
                <a:lnTo>
                  <a:pt x="1010212" y="1254334"/>
                </a:lnTo>
                <a:lnTo>
                  <a:pt x="1064730" y="1265198"/>
                </a:lnTo>
                <a:lnTo>
                  <a:pt x="1120325" y="1275639"/>
                </a:lnTo>
                <a:lnTo>
                  <a:pt x="1176970" y="1285651"/>
                </a:lnTo>
                <a:lnTo>
                  <a:pt x="1234636" y="1295223"/>
                </a:lnTo>
                <a:lnTo>
                  <a:pt x="1293294" y="1304350"/>
                </a:lnTo>
                <a:lnTo>
                  <a:pt x="1352918" y="1313022"/>
                </a:lnTo>
                <a:lnTo>
                  <a:pt x="1413477" y="1321230"/>
                </a:lnTo>
                <a:lnTo>
                  <a:pt x="1474944" y="1328969"/>
                </a:lnTo>
                <a:lnTo>
                  <a:pt x="1537291" y="1336228"/>
                </a:lnTo>
                <a:lnTo>
                  <a:pt x="1600489" y="1343000"/>
                </a:lnTo>
                <a:lnTo>
                  <a:pt x="1664510" y="1349277"/>
                </a:lnTo>
                <a:lnTo>
                  <a:pt x="1729325" y="1355051"/>
                </a:lnTo>
                <a:lnTo>
                  <a:pt x="1794907" y="1360313"/>
                </a:lnTo>
                <a:lnTo>
                  <a:pt x="1861226" y="1365056"/>
                </a:lnTo>
                <a:lnTo>
                  <a:pt x="1928256" y="1369271"/>
                </a:lnTo>
                <a:lnTo>
                  <a:pt x="1995966" y="1372950"/>
                </a:lnTo>
                <a:lnTo>
                  <a:pt x="2064330" y="1376086"/>
                </a:lnTo>
                <a:lnTo>
                  <a:pt x="2133319" y="1378670"/>
                </a:lnTo>
                <a:lnTo>
                  <a:pt x="2202903" y="1380693"/>
                </a:lnTo>
                <a:lnTo>
                  <a:pt x="2273056" y="1382149"/>
                </a:lnTo>
                <a:lnTo>
                  <a:pt x="2343749" y="1383028"/>
                </a:lnTo>
                <a:lnTo>
                  <a:pt x="2414953" y="1383323"/>
                </a:lnTo>
                <a:lnTo>
                  <a:pt x="2486157" y="1383028"/>
                </a:lnTo>
                <a:lnTo>
                  <a:pt x="2556850" y="1382149"/>
                </a:lnTo>
                <a:lnTo>
                  <a:pt x="2627003" y="1380693"/>
                </a:lnTo>
                <a:lnTo>
                  <a:pt x="2696588" y="1378670"/>
                </a:lnTo>
                <a:lnTo>
                  <a:pt x="2765576" y="1376086"/>
                </a:lnTo>
                <a:lnTo>
                  <a:pt x="2833940" y="1372950"/>
                </a:lnTo>
                <a:lnTo>
                  <a:pt x="2901650" y="1369271"/>
                </a:lnTo>
                <a:lnTo>
                  <a:pt x="2968680" y="1365056"/>
                </a:lnTo>
                <a:lnTo>
                  <a:pt x="3034999" y="1360313"/>
                </a:lnTo>
                <a:lnTo>
                  <a:pt x="3100581" y="1355051"/>
                </a:lnTo>
                <a:lnTo>
                  <a:pt x="3165396" y="1349277"/>
                </a:lnTo>
                <a:lnTo>
                  <a:pt x="3229417" y="1343000"/>
                </a:lnTo>
                <a:lnTo>
                  <a:pt x="3292615" y="1336228"/>
                </a:lnTo>
                <a:lnTo>
                  <a:pt x="3354962" y="1328969"/>
                </a:lnTo>
                <a:lnTo>
                  <a:pt x="3416429" y="1321230"/>
                </a:lnTo>
                <a:lnTo>
                  <a:pt x="3476988" y="1313022"/>
                </a:lnTo>
                <a:lnTo>
                  <a:pt x="3536611" y="1304350"/>
                </a:lnTo>
                <a:lnTo>
                  <a:pt x="3595270" y="1295223"/>
                </a:lnTo>
                <a:lnTo>
                  <a:pt x="3652936" y="1285651"/>
                </a:lnTo>
                <a:lnTo>
                  <a:pt x="3709581" y="1275639"/>
                </a:lnTo>
                <a:lnTo>
                  <a:pt x="3765176" y="1265198"/>
                </a:lnTo>
                <a:lnTo>
                  <a:pt x="3819694" y="1254334"/>
                </a:lnTo>
                <a:lnTo>
                  <a:pt x="3873106" y="1243056"/>
                </a:lnTo>
                <a:lnTo>
                  <a:pt x="3925383" y="1231372"/>
                </a:lnTo>
                <a:lnTo>
                  <a:pt x="3976498" y="1219291"/>
                </a:lnTo>
                <a:lnTo>
                  <a:pt x="4026421" y="1206819"/>
                </a:lnTo>
                <a:lnTo>
                  <a:pt x="4075126" y="1193966"/>
                </a:lnTo>
                <a:lnTo>
                  <a:pt x="4122583" y="1180740"/>
                </a:lnTo>
                <a:lnTo>
                  <a:pt x="4168764" y="1167148"/>
                </a:lnTo>
                <a:lnTo>
                  <a:pt x="4213641" y="1153198"/>
                </a:lnTo>
                <a:lnTo>
                  <a:pt x="4257185" y="1138900"/>
                </a:lnTo>
                <a:lnTo>
                  <a:pt x="4299368" y="1124260"/>
                </a:lnTo>
                <a:lnTo>
                  <a:pt x="4340162" y="1109288"/>
                </a:lnTo>
                <a:lnTo>
                  <a:pt x="4379539" y="1093990"/>
                </a:lnTo>
                <a:lnTo>
                  <a:pt x="4417470" y="1078376"/>
                </a:lnTo>
                <a:lnTo>
                  <a:pt x="4453927" y="1062453"/>
                </a:lnTo>
                <a:lnTo>
                  <a:pt x="4488882" y="1046229"/>
                </a:lnTo>
                <a:lnTo>
                  <a:pt x="4554170" y="1012913"/>
                </a:lnTo>
                <a:lnTo>
                  <a:pt x="4613110" y="978492"/>
                </a:lnTo>
                <a:lnTo>
                  <a:pt x="4665473" y="943031"/>
                </a:lnTo>
                <a:lnTo>
                  <a:pt x="4711034" y="906594"/>
                </a:lnTo>
                <a:lnTo>
                  <a:pt x="4749566" y="869248"/>
                </a:lnTo>
                <a:lnTo>
                  <a:pt x="4780843" y="831055"/>
                </a:lnTo>
                <a:lnTo>
                  <a:pt x="4804638" y="792083"/>
                </a:lnTo>
                <a:lnTo>
                  <a:pt x="4820725" y="752394"/>
                </a:lnTo>
                <a:lnTo>
                  <a:pt x="4828877" y="712055"/>
                </a:lnTo>
                <a:lnTo>
                  <a:pt x="4829906" y="691662"/>
                </a:lnTo>
                <a:lnTo>
                  <a:pt x="4828877" y="671268"/>
                </a:lnTo>
                <a:lnTo>
                  <a:pt x="4820725" y="630929"/>
                </a:lnTo>
                <a:lnTo>
                  <a:pt x="4804638" y="591241"/>
                </a:lnTo>
                <a:lnTo>
                  <a:pt x="4780843" y="552268"/>
                </a:lnTo>
                <a:lnTo>
                  <a:pt x="4749566" y="514076"/>
                </a:lnTo>
                <a:lnTo>
                  <a:pt x="4711034" y="476729"/>
                </a:lnTo>
                <a:lnTo>
                  <a:pt x="4665473" y="440292"/>
                </a:lnTo>
                <a:lnTo>
                  <a:pt x="4613110" y="404831"/>
                </a:lnTo>
                <a:lnTo>
                  <a:pt x="4554170" y="370410"/>
                </a:lnTo>
                <a:lnTo>
                  <a:pt x="4488882" y="337093"/>
                </a:lnTo>
                <a:lnTo>
                  <a:pt x="4453927" y="320870"/>
                </a:lnTo>
                <a:lnTo>
                  <a:pt x="4417470" y="304947"/>
                </a:lnTo>
                <a:lnTo>
                  <a:pt x="4379539" y="289333"/>
                </a:lnTo>
                <a:lnTo>
                  <a:pt x="4340162" y="274035"/>
                </a:lnTo>
                <a:lnTo>
                  <a:pt x="4299368" y="259062"/>
                </a:lnTo>
                <a:lnTo>
                  <a:pt x="4257185" y="244423"/>
                </a:lnTo>
                <a:lnTo>
                  <a:pt x="4213641" y="230124"/>
                </a:lnTo>
                <a:lnTo>
                  <a:pt x="4168764" y="216175"/>
                </a:lnTo>
                <a:lnTo>
                  <a:pt x="4122583" y="202583"/>
                </a:lnTo>
                <a:lnTo>
                  <a:pt x="4075126" y="189356"/>
                </a:lnTo>
                <a:lnTo>
                  <a:pt x="4026421" y="176503"/>
                </a:lnTo>
                <a:lnTo>
                  <a:pt x="3976498" y="164032"/>
                </a:lnTo>
                <a:lnTo>
                  <a:pt x="3925383" y="151950"/>
                </a:lnTo>
                <a:lnTo>
                  <a:pt x="3873106" y="140266"/>
                </a:lnTo>
                <a:lnTo>
                  <a:pt x="3819694" y="128988"/>
                </a:lnTo>
                <a:lnTo>
                  <a:pt x="3765176" y="118125"/>
                </a:lnTo>
                <a:lnTo>
                  <a:pt x="3709581" y="107683"/>
                </a:lnTo>
                <a:lnTo>
                  <a:pt x="3652936" y="97672"/>
                </a:lnTo>
                <a:lnTo>
                  <a:pt x="3595270" y="88099"/>
                </a:lnTo>
                <a:lnTo>
                  <a:pt x="3536611" y="78973"/>
                </a:lnTo>
                <a:lnTo>
                  <a:pt x="3476988" y="70301"/>
                </a:lnTo>
                <a:lnTo>
                  <a:pt x="3416429" y="62092"/>
                </a:lnTo>
                <a:lnTo>
                  <a:pt x="3354962" y="54354"/>
                </a:lnTo>
                <a:lnTo>
                  <a:pt x="3292615" y="47095"/>
                </a:lnTo>
                <a:lnTo>
                  <a:pt x="3229417" y="40322"/>
                </a:lnTo>
                <a:lnTo>
                  <a:pt x="3165396" y="34046"/>
                </a:lnTo>
                <a:lnTo>
                  <a:pt x="3100581" y="28272"/>
                </a:lnTo>
                <a:lnTo>
                  <a:pt x="3034999" y="23010"/>
                </a:lnTo>
                <a:lnTo>
                  <a:pt x="2968680" y="18267"/>
                </a:lnTo>
                <a:lnTo>
                  <a:pt x="2901650" y="14052"/>
                </a:lnTo>
                <a:lnTo>
                  <a:pt x="2833940" y="10372"/>
                </a:lnTo>
                <a:lnTo>
                  <a:pt x="2765576" y="7237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9494" y="1270507"/>
            <a:ext cx="3108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Basics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708" y="3196574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5" h="1383664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9" y="4653"/>
                </a:lnTo>
                <a:lnTo>
                  <a:pt x="2064330" y="7237"/>
                </a:lnTo>
                <a:lnTo>
                  <a:pt x="1995966" y="10372"/>
                </a:lnTo>
                <a:lnTo>
                  <a:pt x="1928256" y="14052"/>
                </a:lnTo>
                <a:lnTo>
                  <a:pt x="1861226" y="18267"/>
                </a:lnTo>
                <a:lnTo>
                  <a:pt x="1794907" y="23010"/>
                </a:lnTo>
                <a:lnTo>
                  <a:pt x="1729325" y="28272"/>
                </a:lnTo>
                <a:lnTo>
                  <a:pt x="1664510" y="34046"/>
                </a:lnTo>
                <a:lnTo>
                  <a:pt x="1600489" y="40322"/>
                </a:lnTo>
                <a:lnTo>
                  <a:pt x="1537291" y="47095"/>
                </a:lnTo>
                <a:lnTo>
                  <a:pt x="1474944" y="54354"/>
                </a:lnTo>
                <a:lnTo>
                  <a:pt x="1413477" y="62092"/>
                </a:lnTo>
                <a:lnTo>
                  <a:pt x="1352918" y="70301"/>
                </a:lnTo>
                <a:lnTo>
                  <a:pt x="1293295" y="78973"/>
                </a:lnTo>
                <a:lnTo>
                  <a:pt x="1234636" y="88099"/>
                </a:lnTo>
                <a:lnTo>
                  <a:pt x="1176970" y="97672"/>
                </a:lnTo>
                <a:lnTo>
                  <a:pt x="1120325" y="107683"/>
                </a:lnTo>
                <a:lnTo>
                  <a:pt x="1064730" y="118125"/>
                </a:lnTo>
                <a:lnTo>
                  <a:pt x="1010212" y="128988"/>
                </a:lnTo>
                <a:lnTo>
                  <a:pt x="956800" y="140266"/>
                </a:lnTo>
                <a:lnTo>
                  <a:pt x="904523" y="151950"/>
                </a:lnTo>
                <a:lnTo>
                  <a:pt x="853408" y="164032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3"/>
                </a:lnTo>
                <a:lnTo>
                  <a:pt x="661142" y="216175"/>
                </a:lnTo>
                <a:lnTo>
                  <a:pt x="616265" y="230124"/>
                </a:lnTo>
                <a:lnTo>
                  <a:pt x="572721" y="244423"/>
                </a:lnTo>
                <a:lnTo>
                  <a:pt x="530538" y="259062"/>
                </a:lnTo>
                <a:lnTo>
                  <a:pt x="489743" y="274035"/>
                </a:lnTo>
                <a:lnTo>
                  <a:pt x="450367" y="289333"/>
                </a:lnTo>
                <a:lnTo>
                  <a:pt x="412436" y="304947"/>
                </a:lnTo>
                <a:lnTo>
                  <a:pt x="375979" y="320870"/>
                </a:lnTo>
                <a:lnTo>
                  <a:pt x="341024" y="337093"/>
                </a:lnTo>
                <a:lnTo>
                  <a:pt x="275736" y="370410"/>
                </a:lnTo>
                <a:lnTo>
                  <a:pt x="216796" y="404831"/>
                </a:lnTo>
                <a:lnTo>
                  <a:pt x="164433" y="440292"/>
                </a:lnTo>
                <a:lnTo>
                  <a:pt x="118872" y="476729"/>
                </a:lnTo>
                <a:lnTo>
                  <a:pt x="80340" y="514076"/>
                </a:lnTo>
                <a:lnTo>
                  <a:pt x="49063" y="552268"/>
                </a:lnTo>
                <a:lnTo>
                  <a:pt x="25268" y="591241"/>
                </a:lnTo>
                <a:lnTo>
                  <a:pt x="9181" y="630929"/>
                </a:lnTo>
                <a:lnTo>
                  <a:pt x="1029" y="671268"/>
                </a:lnTo>
                <a:lnTo>
                  <a:pt x="0" y="691662"/>
                </a:lnTo>
                <a:lnTo>
                  <a:pt x="1029" y="712055"/>
                </a:lnTo>
                <a:lnTo>
                  <a:pt x="9181" y="752394"/>
                </a:lnTo>
                <a:lnTo>
                  <a:pt x="25268" y="792083"/>
                </a:lnTo>
                <a:lnTo>
                  <a:pt x="49063" y="831055"/>
                </a:lnTo>
                <a:lnTo>
                  <a:pt x="80340" y="869248"/>
                </a:lnTo>
                <a:lnTo>
                  <a:pt x="118872" y="906594"/>
                </a:lnTo>
                <a:lnTo>
                  <a:pt x="164433" y="943031"/>
                </a:lnTo>
                <a:lnTo>
                  <a:pt x="216796" y="978492"/>
                </a:lnTo>
                <a:lnTo>
                  <a:pt x="275736" y="1012913"/>
                </a:lnTo>
                <a:lnTo>
                  <a:pt x="341024" y="1046229"/>
                </a:lnTo>
                <a:lnTo>
                  <a:pt x="375979" y="1062453"/>
                </a:lnTo>
                <a:lnTo>
                  <a:pt x="412436" y="1078376"/>
                </a:lnTo>
                <a:lnTo>
                  <a:pt x="450367" y="1093990"/>
                </a:lnTo>
                <a:lnTo>
                  <a:pt x="489743" y="1109288"/>
                </a:lnTo>
                <a:lnTo>
                  <a:pt x="530538" y="1124260"/>
                </a:lnTo>
                <a:lnTo>
                  <a:pt x="572721" y="1138900"/>
                </a:lnTo>
                <a:lnTo>
                  <a:pt x="616265" y="1153198"/>
                </a:lnTo>
                <a:lnTo>
                  <a:pt x="661142" y="1167148"/>
                </a:lnTo>
                <a:lnTo>
                  <a:pt x="707323" y="1180740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1"/>
                </a:lnTo>
                <a:lnTo>
                  <a:pt x="904523" y="1231372"/>
                </a:lnTo>
                <a:lnTo>
                  <a:pt x="956800" y="1243056"/>
                </a:lnTo>
                <a:lnTo>
                  <a:pt x="1010212" y="1254334"/>
                </a:lnTo>
                <a:lnTo>
                  <a:pt x="1064730" y="1265198"/>
                </a:lnTo>
                <a:lnTo>
                  <a:pt x="1120325" y="1275639"/>
                </a:lnTo>
                <a:lnTo>
                  <a:pt x="1176970" y="1285651"/>
                </a:lnTo>
                <a:lnTo>
                  <a:pt x="1234636" y="1295223"/>
                </a:lnTo>
                <a:lnTo>
                  <a:pt x="1293295" y="1304350"/>
                </a:lnTo>
                <a:lnTo>
                  <a:pt x="1352918" y="1313022"/>
                </a:lnTo>
                <a:lnTo>
                  <a:pt x="1413477" y="1321230"/>
                </a:lnTo>
                <a:lnTo>
                  <a:pt x="1474944" y="1328969"/>
                </a:lnTo>
                <a:lnTo>
                  <a:pt x="1537291" y="1336228"/>
                </a:lnTo>
                <a:lnTo>
                  <a:pt x="1600489" y="1343000"/>
                </a:lnTo>
                <a:lnTo>
                  <a:pt x="1664510" y="1349277"/>
                </a:lnTo>
                <a:lnTo>
                  <a:pt x="1729325" y="1355051"/>
                </a:lnTo>
                <a:lnTo>
                  <a:pt x="1794907" y="1360313"/>
                </a:lnTo>
                <a:lnTo>
                  <a:pt x="1861226" y="1365056"/>
                </a:lnTo>
                <a:lnTo>
                  <a:pt x="1928256" y="1369271"/>
                </a:lnTo>
                <a:lnTo>
                  <a:pt x="1995966" y="1372950"/>
                </a:lnTo>
                <a:lnTo>
                  <a:pt x="2064330" y="1376086"/>
                </a:lnTo>
                <a:lnTo>
                  <a:pt x="2133319" y="1378670"/>
                </a:lnTo>
                <a:lnTo>
                  <a:pt x="2202903" y="1380693"/>
                </a:lnTo>
                <a:lnTo>
                  <a:pt x="2273056" y="1382149"/>
                </a:lnTo>
                <a:lnTo>
                  <a:pt x="2343749" y="1383028"/>
                </a:lnTo>
                <a:lnTo>
                  <a:pt x="2414953" y="1383323"/>
                </a:lnTo>
                <a:lnTo>
                  <a:pt x="2486157" y="1383028"/>
                </a:lnTo>
                <a:lnTo>
                  <a:pt x="2556850" y="1382149"/>
                </a:lnTo>
                <a:lnTo>
                  <a:pt x="2627003" y="1380693"/>
                </a:lnTo>
                <a:lnTo>
                  <a:pt x="2696588" y="1378670"/>
                </a:lnTo>
                <a:lnTo>
                  <a:pt x="2765576" y="1376086"/>
                </a:lnTo>
                <a:lnTo>
                  <a:pt x="2833940" y="1372950"/>
                </a:lnTo>
                <a:lnTo>
                  <a:pt x="2901650" y="1369271"/>
                </a:lnTo>
                <a:lnTo>
                  <a:pt x="2968680" y="1365056"/>
                </a:lnTo>
                <a:lnTo>
                  <a:pt x="3034999" y="1360313"/>
                </a:lnTo>
                <a:lnTo>
                  <a:pt x="3100581" y="1355051"/>
                </a:lnTo>
                <a:lnTo>
                  <a:pt x="3165396" y="1349277"/>
                </a:lnTo>
                <a:lnTo>
                  <a:pt x="3229417" y="1343000"/>
                </a:lnTo>
                <a:lnTo>
                  <a:pt x="3292615" y="1336228"/>
                </a:lnTo>
                <a:lnTo>
                  <a:pt x="3354962" y="1328969"/>
                </a:lnTo>
                <a:lnTo>
                  <a:pt x="3416429" y="1321230"/>
                </a:lnTo>
                <a:lnTo>
                  <a:pt x="3476988" y="1313022"/>
                </a:lnTo>
                <a:lnTo>
                  <a:pt x="3536611" y="1304350"/>
                </a:lnTo>
                <a:lnTo>
                  <a:pt x="3595270" y="1295223"/>
                </a:lnTo>
                <a:lnTo>
                  <a:pt x="3652936" y="1285651"/>
                </a:lnTo>
                <a:lnTo>
                  <a:pt x="3709581" y="1275639"/>
                </a:lnTo>
                <a:lnTo>
                  <a:pt x="3765176" y="1265198"/>
                </a:lnTo>
                <a:lnTo>
                  <a:pt x="3819694" y="1254334"/>
                </a:lnTo>
                <a:lnTo>
                  <a:pt x="3873106" y="1243056"/>
                </a:lnTo>
                <a:lnTo>
                  <a:pt x="3925383" y="1231372"/>
                </a:lnTo>
                <a:lnTo>
                  <a:pt x="3976498" y="1219291"/>
                </a:lnTo>
                <a:lnTo>
                  <a:pt x="4026421" y="1206819"/>
                </a:lnTo>
                <a:lnTo>
                  <a:pt x="4075126" y="1193966"/>
                </a:lnTo>
                <a:lnTo>
                  <a:pt x="4122583" y="1180740"/>
                </a:lnTo>
                <a:lnTo>
                  <a:pt x="4168764" y="1167148"/>
                </a:lnTo>
                <a:lnTo>
                  <a:pt x="4213640" y="1153198"/>
                </a:lnTo>
                <a:lnTo>
                  <a:pt x="4257185" y="1138900"/>
                </a:lnTo>
                <a:lnTo>
                  <a:pt x="4299368" y="1124260"/>
                </a:lnTo>
                <a:lnTo>
                  <a:pt x="4340162" y="1109288"/>
                </a:lnTo>
                <a:lnTo>
                  <a:pt x="4379539" y="1093990"/>
                </a:lnTo>
                <a:lnTo>
                  <a:pt x="4417470" y="1078376"/>
                </a:lnTo>
                <a:lnTo>
                  <a:pt x="4453927" y="1062453"/>
                </a:lnTo>
                <a:lnTo>
                  <a:pt x="4488882" y="1046229"/>
                </a:lnTo>
                <a:lnTo>
                  <a:pt x="4554170" y="1012913"/>
                </a:lnTo>
                <a:lnTo>
                  <a:pt x="4613109" y="978492"/>
                </a:lnTo>
                <a:lnTo>
                  <a:pt x="4665473" y="943031"/>
                </a:lnTo>
                <a:lnTo>
                  <a:pt x="4711034" y="906594"/>
                </a:lnTo>
                <a:lnTo>
                  <a:pt x="4749566" y="869248"/>
                </a:lnTo>
                <a:lnTo>
                  <a:pt x="4780843" y="831055"/>
                </a:lnTo>
                <a:lnTo>
                  <a:pt x="4804638" y="792083"/>
                </a:lnTo>
                <a:lnTo>
                  <a:pt x="4820725" y="752394"/>
                </a:lnTo>
                <a:lnTo>
                  <a:pt x="4828877" y="712055"/>
                </a:lnTo>
                <a:lnTo>
                  <a:pt x="4829906" y="691662"/>
                </a:lnTo>
                <a:lnTo>
                  <a:pt x="4828877" y="671268"/>
                </a:lnTo>
                <a:lnTo>
                  <a:pt x="4820725" y="630929"/>
                </a:lnTo>
                <a:lnTo>
                  <a:pt x="4804638" y="591241"/>
                </a:lnTo>
                <a:lnTo>
                  <a:pt x="4780843" y="552268"/>
                </a:lnTo>
                <a:lnTo>
                  <a:pt x="4749566" y="514076"/>
                </a:lnTo>
                <a:lnTo>
                  <a:pt x="4711034" y="476729"/>
                </a:lnTo>
                <a:lnTo>
                  <a:pt x="4665473" y="440292"/>
                </a:lnTo>
                <a:lnTo>
                  <a:pt x="4613109" y="404831"/>
                </a:lnTo>
                <a:lnTo>
                  <a:pt x="4554170" y="370410"/>
                </a:lnTo>
                <a:lnTo>
                  <a:pt x="4488882" y="337093"/>
                </a:lnTo>
                <a:lnTo>
                  <a:pt x="4453927" y="320870"/>
                </a:lnTo>
                <a:lnTo>
                  <a:pt x="4417470" y="304947"/>
                </a:lnTo>
                <a:lnTo>
                  <a:pt x="4379539" y="289333"/>
                </a:lnTo>
                <a:lnTo>
                  <a:pt x="4340162" y="274035"/>
                </a:lnTo>
                <a:lnTo>
                  <a:pt x="4299368" y="259062"/>
                </a:lnTo>
                <a:lnTo>
                  <a:pt x="4257185" y="244423"/>
                </a:lnTo>
                <a:lnTo>
                  <a:pt x="4213640" y="230124"/>
                </a:lnTo>
                <a:lnTo>
                  <a:pt x="4168764" y="216175"/>
                </a:lnTo>
                <a:lnTo>
                  <a:pt x="4122583" y="202583"/>
                </a:lnTo>
                <a:lnTo>
                  <a:pt x="4075126" y="189356"/>
                </a:lnTo>
                <a:lnTo>
                  <a:pt x="4026421" y="176503"/>
                </a:lnTo>
                <a:lnTo>
                  <a:pt x="3976498" y="164032"/>
                </a:lnTo>
                <a:lnTo>
                  <a:pt x="3925383" y="151950"/>
                </a:lnTo>
                <a:lnTo>
                  <a:pt x="3873106" y="140266"/>
                </a:lnTo>
                <a:lnTo>
                  <a:pt x="3819694" y="128988"/>
                </a:lnTo>
                <a:lnTo>
                  <a:pt x="3765176" y="118125"/>
                </a:lnTo>
                <a:lnTo>
                  <a:pt x="3709581" y="107683"/>
                </a:lnTo>
                <a:lnTo>
                  <a:pt x="3652936" y="97672"/>
                </a:lnTo>
                <a:lnTo>
                  <a:pt x="3595270" y="88099"/>
                </a:lnTo>
                <a:lnTo>
                  <a:pt x="3536611" y="78973"/>
                </a:lnTo>
                <a:lnTo>
                  <a:pt x="3476988" y="70301"/>
                </a:lnTo>
                <a:lnTo>
                  <a:pt x="3416429" y="62092"/>
                </a:lnTo>
                <a:lnTo>
                  <a:pt x="3354962" y="54354"/>
                </a:lnTo>
                <a:lnTo>
                  <a:pt x="3292615" y="47095"/>
                </a:lnTo>
                <a:lnTo>
                  <a:pt x="3229417" y="40322"/>
                </a:lnTo>
                <a:lnTo>
                  <a:pt x="3165396" y="34046"/>
                </a:lnTo>
                <a:lnTo>
                  <a:pt x="3100581" y="28272"/>
                </a:lnTo>
                <a:lnTo>
                  <a:pt x="3034999" y="23010"/>
                </a:lnTo>
                <a:lnTo>
                  <a:pt x="2968680" y="18267"/>
                </a:lnTo>
                <a:lnTo>
                  <a:pt x="2901650" y="14052"/>
                </a:lnTo>
                <a:lnTo>
                  <a:pt x="2833940" y="10372"/>
                </a:lnTo>
                <a:lnTo>
                  <a:pt x="2765576" y="7237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2462" y="3391915"/>
            <a:ext cx="26930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0930" marR="5080" indent="-1078865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TLS SSL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3708" y="5660984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5" h="1383665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9" y="4653"/>
                </a:lnTo>
                <a:lnTo>
                  <a:pt x="2064330" y="7236"/>
                </a:lnTo>
                <a:lnTo>
                  <a:pt x="1995966" y="10372"/>
                </a:lnTo>
                <a:lnTo>
                  <a:pt x="1928256" y="14052"/>
                </a:lnTo>
                <a:lnTo>
                  <a:pt x="1861226" y="18267"/>
                </a:lnTo>
                <a:lnTo>
                  <a:pt x="1794907" y="23009"/>
                </a:lnTo>
                <a:lnTo>
                  <a:pt x="1729325" y="28272"/>
                </a:lnTo>
                <a:lnTo>
                  <a:pt x="1664510" y="34045"/>
                </a:lnTo>
                <a:lnTo>
                  <a:pt x="1600489" y="40322"/>
                </a:lnTo>
                <a:lnTo>
                  <a:pt x="1537291" y="47094"/>
                </a:lnTo>
                <a:lnTo>
                  <a:pt x="1474944" y="54354"/>
                </a:lnTo>
                <a:lnTo>
                  <a:pt x="1413477" y="62092"/>
                </a:lnTo>
                <a:lnTo>
                  <a:pt x="1352918" y="70301"/>
                </a:lnTo>
                <a:lnTo>
                  <a:pt x="1293295" y="78972"/>
                </a:lnTo>
                <a:lnTo>
                  <a:pt x="1234636" y="88099"/>
                </a:lnTo>
                <a:lnTo>
                  <a:pt x="1176970" y="97671"/>
                </a:lnTo>
                <a:lnTo>
                  <a:pt x="1120325" y="107683"/>
                </a:lnTo>
                <a:lnTo>
                  <a:pt x="1064730" y="118124"/>
                </a:lnTo>
                <a:lnTo>
                  <a:pt x="1010212" y="128988"/>
                </a:lnTo>
                <a:lnTo>
                  <a:pt x="956800" y="140266"/>
                </a:lnTo>
                <a:lnTo>
                  <a:pt x="904523" y="151949"/>
                </a:lnTo>
                <a:lnTo>
                  <a:pt x="853408" y="164031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2"/>
                </a:lnTo>
                <a:lnTo>
                  <a:pt x="661142" y="216174"/>
                </a:lnTo>
                <a:lnTo>
                  <a:pt x="616265" y="230123"/>
                </a:lnTo>
                <a:lnTo>
                  <a:pt x="572721" y="244422"/>
                </a:lnTo>
                <a:lnTo>
                  <a:pt x="530538" y="259062"/>
                </a:lnTo>
                <a:lnTo>
                  <a:pt x="489743" y="274034"/>
                </a:lnTo>
                <a:lnTo>
                  <a:pt x="450367" y="289332"/>
                </a:lnTo>
                <a:lnTo>
                  <a:pt x="412436" y="304946"/>
                </a:lnTo>
                <a:lnTo>
                  <a:pt x="375979" y="320869"/>
                </a:lnTo>
                <a:lnTo>
                  <a:pt x="341024" y="337092"/>
                </a:lnTo>
                <a:lnTo>
                  <a:pt x="275736" y="370409"/>
                </a:lnTo>
                <a:lnTo>
                  <a:pt x="216796" y="404830"/>
                </a:lnTo>
                <a:lnTo>
                  <a:pt x="164433" y="440291"/>
                </a:lnTo>
                <a:lnTo>
                  <a:pt x="118872" y="476728"/>
                </a:lnTo>
                <a:lnTo>
                  <a:pt x="80340" y="514074"/>
                </a:lnTo>
                <a:lnTo>
                  <a:pt x="49063" y="552267"/>
                </a:lnTo>
                <a:lnTo>
                  <a:pt x="25268" y="591239"/>
                </a:lnTo>
                <a:lnTo>
                  <a:pt x="9181" y="630928"/>
                </a:lnTo>
                <a:lnTo>
                  <a:pt x="1029" y="671267"/>
                </a:lnTo>
                <a:lnTo>
                  <a:pt x="0" y="691661"/>
                </a:lnTo>
                <a:lnTo>
                  <a:pt x="1029" y="712054"/>
                </a:lnTo>
                <a:lnTo>
                  <a:pt x="9181" y="752393"/>
                </a:lnTo>
                <a:lnTo>
                  <a:pt x="25268" y="792082"/>
                </a:lnTo>
                <a:lnTo>
                  <a:pt x="49063" y="831055"/>
                </a:lnTo>
                <a:lnTo>
                  <a:pt x="80340" y="869247"/>
                </a:lnTo>
                <a:lnTo>
                  <a:pt x="118872" y="906594"/>
                </a:lnTo>
                <a:lnTo>
                  <a:pt x="164433" y="943030"/>
                </a:lnTo>
                <a:lnTo>
                  <a:pt x="216796" y="978491"/>
                </a:lnTo>
                <a:lnTo>
                  <a:pt x="275736" y="1012912"/>
                </a:lnTo>
                <a:lnTo>
                  <a:pt x="341024" y="1046229"/>
                </a:lnTo>
                <a:lnTo>
                  <a:pt x="375979" y="1062452"/>
                </a:lnTo>
                <a:lnTo>
                  <a:pt x="412436" y="1078375"/>
                </a:lnTo>
                <a:lnTo>
                  <a:pt x="450367" y="1093989"/>
                </a:lnTo>
                <a:lnTo>
                  <a:pt x="489743" y="1109287"/>
                </a:lnTo>
                <a:lnTo>
                  <a:pt x="530538" y="1124260"/>
                </a:lnTo>
                <a:lnTo>
                  <a:pt x="572721" y="1138899"/>
                </a:lnTo>
                <a:lnTo>
                  <a:pt x="616265" y="1153198"/>
                </a:lnTo>
                <a:lnTo>
                  <a:pt x="661142" y="1167147"/>
                </a:lnTo>
                <a:lnTo>
                  <a:pt x="707323" y="1180739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0"/>
                </a:lnTo>
                <a:lnTo>
                  <a:pt x="904523" y="1231372"/>
                </a:lnTo>
                <a:lnTo>
                  <a:pt x="956800" y="1243056"/>
                </a:lnTo>
                <a:lnTo>
                  <a:pt x="1010212" y="1254333"/>
                </a:lnTo>
                <a:lnTo>
                  <a:pt x="1064730" y="1265197"/>
                </a:lnTo>
                <a:lnTo>
                  <a:pt x="1120325" y="1275639"/>
                </a:lnTo>
                <a:lnTo>
                  <a:pt x="1176970" y="1285650"/>
                </a:lnTo>
                <a:lnTo>
                  <a:pt x="1234636" y="1295223"/>
                </a:lnTo>
                <a:lnTo>
                  <a:pt x="1293295" y="1304349"/>
                </a:lnTo>
                <a:lnTo>
                  <a:pt x="1352918" y="1313021"/>
                </a:lnTo>
                <a:lnTo>
                  <a:pt x="1413477" y="1321230"/>
                </a:lnTo>
                <a:lnTo>
                  <a:pt x="1474944" y="1328968"/>
                </a:lnTo>
                <a:lnTo>
                  <a:pt x="1537291" y="1336227"/>
                </a:lnTo>
                <a:lnTo>
                  <a:pt x="1600489" y="1342999"/>
                </a:lnTo>
                <a:lnTo>
                  <a:pt x="1664510" y="1349276"/>
                </a:lnTo>
                <a:lnTo>
                  <a:pt x="1729325" y="1355050"/>
                </a:lnTo>
                <a:lnTo>
                  <a:pt x="1794907" y="1360312"/>
                </a:lnTo>
                <a:lnTo>
                  <a:pt x="1861226" y="1365055"/>
                </a:lnTo>
                <a:lnTo>
                  <a:pt x="1928256" y="1369270"/>
                </a:lnTo>
                <a:lnTo>
                  <a:pt x="1995966" y="1372949"/>
                </a:lnTo>
                <a:lnTo>
                  <a:pt x="2064330" y="1376085"/>
                </a:lnTo>
                <a:lnTo>
                  <a:pt x="2133319" y="1378669"/>
                </a:lnTo>
                <a:lnTo>
                  <a:pt x="2202903" y="1380692"/>
                </a:lnTo>
                <a:lnTo>
                  <a:pt x="2273056" y="1382148"/>
                </a:lnTo>
                <a:lnTo>
                  <a:pt x="2343749" y="1383027"/>
                </a:lnTo>
                <a:lnTo>
                  <a:pt x="2414953" y="1383322"/>
                </a:lnTo>
                <a:lnTo>
                  <a:pt x="2486157" y="1383027"/>
                </a:lnTo>
                <a:lnTo>
                  <a:pt x="2556850" y="1382148"/>
                </a:lnTo>
                <a:lnTo>
                  <a:pt x="2627003" y="1380692"/>
                </a:lnTo>
                <a:lnTo>
                  <a:pt x="2696588" y="1378669"/>
                </a:lnTo>
                <a:lnTo>
                  <a:pt x="2765576" y="1376085"/>
                </a:lnTo>
                <a:lnTo>
                  <a:pt x="2833940" y="1372949"/>
                </a:lnTo>
                <a:lnTo>
                  <a:pt x="2901650" y="1369270"/>
                </a:lnTo>
                <a:lnTo>
                  <a:pt x="2968680" y="1365055"/>
                </a:lnTo>
                <a:lnTo>
                  <a:pt x="3034999" y="1360312"/>
                </a:lnTo>
                <a:lnTo>
                  <a:pt x="3100581" y="1355050"/>
                </a:lnTo>
                <a:lnTo>
                  <a:pt x="3165396" y="1349276"/>
                </a:lnTo>
                <a:lnTo>
                  <a:pt x="3229417" y="1342999"/>
                </a:lnTo>
                <a:lnTo>
                  <a:pt x="3292615" y="1336227"/>
                </a:lnTo>
                <a:lnTo>
                  <a:pt x="3354962" y="1328968"/>
                </a:lnTo>
                <a:lnTo>
                  <a:pt x="3416429" y="1321230"/>
                </a:lnTo>
                <a:lnTo>
                  <a:pt x="3476988" y="1313021"/>
                </a:lnTo>
                <a:lnTo>
                  <a:pt x="3536611" y="1304349"/>
                </a:lnTo>
                <a:lnTo>
                  <a:pt x="3595270" y="1295223"/>
                </a:lnTo>
                <a:lnTo>
                  <a:pt x="3652936" y="1285650"/>
                </a:lnTo>
                <a:lnTo>
                  <a:pt x="3709581" y="1275639"/>
                </a:lnTo>
                <a:lnTo>
                  <a:pt x="3765176" y="1265197"/>
                </a:lnTo>
                <a:lnTo>
                  <a:pt x="3819694" y="1254333"/>
                </a:lnTo>
                <a:lnTo>
                  <a:pt x="3873106" y="1243056"/>
                </a:lnTo>
                <a:lnTo>
                  <a:pt x="3925383" y="1231372"/>
                </a:lnTo>
                <a:lnTo>
                  <a:pt x="3976498" y="1219290"/>
                </a:lnTo>
                <a:lnTo>
                  <a:pt x="4026421" y="1206819"/>
                </a:lnTo>
                <a:lnTo>
                  <a:pt x="4075126" y="1193966"/>
                </a:lnTo>
                <a:lnTo>
                  <a:pt x="4122583" y="1180739"/>
                </a:lnTo>
                <a:lnTo>
                  <a:pt x="4168764" y="1167147"/>
                </a:lnTo>
                <a:lnTo>
                  <a:pt x="4213640" y="1153198"/>
                </a:lnTo>
                <a:lnTo>
                  <a:pt x="4257185" y="1138899"/>
                </a:lnTo>
                <a:lnTo>
                  <a:pt x="4299368" y="1124260"/>
                </a:lnTo>
                <a:lnTo>
                  <a:pt x="4340162" y="1109287"/>
                </a:lnTo>
                <a:lnTo>
                  <a:pt x="4379539" y="1093989"/>
                </a:lnTo>
                <a:lnTo>
                  <a:pt x="4417470" y="1078375"/>
                </a:lnTo>
                <a:lnTo>
                  <a:pt x="4453927" y="1062452"/>
                </a:lnTo>
                <a:lnTo>
                  <a:pt x="4488882" y="1046229"/>
                </a:lnTo>
                <a:lnTo>
                  <a:pt x="4554170" y="1012912"/>
                </a:lnTo>
                <a:lnTo>
                  <a:pt x="4613109" y="978491"/>
                </a:lnTo>
                <a:lnTo>
                  <a:pt x="4665473" y="943030"/>
                </a:lnTo>
                <a:lnTo>
                  <a:pt x="4711034" y="906594"/>
                </a:lnTo>
                <a:lnTo>
                  <a:pt x="4749566" y="869247"/>
                </a:lnTo>
                <a:lnTo>
                  <a:pt x="4780843" y="831055"/>
                </a:lnTo>
                <a:lnTo>
                  <a:pt x="4804638" y="792082"/>
                </a:lnTo>
                <a:lnTo>
                  <a:pt x="4820725" y="752393"/>
                </a:lnTo>
                <a:lnTo>
                  <a:pt x="4828877" y="712054"/>
                </a:lnTo>
                <a:lnTo>
                  <a:pt x="4829906" y="691661"/>
                </a:lnTo>
                <a:lnTo>
                  <a:pt x="4828877" y="671267"/>
                </a:lnTo>
                <a:lnTo>
                  <a:pt x="4820725" y="630928"/>
                </a:lnTo>
                <a:lnTo>
                  <a:pt x="4804638" y="591239"/>
                </a:lnTo>
                <a:lnTo>
                  <a:pt x="4780843" y="552267"/>
                </a:lnTo>
                <a:lnTo>
                  <a:pt x="4749566" y="514074"/>
                </a:lnTo>
                <a:lnTo>
                  <a:pt x="4711034" y="476728"/>
                </a:lnTo>
                <a:lnTo>
                  <a:pt x="4665473" y="440291"/>
                </a:lnTo>
                <a:lnTo>
                  <a:pt x="4613109" y="404830"/>
                </a:lnTo>
                <a:lnTo>
                  <a:pt x="4554170" y="370409"/>
                </a:lnTo>
                <a:lnTo>
                  <a:pt x="4488882" y="337092"/>
                </a:lnTo>
                <a:lnTo>
                  <a:pt x="4453927" y="320869"/>
                </a:lnTo>
                <a:lnTo>
                  <a:pt x="4417470" y="304946"/>
                </a:lnTo>
                <a:lnTo>
                  <a:pt x="4379539" y="289332"/>
                </a:lnTo>
                <a:lnTo>
                  <a:pt x="4340162" y="274034"/>
                </a:lnTo>
                <a:lnTo>
                  <a:pt x="4299368" y="259062"/>
                </a:lnTo>
                <a:lnTo>
                  <a:pt x="4257185" y="244422"/>
                </a:lnTo>
                <a:lnTo>
                  <a:pt x="4213640" y="230123"/>
                </a:lnTo>
                <a:lnTo>
                  <a:pt x="4168764" y="216174"/>
                </a:lnTo>
                <a:lnTo>
                  <a:pt x="4122583" y="202582"/>
                </a:lnTo>
                <a:lnTo>
                  <a:pt x="4075126" y="189356"/>
                </a:lnTo>
                <a:lnTo>
                  <a:pt x="4026421" y="176503"/>
                </a:lnTo>
                <a:lnTo>
                  <a:pt x="3976498" y="164031"/>
                </a:lnTo>
                <a:lnTo>
                  <a:pt x="3925383" y="151949"/>
                </a:lnTo>
                <a:lnTo>
                  <a:pt x="3873106" y="140266"/>
                </a:lnTo>
                <a:lnTo>
                  <a:pt x="3819694" y="128988"/>
                </a:lnTo>
                <a:lnTo>
                  <a:pt x="3765176" y="118124"/>
                </a:lnTo>
                <a:lnTo>
                  <a:pt x="3709581" y="107683"/>
                </a:lnTo>
                <a:lnTo>
                  <a:pt x="3652936" y="97671"/>
                </a:lnTo>
                <a:lnTo>
                  <a:pt x="3595270" y="88099"/>
                </a:lnTo>
                <a:lnTo>
                  <a:pt x="3536611" y="78972"/>
                </a:lnTo>
                <a:lnTo>
                  <a:pt x="3476988" y="70301"/>
                </a:lnTo>
                <a:lnTo>
                  <a:pt x="3416429" y="62092"/>
                </a:lnTo>
                <a:lnTo>
                  <a:pt x="3354962" y="54354"/>
                </a:lnTo>
                <a:lnTo>
                  <a:pt x="3292615" y="47094"/>
                </a:lnTo>
                <a:lnTo>
                  <a:pt x="3229417" y="40322"/>
                </a:lnTo>
                <a:lnTo>
                  <a:pt x="3165396" y="34045"/>
                </a:lnTo>
                <a:lnTo>
                  <a:pt x="3100581" y="28272"/>
                </a:lnTo>
                <a:lnTo>
                  <a:pt x="3034999" y="23009"/>
                </a:lnTo>
                <a:lnTo>
                  <a:pt x="2968680" y="18267"/>
                </a:lnTo>
                <a:lnTo>
                  <a:pt x="2901650" y="14052"/>
                </a:lnTo>
                <a:lnTo>
                  <a:pt x="2833940" y="10372"/>
                </a:lnTo>
                <a:lnTo>
                  <a:pt x="2765576" y="7236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72637" y="5857747"/>
            <a:ext cx="2432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5080" indent="-19939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12923" y="845390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4" h="1383664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8" y="4653"/>
                </a:lnTo>
                <a:lnTo>
                  <a:pt x="2064330" y="7237"/>
                </a:lnTo>
                <a:lnTo>
                  <a:pt x="1995966" y="10372"/>
                </a:lnTo>
                <a:lnTo>
                  <a:pt x="1928255" y="14052"/>
                </a:lnTo>
                <a:lnTo>
                  <a:pt x="1861226" y="18267"/>
                </a:lnTo>
                <a:lnTo>
                  <a:pt x="1794906" y="23010"/>
                </a:lnTo>
                <a:lnTo>
                  <a:pt x="1729325" y="28272"/>
                </a:lnTo>
                <a:lnTo>
                  <a:pt x="1664509" y="34046"/>
                </a:lnTo>
                <a:lnTo>
                  <a:pt x="1600488" y="40322"/>
                </a:lnTo>
                <a:lnTo>
                  <a:pt x="1537290" y="47095"/>
                </a:lnTo>
                <a:lnTo>
                  <a:pt x="1474944" y="54354"/>
                </a:lnTo>
                <a:lnTo>
                  <a:pt x="1413476" y="62092"/>
                </a:lnTo>
                <a:lnTo>
                  <a:pt x="1352917" y="70301"/>
                </a:lnTo>
                <a:lnTo>
                  <a:pt x="1293294" y="78973"/>
                </a:lnTo>
                <a:lnTo>
                  <a:pt x="1234635" y="88099"/>
                </a:lnTo>
                <a:lnTo>
                  <a:pt x="1176969" y="97672"/>
                </a:lnTo>
                <a:lnTo>
                  <a:pt x="1120325" y="107683"/>
                </a:lnTo>
                <a:lnTo>
                  <a:pt x="1064729" y="118125"/>
                </a:lnTo>
                <a:lnTo>
                  <a:pt x="1010211" y="128988"/>
                </a:lnTo>
                <a:lnTo>
                  <a:pt x="956800" y="140266"/>
                </a:lnTo>
                <a:lnTo>
                  <a:pt x="904522" y="151950"/>
                </a:lnTo>
                <a:lnTo>
                  <a:pt x="853408" y="164032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3"/>
                </a:lnTo>
                <a:lnTo>
                  <a:pt x="661142" y="216175"/>
                </a:lnTo>
                <a:lnTo>
                  <a:pt x="616265" y="230124"/>
                </a:lnTo>
                <a:lnTo>
                  <a:pt x="572721" y="244423"/>
                </a:lnTo>
                <a:lnTo>
                  <a:pt x="530537" y="259062"/>
                </a:lnTo>
                <a:lnTo>
                  <a:pt x="489743" y="274035"/>
                </a:lnTo>
                <a:lnTo>
                  <a:pt x="450366" y="289333"/>
                </a:lnTo>
                <a:lnTo>
                  <a:pt x="412435" y="304947"/>
                </a:lnTo>
                <a:lnTo>
                  <a:pt x="375978" y="320870"/>
                </a:lnTo>
                <a:lnTo>
                  <a:pt x="341024" y="337093"/>
                </a:lnTo>
                <a:lnTo>
                  <a:pt x="275735" y="370410"/>
                </a:lnTo>
                <a:lnTo>
                  <a:pt x="216796" y="404831"/>
                </a:lnTo>
                <a:lnTo>
                  <a:pt x="164433" y="440292"/>
                </a:lnTo>
                <a:lnTo>
                  <a:pt x="118872" y="476729"/>
                </a:lnTo>
                <a:lnTo>
                  <a:pt x="80340" y="514076"/>
                </a:lnTo>
                <a:lnTo>
                  <a:pt x="49063" y="552268"/>
                </a:lnTo>
                <a:lnTo>
                  <a:pt x="25268" y="591241"/>
                </a:lnTo>
                <a:lnTo>
                  <a:pt x="9181" y="630929"/>
                </a:lnTo>
                <a:lnTo>
                  <a:pt x="1029" y="671268"/>
                </a:lnTo>
                <a:lnTo>
                  <a:pt x="0" y="691662"/>
                </a:lnTo>
                <a:lnTo>
                  <a:pt x="1029" y="712055"/>
                </a:lnTo>
                <a:lnTo>
                  <a:pt x="9181" y="752394"/>
                </a:lnTo>
                <a:lnTo>
                  <a:pt x="25268" y="792083"/>
                </a:lnTo>
                <a:lnTo>
                  <a:pt x="49063" y="831055"/>
                </a:lnTo>
                <a:lnTo>
                  <a:pt x="80340" y="869248"/>
                </a:lnTo>
                <a:lnTo>
                  <a:pt x="118872" y="906594"/>
                </a:lnTo>
                <a:lnTo>
                  <a:pt x="164433" y="943031"/>
                </a:lnTo>
                <a:lnTo>
                  <a:pt x="216796" y="978492"/>
                </a:lnTo>
                <a:lnTo>
                  <a:pt x="275735" y="1012913"/>
                </a:lnTo>
                <a:lnTo>
                  <a:pt x="341024" y="1046229"/>
                </a:lnTo>
                <a:lnTo>
                  <a:pt x="375978" y="1062453"/>
                </a:lnTo>
                <a:lnTo>
                  <a:pt x="412435" y="1078376"/>
                </a:lnTo>
                <a:lnTo>
                  <a:pt x="450366" y="1093990"/>
                </a:lnTo>
                <a:lnTo>
                  <a:pt x="489743" y="1109288"/>
                </a:lnTo>
                <a:lnTo>
                  <a:pt x="530537" y="1124260"/>
                </a:lnTo>
                <a:lnTo>
                  <a:pt x="572721" y="1138900"/>
                </a:lnTo>
                <a:lnTo>
                  <a:pt x="616265" y="1153198"/>
                </a:lnTo>
                <a:lnTo>
                  <a:pt x="661142" y="1167148"/>
                </a:lnTo>
                <a:lnTo>
                  <a:pt x="707323" y="1180740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1"/>
                </a:lnTo>
                <a:lnTo>
                  <a:pt x="904522" y="1231372"/>
                </a:lnTo>
                <a:lnTo>
                  <a:pt x="956800" y="1243056"/>
                </a:lnTo>
                <a:lnTo>
                  <a:pt x="1010211" y="1254334"/>
                </a:lnTo>
                <a:lnTo>
                  <a:pt x="1064729" y="1265198"/>
                </a:lnTo>
                <a:lnTo>
                  <a:pt x="1120325" y="1275639"/>
                </a:lnTo>
                <a:lnTo>
                  <a:pt x="1176969" y="1285651"/>
                </a:lnTo>
                <a:lnTo>
                  <a:pt x="1234635" y="1295223"/>
                </a:lnTo>
                <a:lnTo>
                  <a:pt x="1293294" y="1304350"/>
                </a:lnTo>
                <a:lnTo>
                  <a:pt x="1352917" y="1313022"/>
                </a:lnTo>
                <a:lnTo>
                  <a:pt x="1413476" y="1321230"/>
                </a:lnTo>
                <a:lnTo>
                  <a:pt x="1474944" y="1328969"/>
                </a:lnTo>
                <a:lnTo>
                  <a:pt x="1537290" y="1336228"/>
                </a:lnTo>
                <a:lnTo>
                  <a:pt x="1600488" y="1343000"/>
                </a:lnTo>
                <a:lnTo>
                  <a:pt x="1664509" y="1349277"/>
                </a:lnTo>
                <a:lnTo>
                  <a:pt x="1729325" y="1355051"/>
                </a:lnTo>
                <a:lnTo>
                  <a:pt x="1794906" y="1360313"/>
                </a:lnTo>
                <a:lnTo>
                  <a:pt x="1861226" y="1365056"/>
                </a:lnTo>
                <a:lnTo>
                  <a:pt x="1928255" y="1369271"/>
                </a:lnTo>
                <a:lnTo>
                  <a:pt x="1995966" y="1372950"/>
                </a:lnTo>
                <a:lnTo>
                  <a:pt x="2064330" y="1376086"/>
                </a:lnTo>
                <a:lnTo>
                  <a:pt x="2133318" y="1378670"/>
                </a:lnTo>
                <a:lnTo>
                  <a:pt x="2202903" y="1380693"/>
                </a:lnTo>
                <a:lnTo>
                  <a:pt x="2273056" y="1382149"/>
                </a:lnTo>
                <a:lnTo>
                  <a:pt x="2343749" y="1383028"/>
                </a:lnTo>
                <a:lnTo>
                  <a:pt x="2414953" y="1383323"/>
                </a:lnTo>
                <a:lnTo>
                  <a:pt x="2486157" y="1383028"/>
                </a:lnTo>
                <a:lnTo>
                  <a:pt x="2556850" y="1382149"/>
                </a:lnTo>
                <a:lnTo>
                  <a:pt x="2627003" y="1380693"/>
                </a:lnTo>
                <a:lnTo>
                  <a:pt x="2696588" y="1378670"/>
                </a:lnTo>
                <a:lnTo>
                  <a:pt x="2765576" y="1376086"/>
                </a:lnTo>
                <a:lnTo>
                  <a:pt x="2833940" y="1372950"/>
                </a:lnTo>
                <a:lnTo>
                  <a:pt x="2901650" y="1369271"/>
                </a:lnTo>
                <a:lnTo>
                  <a:pt x="2968680" y="1365056"/>
                </a:lnTo>
                <a:lnTo>
                  <a:pt x="3035000" y="1360313"/>
                </a:lnTo>
                <a:lnTo>
                  <a:pt x="3100581" y="1355051"/>
                </a:lnTo>
                <a:lnTo>
                  <a:pt x="3165397" y="1349277"/>
                </a:lnTo>
                <a:lnTo>
                  <a:pt x="3229418" y="1343000"/>
                </a:lnTo>
                <a:lnTo>
                  <a:pt x="3292616" y="1336228"/>
                </a:lnTo>
                <a:lnTo>
                  <a:pt x="3354962" y="1328969"/>
                </a:lnTo>
                <a:lnTo>
                  <a:pt x="3416430" y="1321230"/>
                </a:lnTo>
                <a:lnTo>
                  <a:pt x="3476989" y="1313022"/>
                </a:lnTo>
                <a:lnTo>
                  <a:pt x="3536612" y="1304350"/>
                </a:lnTo>
                <a:lnTo>
                  <a:pt x="3595271" y="1295223"/>
                </a:lnTo>
                <a:lnTo>
                  <a:pt x="3652937" y="1285651"/>
                </a:lnTo>
                <a:lnTo>
                  <a:pt x="3709582" y="1275639"/>
                </a:lnTo>
                <a:lnTo>
                  <a:pt x="3765178" y="1265198"/>
                </a:lnTo>
                <a:lnTo>
                  <a:pt x="3819695" y="1254334"/>
                </a:lnTo>
                <a:lnTo>
                  <a:pt x="3873107" y="1243056"/>
                </a:lnTo>
                <a:lnTo>
                  <a:pt x="3925385" y="1231372"/>
                </a:lnTo>
                <a:lnTo>
                  <a:pt x="3976499" y="1219291"/>
                </a:lnTo>
                <a:lnTo>
                  <a:pt x="4026423" y="1206819"/>
                </a:lnTo>
                <a:lnTo>
                  <a:pt x="4075128" y="1193966"/>
                </a:lnTo>
                <a:lnTo>
                  <a:pt x="4122585" y="1180740"/>
                </a:lnTo>
                <a:lnTo>
                  <a:pt x="4168766" y="1167148"/>
                </a:lnTo>
                <a:lnTo>
                  <a:pt x="4213643" y="1153198"/>
                </a:lnTo>
                <a:lnTo>
                  <a:pt x="4257187" y="1138900"/>
                </a:lnTo>
                <a:lnTo>
                  <a:pt x="4299370" y="1124260"/>
                </a:lnTo>
                <a:lnTo>
                  <a:pt x="4340165" y="1109288"/>
                </a:lnTo>
                <a:lnTo>
                  <a:pt x="4379542" y="1093990"/>
                </a:lnTo>
                <a:lnTo>
                  <a:pt x="4417473" y="1078376"/>
                </a:lnTo>
                <a:lnTo>
                  <a:pt x="4453930" y="1062453"/>
                </a:lnTo>
                <a:lnTo>
                  <a:pt x="4488884" y="1046229"/>
                </a:lnTo>
                <a:lnTo>
                  <a:pt x="4554173" y="1012913"/>
                </a:lnTo>
                <a:lnTo>
                  <a:pt x="4613112" y="978492"/>
                </a:lnTo>
                <a:lnTo>
                  <a:pt x="4665476" y="943031"/>
                </a:lnTo>
                <a:lnTo>
                  <a:pt x="4711037" y="906594"/>
                </a:lnTo>
                <a:lnTo>
                  <a:pt x="4749569" y="869248"/>
                </a:lnTo>
                <a:lnTo>
                  <a:pt x="4780846" y="831055"/>
                </a:lnTo>
                <a:lnTo>
                  <a:pt x="4804642" y="792083"/>
                </a:lnTo>
                <a:lnTo>
                  <a:pt x="4820728" y="752394"/>
                </a:lnTo>
                <a:lnTo>
                  <a:pt x="4828880" y="712055"/>
                </a:lnTo>
                <a:lnTo>
                  <a:pt x="4829910" y="691662"/>
                </a:lnTo>
                <a:lnTo>
                  <a:pt x="4828880" y="671268"/>
                </a:lnTo>
                <a:lnTo>
                  <a:pt x="4820728" y="630929"/>
                </a:lnTo>
                <a:lnTo>
                  <a:pt x="4804642" y="591241"/>
                </a:lnTo>
                <a:lnTo>
                  <a:pt x="4780846" y="552268"/>
                </a:lnTo>
                <a:lnTo>
                  <a:pt x="4749569" y="514076"/>
                </a:lnTo>
                <a:lnTo>
                  <a:pt x="4711037" y="476729"/>
                </a:lnTo>
                <a:lnTo>
                  <a:pt x="4665476" y="440292"/>
                </a:lnTo>
                <a:lnTo>
                  <a:pt x="4613112" y="404831"/>
                </a:lnTo>
                <a:lnTo>
                  <a:pt x="4554173" y="370410"/>
                </a:lnTo>
                <a:lnTo>
                  <a:pt x="4488884" y="337093"/>
                </a:lnTo>
                <a:lnTo>
                  <a:pt x="4453930" y="320870"/>
                </a:lnTo>
                <a:lnTo>
                  <a:pt x="4417473" y="304947"/>
                </a:lnTo>
                <a:lnTo>
                  <a:pt x="4379542" y="289333"/>
                </a:lnTo>
                <a:lnTo>
                  <a:pt x="4340165" y="274035"/>
                </a:lnTo>
                <a:lnTo>
                  <a:pt x="4299370" y="259062"/>
                </a:lnTo>
                <a:lnTo>
                  <a:pt x="4257187" y="244423"/>
                </a:lnTo>
                <a:lnTo>
                  <a:pt x="4213643" y="230124"/>
                </a:lnTo>
                <a:lnTo>
                  <a:pt x="4168766" y="216175"/>
                </a:lnTo>
                <a:lnTo>
                  <a:pt x="4122585" y="202583"/>
                </a:lnTo>
                <a:lnTo>
                  <a:pt x="4075128" y="189356"/>
                </a:lnTo>
                <a:lnTo>
                  <a:pt x="4026423" y="176503"/>
                </a:lnTo>
                <a:lnTo>
                  <a:pt x="3976499" y="164032"/>
                </a:lnTo>
                <a:lnTo>
                  <a:pt x="3925385" y="151950"/>
                </a:lnTo>
                <a:lnTo>
                  <a:pt x="3873107" y="140266"/>
                </a:lnTo>
                <a:lnTo>
                  <a:pt x="3819695" y="128988"/>
                </a:lnTo>
                <a:lnTo>
                  <a:pt x="3765178" y="118125"/>
                </a:lnTo>
                <a:lnTo>
                  <a:pt x="3709582" y="107683"/>
                </a:lnTo>
                <a:lnTo>
                  <a:pt x="3652937" y="97672"/>
                </a:lnTo>
                <a:lnTo>
                  <a:pt x="3595271" y="88099"/>
                </a:lnTo>
                <a:lnTo>
                  <a:pt x="3536612" y="78973"/>
                </a:lnTo>
                <a:lnTo>
                  <a:pt x="3476989" y="70301"/>
                </a:lnTo>
                <a:lnTo>
                  <a:pt x="3416430" y="62092"/>
                </a:lnTo>
                <a:lnTo>
                  <a:pt x="3354962" y="54354"/>
                </a:lnTo>
                <a:lnTo>
                  <a:pt x="3292616" y="47095"/>
                </a:lnTo>
                <a:lnTo>
                  <a:pt x="3229418" y="40322"/>
                </a:lnTo>
                <a:lnTo>
                  <a:pt x="3165397" y="34046"/>
                </a:lnTo>
                <a:lnTo>
                  <a:pt x="3100581" y="28272"/>
                </a:lnTo>
                <a:lnTo>
                  <a:pt x="3035000" y="23010"/>
                </a:lnTo>
                <a:lnTo>
                  <a:pt x="2968680" y="18267"/>
                </a:lnTo>
                <a:lnTo>
                  <a:pt x="2901650" y="14052"/>
                </a:lnTo>
                <a:lnTo>
                  <a:pt x="2833940" y="10372"/>
                </a:lnTo>
                <a:lnTo>
                  <a:pt x="2765576" y="7237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11851" y="1041907"/>
            <a:ext cx="2432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115" marR="5080" indent="-52705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4: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Elastic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87928" y="3196574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4" h="1383664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8" y="4653"/>
                </a:lnTo>
                <a:lnTo>
                  <a:pt x="2064330" y="7237"/>
                </a:lnTo>
                <a:lnTo>
                  <a:pt x="1995966" y="10372"/>
                </a:lnTo>
                <a:lnTo>
                  <a:pt x="1928255" y="14052"/>
                </a:lnTo>
                <a:lnTo>
                  <a:pt x="1861226" y="18267"/>
                </a:lnTo>
                <a:lnTo>
                  <a:pt x="1794906" y="23010"/>
                </a:lnTo>
                <a:lnTo>
                  <a:pt x="1729325" y="28272"/>
                </a:lnTo>
                <a:lnTo>
                  <a:pt x="1664509" y="34046"/>
                </a:lnTo>
                <a:lnTo>
                  <a:pt x="1600488" y="40322"/>
                </a:lnTo>
                <a:lnTo>
                  <a:pt x="1537290" y="47095"/>
                </a:lnTo>
                <a:lnTo>
                  <a:pt x="1474944" y="54354"/>
                </a:lnTo>
                <a:lnTo>
                  <a:pt x="1413476" y="62092"/>
                </a:lnTo>
                <a:lnTo>
                  <a:pt x="1352917" y="70301"/>
                </a:lnTo>
                <a:lnTo>
                  <a:pt x="1293294" y="78973"/>
                </a:lnTo>
                <a:lnTo>
                  <a:pt x="1234635" y="88099"/>
                </a:lnTo>
                <a:lnTo>
                  <a:pt x="1176969" y="97672"/>
                </a:lnTo>
                <a:lnTo>
                  <a:pt x="1120325" y="107683"/>
                </a:lnTo>
                <a:lnTo>
                  <a:pt x="1064729" y="118125"/>
                </a:lnTo>
                <a:lnTo>
                  <a:pt x="1010211" y="128988"/>
                </a:lnTo>
                <a:lnTo>
                  <a:pt x="956800" y="140266"/>
                </a:lnTo>
                <a:lnTo>
                  <a:pt x="904522" y="151950"/>
                </a:lnTo>
                <a:lnTo>
                  <a:pt x="853408" y="164032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3"/>
                </a:lnTo>
                <a:lnTo>
                  <a:pt x="661142" y="216175"/>
                </a:lnTo>
                <a:lnTo>
                  <a:pt x="616265" y="230124"/>
                </a:lnTo>
                <a:lnTo>
                  <a:pt x="572721" y="244423"/>
                </a:lnTo>
                <a:lnTo>
                  <a:pt x="530537" y="259062"/>
                </a:lnTo>
                <a:lnTo>
                  <a:pt x="489743" y="274035"/>
                </a:lnTo>
                <a:lnTo>
                  <a:pt x="450366" y="289333"/>
                </a:lnTo>
                <a:lnTo>
                  <a:pt x="412435" y="304947"/>
                </a:lnTo>
                <a:lnTo>
                  <a:pt x="375978" y="320870"/>
                </a:lnTo>
                <a:lnTo>
                  <a:pt x="341024" y="337093"/>
                </a:lnTo>
                <a:lnTo>
                  <a:pt x="275735" y="370410"/>
                </a:lnTo>
                <a:lnTo>
                  <a:pt x="216796" y="404831"/>
                </a:lnTo>
                <a:lnTo>
                  <a:pt x="164433" y="440292"/>
                </a:lnTo>
                <a:lnTo>
                  <a:pt x="118872" y="476729"/>
                </a:lnTo>
                <a:lnTo>
                  <a:pt x="80340" y="514076"/>
                </a:lnTo>
                <a:lnTo>
                  <a:pt x="49063" y="552268"/>
                </a:lnTo>
                <a:lnTo>
                  <a:pt x="25268" y="591241"/>
                </a:lnTo>
                <a:lnTo>
                  <a:pt x="9181" y="630929"/>
                </a:lnTo>
                <a:lnTo>
                  <a:pt x="1029" y="671268"/>
                </a:lnTo>
                <a:lnTo>
                  <a:pt x="0" y="691662"/>
                </a:lnTo>
                <a:lnTo>
                  <a:pt x="1029" y="712055"/>
                </a:lnTo>
                <a:lnTo>
                  <a:pt x="9181" y="752394"/>
                </a:lnTo>
                <a:lnTo>
                  <a:pt x="25268" y="792083"/>
                </a:lnTo>
                <a:lnTo>
                  <a:pt x="49063" y="831055"/>
                </a:lnTo>
                <a:lnTo>
                  <a:pt x="80340" y="869248"/>
                </a:lnTo>
                <a:lnTo>
                  <a:pt x="118872" y="906594"/>
                </a:lnTo>
                <a:lnTo>
                  <a:pt x="164433" y="943031"/>
                </a:lnTo>
                <a:lnTo>
                  <a:pt x="216796" y="978492"/>
                </a:lnTo>
                <a:lnTo>
                  <a:pt x="275735" y="1012913"/>
                </a:lnTo>
                <a:lnTo>
                  <a:pt x="341024" y="1046229"/>
                </a:lnTo>
                <a:lnTo>
                  <a:pt x="375978" y="1062453"/>
                </a:lnTo>
                <a:lnTo>
                  <a:pt x="412435" y="1078376"/>
                </a:lnTo>
                <a:lnTo>
                  <a:pt x="450366" y="1093990"/>
                </a:lnTo>
                <a:lnTo>
                  <a:pt x="489743" y="1109288"/>
                </a:lnTo>
                <a:lnTo>
                  <a:pt x="530537" y="1124260"/>
                </a:lnTo>
                <a:lnTo>
                  <a:pt x="572721" y="1138900"/>
                </a:lnTo>
                <a:lnTo>
                  <a:pt x="616265" y="1153198"/>
                </a:lnTo>
                <a:lnTo>
                  <a:pt x="661142" y="1167148"/>
                </a:lnTo>
                <a:lnTo>
                  <a:pt x="707323" y="1180740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1"/>
                </a:lnTo>
                <a:lnTo>
                  <a:pt x="904522" y="1231372"/>
                </a:lnTo>
                <a:lnTo>
                  <a:pt x="956800" y="1243056"/>
                </a:lnTo>
                <a:lnTo>
                  <a:pt x="1010211" y="1254334"/>
                </a:lnTo>
                <a:lnTo>
                  <a:pt x="1064729" y="1265198"/>
                </a:lnTo>
                <a:lnTo>
                  <a:pt x="1120325" y="1275639"/>
                </a:lnTo>
                <a:lnTo>
                  <a:pt x="1176969" y="1285651"/>
                </a:lnTo>
                <a:lnTo>
                  <a:pt x="1234635" y="1295223"/>
                </a:lnTo>
                <a:lnTo>
                  <a:pt x="1293294" y="1304350"/>
                </a:lnTo>
                <a:lnTo>
                  <a:pt x="1352917" y="1313022"/>
                </a:lnTo>
                <a:lnTo>
                  <a:pt x="1413476" y="1321230"/>
                </a:lnTo>
                <a:lnTo>
                  <a:pt x="1474944" y="1328969"/>
                </a:lnTo>
                <a:lnTo>
                  <a:pt x="1537290" y="1336228"/>
                </a:lnTo>
                <a:lnTo>
                  <a:pt x="1600488" y="1343000"/>
                </a:lnTo>
                <a:lnTo>
                  <a:pt x="1664509" y="1349277"/>
                </a:lnTo>
                <a:lnTo>
                  <a:pt x="1729325" y="1355051"/>
                </a:lnTo>
                <a:lnTo>
                  <a:pt x="1794906" y="1360313"/>
                </a:lnTo>
                <a:lnTo>
                  <a:pt x="1861226" y="1365056"/>
                </a:lnTo>
                <a:lnTo>
                  <a:pt x="1928255" y="1369271"/>
                </a:lnTo>
                <a:lnTo>
                  <a:pt x="1995966" y="1372950"/>
                </a:lnTo>
                <a:lnTo>
                  <a:pt x="2064330" y="1376086"/>
                </a:lnTo>
                <a:lnTo>
                  <a:pt x="2133318" y="1378670"/>
                </a:lnTo>
                <a:lnTo>
                  <a:pt x="2202903" y="1380693"/>
                </a:lnTo>
                <a:lnTo>
                  <a:pt x="2273056" y="1382149"/>
                </a:lnTo>
                <a:lnTo>
                  <a:pt x="2343749" y="1383028"/>
                </a:lnTo>
                <a:lnTo>
                  <a:pt x="2414953" y="1383323"/>
                </a:lnTo>
                <a:lnTo>
                  <a:pt x="2486157" y="1383028"/>
                </a:lnTo>
                <a:lnTo>
                  <a:pt x="2556850" y="1382149"/>
                </a:lnTo>
                <a:lnTo>
                  <a:pt x="2627003" y="1380693"/>
                </a:lnTo>
                <a:lnTo>
                  <a:pt x="2696588" y="1378670"/>
                </a:lnTo>
                <a:lnTo>
                  <a:pt x="2765576" y="1376086"/>
                </a:lnTo>
                <a:lnTo>
                  <a:pt x="2833940" y="1372950"/>
                </a:lnTo>
                <a:lnTo>
                  <a:pt x="2901651" y="1369271"/>
                </a:lnTo>
                <a:lnTo>
                  <a:pt x="2968680" y="1365056"/>
                </a:lnTo>
                <a:lnTo>
                  <a:pt x="3035000" y="1360313"/>
                </a:lnTo>
                <a:lnTo>
                  <a:pt x="3100582" y="1355051"/>
                </a:lnTo>
                <a:lnTo>
                  <a:pt x="3165397" y="1349277"/>
                </a:lnTo>
                <a:lnTo>
                  <a:pt x="3229418" y="1343000"/>
                </a:lnTo>
                <a:lnTo>
                  <a:pt x="3292616" y="1336228"/>
                </a:lnTo>
                <a:lnTo>
                  <a:pt x="3354963" y="1328969"/>
                </a:lnTo>
                <a:lnTo>
                  <a:pt x="3416430" y="1321230"/>
                </a:lnTo>
                <a:lnTo>
                  <a:pt x="3476990" y="1313022"/>
                </a:lnTo>
                <a:lnTo>
                  <a:pt x="3536613" y="1304350"/>
                </a:lnTo>
                <a:lnTo>
                  <a:pt x="3595272" y="1295223"/>
                </a:lnTo>
                <a:lnTo>
                  <a:pt x="3652938" y="1285651"/>
                </a:lnTo>
                <a:lnTo>
                  <a:pt x="3709583" y="1275639"/>
                </a:lnTo>
                <a:lnTo>
                  <a:pt x="3765179" y="1265198"/>
                </a:lnTo>
                <a:lnTo>
                  <a:pt x="3819696" y="1254334"/>
                </a:lnTo>
                <a:lnTo>
                  <a:pt x="3873108" y="1243056"/>
                </a:lnTo>
                <a:lnTo>
                  <a:pt x="3925386" y="1231372"/>
                </a:lnTo>
                <a:lnTo>
                  <a:pt x="3976500" y="1219291"/>
                </a:lnTo>
                <a:lnTo>
                  <a:pt x="4026424" y="1206819"/>
                </a:lnTo>
                <a:lnTo>
                  <a:pt x="4075129" y="1193966"/>
                </a:lnTo>
                <a:lnTo>
                  <a:pt x="4122586" y="1180740"/>
                </a:lnTo>
                <a:lnTo>
                  <a:pt x="4168767" y="1167148"/>
                </a:lnTo>
                <a:lnTo>
                  <a:pt x="4213644" y="1153198"/>
                </a:lnTo>
                <a:lnTo>
                  <a:pt x="4257188" y="1138900"/>
                </a:lnTo>
                <a:lnTo>
                  <a:pt x="4299372" y="1124260"/>
                </a:lnTo>
                <a:lnTo>
                  <a:pt x="4340166" y="1109288"/>
                </a:lnTo>
                <a:lnTo>
                  <a:pt x="4379543" y="1093990"/>
                </a:lnTo>
                <a:lnTo>
                  <a:pt x="4417474" y="1078376"/>
                </a:lnTo>
                <a:lnTo>
                  <a:pt x="4453931" y="1062453"/>
                </a:lnTo>
                <a:lnTo>
                  <a:pt x="4488886" y="1046229"/>
                </a:lnTo>
                <a:lnTo>
                  <a:pt x="4554174" y="1012913"/>
                </a:lnTo>
                <a:lnTo>
                  <a:pt x="4613114" y="978492"/>
                </a:lnTo>
                <a:lnTo>
                  <a:pt x="4665477" y="943031"/>
                </a:lnTo>
                <a:lnTo>
                  <a:pt x="4711038" y="906594"/>
                </a:lnTo>
                <a:lnTo>
                  <a:pt x="4749571" y="869248"/>
                </a:lnTo>
                <a:lnTo>
                  <a:pt x="4780848" y="831055"/>
                </a:lnTo>
                <a:lnTo>
                  <a:pt x="4804643" y="792083"/>
                </a:lnTo>
                <a:lnTo>
                  <a:pt x="4820730" y="752394"/>
                </a:lnTo>
                <a:lnTo>
                  <a:pt x="4828881" y="712055"/>
                </a:lnTo>
                <a:lnTo>
                  <a:pt x="4829911" y="691662"/>
                </a:lnTo>
                <a:lnTo>
                  <a:pt x="4828881" y="671268"/>
                </a:lnTo>
                <a:lnTo>
                  <a:pt x="4820730" y="630929"/>
                </a:lnTo>
                <a:lnTo>
                  <a:pt x="4804643" y="591241"/>
                </a:lnTo>
                <a:lnTo>
                  <a:pt x="4780848" y="552268"/>
                </a:lnTo>
                <a:lnTo>
                  <a:pt x="4749571" y="514076"/>
                </a:lnTo>
                <a:lnTo>
                  <a:pt x="4711038" y="476729"/>
                </a:lnTo>
                <a:lnTo>
                  <a:pt x="4665477" y="440292"/>
                </a:lnTo>
                <a:lnTo>
                  <a:pt x="4613114" y="404831"/>
                </a:lnTo>
                <a:lnTo>
                  <a:pt x="4554174" y="370410"/>
                </a:lnTo>
                <a:lnTo>
                  <a:pt x="4488886" y="337093"/>
                </a:lnTo>
                <a:lnTo>
                  <a:pt x="4453931" y="320870"/>
                </a:lnTo>
                <a:lnTo>
                  <a:pt x="4417474" y="304947"/>
                </a:lnTo>
                <a:lnTo>
                  <a:pt x="4379543" y="289333"/>
                </a:lnTo>
                <a:lnTo>
                  <a:pt x="4340166" y="274035"/>
                </a:lnTo>
                <a:lnTo>
                  <a:pt x="4299372" y="259062"/>
                </a:lnTo>
                <a:lnTo>
                  <a:pt x="4257188" y="244423"/>
                </a:lnTo>
                <a:lnTo>
                  <a:pt x="4213644" y="230124"/>
                </a:lnTo>
                <a:lnTo>
                  <a:pt x="4168767" y="216175"/>
                </a:lnTo>
                <a:lnTo>
                  <a:pt x="4122586" y="202583"/>
                </a:lnTo>
                <a:lnTo>
                  <a:pt x="4075129" y="189356"/>
                </a:lnTo>
                <a:lnTo>
                  <a:pt x="4026424" y="176503"/>
                </a:lnTo>
                <a:lnTo>
                  <a:pt x="3976500" y="164032"/>
                </a:lnTo>
                <a:lnTo>
                  <a:pt x="3925386" y="151950"/>
                </a:lnTo>
                <a:lnTo>
                  <a:pt x="3873108" y="140266"/>
                </a:lnTo>
                <a:lnTo>
                  <a:pt x="3819696" y="128988"/>
                </a:lnTo>
                <a:lnTo>
                  <a:pt x="3765179" y="118125"/>
                </a:lnTo>
                <a:lnTo>
                  <a:pt x="3709583" y="107683"/>
                </a:lnTo>
                <a:lnTo>
                  <a:pt x="3652938" y="97672"/>
                </a:lnTo>
                <a:lnTo>
                  <a:pt x="3595272" y="88099"/>
                </a:lnTo>
                <a:lnTo>
                  <a:pt x="3536613" y="78973"/>
                </a:lnTo>
                <a:lnTo>
                  <a:pt x="3476990" y="70301"/>
                </a:lnTo>
                <a:lnTo>
                  <a:pt x="3416430" y="62092"/>
                </a:lnTo>
                <a:lnTo>
                  <a:pt x="3354963" y="54354"/>
                </a:lnTo>
                <a:lnTo>
                  <a:pt x="3292616" y="47095"/>
                </a:lnTo>
                <a:lnTo>
                  <a:pt x="3229418" y="40322"/>
                </a:lnTo>
                <a:lnTo>
                  <a:pt x="3165397" y="34046"/>
                </a:lnTo>
                <a:lnTo>
                  <a:pt x="3100582" y="28272"/>
                </a:lnTo>
                <a:lnTo>
                  <a:pt x="3035000" y="23010"/>
                </a:lnTo>
                <a:lnTo>
                  <a:pt x="2968680" y="18267"/>
                </a:lnTo>
                <a:lnTo>
                  <a:pt x="2901651" y="14052"/>
                </a:lnTo>
                <a:lnTo>
                  <a:pt x="2833940" y="10372"/>
                </a:lnTo>
                <a:lnTo>
                  <a:pt x="2765576" y="7237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63666" y="3391915"/>
            <a:ext cx="2679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1875" marR="5080" indent="-101981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5:</a:t>
            </a:r>
            <a:r>
              <a:rPr sz="3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Internal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87928" y="5660984"/>
            <a:ext cx="4830445" cy="1383665"/>
          </a:xfrm>
          <a:custGeom>
            <a:avLst/>
            <a:gdLst/>
            <a:ahLst/>
            <a:cxnLst/>
            <a:rect l="l" t="t" r="r" b="b"/>
            <a:pathLst>
              <a:path w="4830444" h="1383665">
                <a:moveTo>
                  <a:pt x="2414953" y="0"/>
                </a:moveTo>
                <a:lnTo>
                  <a:pt x="2343749" y="294"/>
                </a:lnTo>
                <a:lnTo>
                  <a:pt x="2273056" y="1174"/>
                </a:lnTo>
                <a:lnTo>
                  <a:pt x="2202903" y="2629"/>
                </a:lnTo>
                <a:lnTo>
                  <a:pt x="2133318" y="4653"/>
                </a:lnTo>
                <a:lnTo>
                  <a:pt x="2064330" y="7236"/>
                </a:lnTo>
                <a:lnTo>
                  <a:pt x="1995966" y="10372"/>
                </a:lnTo>
                <a:lnTo>
                  <a:pt x="1928255" y="14052"/>
                </a:lnTo>
                <a:lnTo>
                  <a:pt x="1861226" y="18267"/>
                </a:lnTo>
                <a:lnTo>
                  <a:pt x="1794906" y="23009"/>
                </a:lnTo>
                <a:lnTo>
                  <a:pt x="1729325" y="28272"/>
                </a:lnTo>
                <a:lnTo>
                  <a:pt x="1664509" y="34045"/>
                </a:lnTo>
                <a:lnTo>
                  <a:pt x="1600488" y="40322"/>
                </a:lnTo>
                <a:lnTo>
                  <a:pt x="1537290" y="47094"/>
                </a:lnTo>
                <a:lnTo>
                  <a:pt x="1474944" y="54354"/>
                </a:lnTo>
                <a:lnTo>
                  <a:pt x="1413476" y="62092"/>
                </a:lnTo>
                <a:lnTo>
                  <a:pt x="1352917" y="70301"/>
                </a:lnTo>
                <a:lnTo>
                  <a:pt x="1293294" y="78972"/>
                </a:lnTo>
                <a:lnTo>
                  <a:pt x="1234635" y="88099"/>
                </a:lnTo>
                <a:lnTo>
                  <a:pt x="1176969" y="97671"/>
                </a:lnTo>
                <a:lnTo>
                  <a:pt x="1120325" y="107683"/>
                </a:lnTo>
                <a:lnTo>
                  <a:pt x="1064729" y="118124"/>
                </a:lnTo>
                <a:lnTo>
                  <a:pt x="1010211" y="128988"/>
                </a:lnTo>
                <a:lnTo>
                  <a:pt x="956800" y="140266"/>
                </a:lnTo>
                <a:lnTo>
                  <a:pt x="904522" y="151949"/>
                </a:lnTo>
                <a:lnTo>
                  <a:pt x="853408" y="164031"/>
                </a:lnTo>
                <a:lnTo>
                  <a:pt x="803484" y="176503"/>
                </a:lnTo>
                <a:lnTo>
                  <a:pt x="754780" y="189356"/>
                </a:lnTo>
                <a:lnTo>
                  <a:pt x="707323" y="202582"/>
                </a:lnTo>
                <a:lnTo>
                  <a:pt x="661142" y="216174"/>
                </a:lnTo>
                <a:lnTo>
                  <a:pt x="616265" y="230123"/>
                </a:lnTo>
                <a:lnTo>
                  <a:pt x="572721" y="244422"/>
                </a:lnTo>
                <a:lnTo>
                  <a:pt x="530537" y="259062"/>
                </a:lnTo>
                <a:lnTo>
                  <a:pt x="489743" y="274034"/>
                </a:lnTo>
                <a:lnTo>
                  <a:pt x="450366" y="289332"/>
                </a:lnTo>
                <a:lnTo>
                  <a:pt x="412435" y="304946"/>
                </a:lnTo>
                <a:lnTo>
                  <a:pt x="375978" y="320869"/>
                </a:lnTo>
                <a:lnTo>
                  <a:pt x="341024" y="337092"/>
                </a:lnTo>
                <a:lnTo>
                  <a:pt x="275735" y="370409"/>
                </a:lnTo>
                <a:lnTo>
                  <a:pt x="216796" y="404830"/>
                </a:lnTo>
                <a:lnTo>
                  <a:pt x="164433" y="440291"/>
                </a:lnTo>
                <a:lnTo>
                  <a:pt x="118872" y="476728"/>
                </a:lnTo>
                <a:lnTo>
                  <a:pt x="80340" y="514074"/>
                </a:lnTo>
                <a:lnTo>
                  <a:pt x="49063" y="552267"/>
                </a:lnTo>
                <a:lnTo>
                  <a:pt x="25268" y="591239"/>
                </a:lnTo>
                <a:lnTo>
                  <a:pt x="9181" y="630928"/>
                </a:lnTo>
                <a:lnTo>
                  <a:pt x="1029" y="671267"/>
                </a:lnTo>
                <a:lnTo>
                  <a:pt x="0" y="691661"/>
                </a:lnTo>
                <a:lnTo>
                  <a:pt x="1029" y="712054"/>
                </a:lnTo>
                <a:lnTo>
                  <a:pt x="9181" y="752393"/>
                </a:lnTo>
                <a:lnTo>
                  <a:pt x="25268" y="792082"/>
                </a:lnTo>
                <a:lnTo>
                  <a:pt x="49063" y="831055"/>
                </a:lnTo>
                <a:lnTo>
                  <a:pt x="80340" y="869247"/>
                </a:lnTo>
                <a:lnTo>
                  <a:pt x="118872" y="906594"/>
                </a:lnTo>
                <a:lnTo>
                  <a:pt x="164433" y="943030"/>
                </a:lnTo>
                <a:lnTo>
                  <a:pt x="216796" y="978491"/>
                </a:lnTo>
                <a:lnTo>
                  <a:pt x="275735" y="1012912"/>
                </a:lnTo>
                <a:lnTo>
                  <a:pt x="341024" y="1046229"/>
                </a:lnTo>
                <a:lnTo>
                  <a:pt x="375978" y="1062452"/>
                </a:lnTo>
                <a:lnTo>
                  <a:pt x="412435" y="1078375"/>
                </a:lnTo>
                <a:lnTo>
                  <a:pt x="450366" y="1093989"/>
                </a:lnTo>
                <a:lnTo>
                  <a:pt x="489743" y="1109287"/>
                </a:lnTo>
                <a:lnTo>
                  <a:pt x="530537" y="1124260"/>
                </a:lnTo>
                <a:lnTo>
                  <a:pt x="572721" y="1138899"/>
                </a:lnTo>
                <a:lnTo>
                  <a:pt x="616265" y="1153198"/>
                </a:lnTo>
                <a:lnTo>
                  <a:pt x="661142" y="1167147"/>
                </a:lnTo>
                <a:lnTo>
                  <a:pt x="707323" y="1180739"/>
                </a:lnTo>
                <a:lnTo>
                  <a:pt x="754780" y="1193966"/>
                </a:lnTo>
                <a:lnTo>
                  <a:pt x="803484" y="1206819"/>
                </a:lnTo>
                <a:lnTo>
                  <a:pt x="853408" y="1219290"/>
                </a:lnTo>
                <a:lnTo>
                  <a:pt x="904522" y="1231372"/>
                </a:lnTo>
                <a:lnTo>
                  <a:pt x="956800" y="1243056"/>
                </a:lnTo>
                <a:lnTo>
                  <a:pt x="1010211" y="1254333"/>
                </a:lnTo>
                <a:lnTo>
                  <a:pt x="1064729" y="1265197"/>
                </a:lnTo>
                <a:lnTo>
                  <a:pt x="1120325" y="1275639"/>
                </a:lnTo>
                <a:lnTo>
                  <a:pt x="1176969" y="1285650"/>
                </a:lnTo>
                <a:lnTo>
                  <a:pt x="1234635" y="1295223"/>
                </a:lnTo>
                <a:lnTo>
                  <a:pt x="1293294" y="1304349"/>
                </a:lnTo>
                <a:lnTo>
                  <a:pt x="1352917" y="1313021"/>
                </a:lnTo>
                <a:lnTo>
                  <a:pt x="1413476" y="1321230"/>
                </a:lnTo>
                <a:lnTo>
                  <a:pt x="1474944" y="1328968"/>
                </a:lnTo>
                <a:lnTo>
                  <a:pt x="1537290" y="1336227"/>
                </a:lnTo>
                <a:lnTo>
                  <a:pt x="1600488" y="1342999"/>
                </a:lnTo>
                <a:lnTo>
                  <a:pt x="1664509" y="1349276"/>
                </a:lnTo>
                <a:lnTo>
                  <a:pt x="1729325" y="1355050"/>
                </a:lnTo>
                <a:lnTo>
                  <a:pt x="1794906" y="1360312"/>
                </a:lnTo>
                <a:lnTo>
                  <a:pt x="1861226" y="1365055"/>
                </a:lnTo>
                <a:lnTo>
                  <a:pt x="1928255" y="1369270"/>
                </a:lnTo>
                <a:lnTo>
                  <a:pt x="1995966" y="1372949"/>
                </a:lnTo>
                <a:lnTo>
                  <a:pt x="2064330" y="1376085"/>
                </a:lnTo>
                <a:lnTo>
                  <a:pt x="2133318" y="1378669"/>
                </a:lnTo>
                <a:lnTo>
                  <a:pt x="2202903" y="1380692"/>
                </a:lnTo>
                <a:lnTo>
                  <a:pt x="2273056" y="1382148"/>
                </a:lnTo>
                <a:lnTo>
                  <a:pt x="2343749" y="1383027"/>
                </a:lnTo>
                <a:lnTo>
                  <a:pt x="2414953" y="1383322"/>
                </a:lnTo>
                <a:lnTo>
                  <a:pt x="2486157" y="1383027"/>
                </a:lnTo>
                <a:lnTo>
                  <a:pt x="2556850" y="1382148"/>
                </a:lnTo>
                <a:lnTo>
                  <a:pt x="2627003" y="1380692"/>
                </a:lnTo>
                <a:lnTo>
                  <a:pt x="2696588" y="1378669"/>
                </a:lnTo>
                <a:lnTo>
                  <a:pt x="2765576" y="1376085"/>
                </a:lnTo>
                <a:lnTo>
                  <a:pt x="2833940" y="1372949"/>
                </a:lnTo>
                <a:lnTo>
                  <a:pt x="2901651" y="1369270"/>
                </a:lnTo>
                <a:lnTo>
                  <a:pt x="2968680" y="1365055"/>
                </a:lnTo>
                <a:lnTo>
                  <a:pt x="3035000" y="1360312"/>
                </a:lnTo>
                <a:lnTo>
                  <a:pt x="3100582" y="1355050"/>
                </a:lnTo>
                <a:lnTo>
                  <a:pt x="3165397" y="1349276"/>
                </a:lnTo>
                <a:lnTo>
                  <a:pt x="3229418" y="1342999"/>
                </a:lnTo>
                <a:lnTo>
                  <a:pt x="3292616" y="1336227"/>
                </a:lnTo>
                <a:lnTo>
                  <a:pt x="3354963" y="1328968"/>
                </a:lnTo>
                <a:lnTo>
                  <a:pt x="3416430" y="1321230"/>
                </a:lnTo>
                <a:lnTo>
                  <a:pt x="3476990" y="1313021"/>
                </a:lnTo>
                <a:lnTo>
                  <a:pt x="3536613" y="1304349"/>
                </a:lnTo>
                <a:lnTo>
                  <a:pt x="3595272" y="1295223"/>
                </a:lnTo>
                <a:lnTo>
                  <a:pt x="3652938" y="1285650"/>
                </a:lnTo>
                <a:lnTo>
                  <a:pt x="3709583" y="1275639"/>
                </a:lnTo>
                <a:lnTo>
                  <a:pt x="3765179" y="1265197"/>
                </a:lnTo>
                <a:lnTo>
                  <a:pt x="3819696" y="1254333"/>
                </a:lnTo>
                <a:lnTo>
                  <a:pt x="3873108" y="1243056"/>
                </a:lnTo>
                <a:lnTo>
                  <a:pt x="3925386" y="1231372"/>
                </a:lnTo>
                <a:lnTo>
                  <a:pt x="3976500" y="1219290"/>
                </a:lnTo>
                <a:lnTo>
                  <a:pt x="4026424" y="1206819"/>
                </a:lnTo>
                <a:lnTo>
                  <a:pt x="4075129" y="1193966"/>
                </a:lnTo>
                <a:lnTo>
                  <a:pt x="4122586" y="1180739"/>
                </a:lnTo>
                <a:lnTo>
                  <a:pt x="4168767" y="1167147"/>
                </a:lnTo>
                <a:lnTo>
                  <a:pt x="4213644" y="1153198"/>
                </a:lnTo>
                <a:lnTo>
                  <a:pt x="4257188" y="1138899"/>
                </a:lnTo>
                <a:lnTo>
                  <a:pt x="4299372" y="1124260"/>
                </a:lnTo>
                <a:lnTo>
                  <a:pt x="4340166" y="1109287"/>
                </a:lnTo>
                <a:lnTo>
                  <a:pt x="4379543" y="1093989"/>
                </a:lnTo>
                <a:lnTo>
                  <a:pt x="4417474" y="1078375"/>
                </a:lnTo>
                <a:lnTo>
                  <a:pt x="4453931" y="1062452"/>
                </a:lnTo>
                <a:lnTo>
                  <a:pt x="4488886" y="1046229"/>
                </a:lnTo>
                <a:lnTo>
                  <a:pt x="4554174" y="1012912"/>
                </a:lnTo>
                <a:lnTo>
                  <a:pt x="4613114" y="978491"/>
                </a:lnTo>
                <a:lnTo>
                  <a:pt x="4665477" y="943030"/>
                </a:lnTo>
                <a:lnTo>
                  <a:pt x="4711038" y="906594"/>
                </a:lnTo>
                <a:lnTo>
                  <a:pt x="4749571" y="869247"/>
                </a:lnTo>
                <a:lnTo>
                  <a:pt x="4780848" y="831055"/>
                </a:lnTo>
                <a:lnTo>
                  <a:pt x="4804643" y="792082"/>
                </a:lnTo>
                <a:lnTo>
                  <a:pt x="4820730" y="752393"/>
                </a:lnTo>
                <a:lnTo>
                  <a:pt x="4828881" y="712054"/>
                </a:lnTo>
                <a:lnTo>
                  <a:pt x="4829911" y="691661"/>
                </a:lnTo>
                <a:lnTo>
                  <a:pt x="4828881" y="671267"/>
                </a:lnTo>
                <a:lnTo>
                  <a:pt x="4820730" y="630928"/>
                </a:lnTo>
                <a:lnTo>
                  <a:pt x="4804643" y="591239"/>
                </a:lnTo>
                <a:lnTo>
                  <a:pt x="4780848" y="552267"/>
                </a:lnTo>
                <a:lnTo>
                  <a:pt x="4749571" y="514074"/>
                </a:lnTo>
                <a:lnTo>
                  <a:pt x="4711038" y="476728"/>
                </a:lnTo>
                <a:lnTo>
                  <a:pt x="4665477" y="440291"/>
                </a:lnTo>
                <a:lnTo>
                  <a:pt x="4613114" y="404830"/>
                </a:lnTo>
                <a:lnTo>
                  <a:pt x="4554174" y="370409"/>
                </a:lnTo>
                <a:lnTo>
                  <a:pt x="4488886" y="337092"/>
                </a:lnTo>
                <a:lnTo>
                  <a:pt x="4453931" y="320869"/>
                </a:lnTo>
                <a:lnTo>
                  <a:pt x="4417474" y="304946"/>
                </a:lnTo>
                <a:lnTo>
                  <a:pt x="4379543" y="289332"/>
                </a:lnTo>
                <a:lnTo>
                  <a:pt x="4340166" y="274034"/>
                </a:lnTo>
                <a:lnTo>
                  <a:pt x="4299372" y="259062"/>
                </a:lnTo>
                <a:lnTo>
                  <a:pt x="4257188" y="244422"/>
                </a:lnTo>
                <a:lnTo>
                  <a:pt x="4213644" y="230123"/>
                </a:lnTo>
                <a:lnTo>
                  <a:pt x="4168767" y="216174"/>
                </a:lnTo>
                <a:lnTo>
                  <a:pt x="4122586" y="202582"/>
                </a:lnTo>
                <a:lnTo>
                  <a:pt x="4075129" y="189356"/>
                </a:lnTo>
                <a:lnTo>
                  <a:pt x="4026424" y="176503"/>
                </a:lnTo>
                <a:lnTo>
                  <a:pt x="3976500" y="164031"/>
                </a:lnTo>
                <a:lnTo>
                  <a:pt x="3925386" y="151949"/>
                </a:lnTo>
                <a:lnTo>
                  <a:pt x="3873108" y="140266"/>
                </a:lnTo>
                <a:lnTo>
                  <a:pt x="3819696" y="128988"/>
                </a:lnTo>
                <a:lnTo>
                  <a:pt x="3765179" y="118124"/>
                </a:lnTo>
                <a:lnTo>
                  <a:pt x="3709583" y="107683"/>
                </a:lnTo>
                <a:lnTo>
                  <a:pt x="3652938" y="97671"/>
                </a:lnTo>
                <a:lnTo>
                  <a:pt x="3595272" y="88099"/>
                </a:lnTo>
                <a:lnTo>
                  <a:pt x="3536613" y="78972"/>
                </a:lnTo>
                <a:lnTo>
                  <a:pt x="3476990" y="70301"/>
                </a:lnTo>
                <a:lnTo>
                  <a:pt x="3416430" y="62092"/>
                </a:lnTo>
                <a:lnTo>
                  <a:pt x="3354963" y="54354"/>
                </a:lnTo>
                <a:lnTo>
                  <a:pt x="3292616" y="47094"/>
                </a:lnTo>
                <a:lnTo>
                  <a:pt x="3229418" y="40322"/>
                </a:lnTo>
                <a:lnTo>
                  <a:pt x="3165397" y="34045"/>
                </a:lnTo>
                <a:lnTo>
                  <a:pt x="3100582" y="28272"/>
                </a:lnTo>
                <a:lnTo>
                  <a:pt x="3035000" y="23009"/>
                </a:lnTo>
                <a:lnTo>
                  <a:pt x="2968680" y="18267"/>
                </a:lnTo>
                <a:lnTo>
                  <a:pt x="2901651" y="14052"/>
                </a:lnTo>
                <a:lnTo>
                  <a:pt x="2833940" y="10372"/>
                </a:lnTo>
                <a:lnTo>
                  <a:pt x="2765576" y="7236"/>
                </a:lnTo>
                <a:lnTo>
                  <a:pt x="2696588" y="4653"/>
                </a:lnTo>
                <a:lnTo>
                  <a:pt x="2627003" y="2629"/>
                </a:lnTo>
                <a:lnTo>
                  <a:pt x="2556850" y="1174"/>
                </a:lnTo>
                <a:lnTo>
                  <a:pt x="2486157" y="294"/>
                </a:lnTo>
                <a:lnTo>
                  <a:pt x="241495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886856" y="5857747"/>
            <a:ext cx="2432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6430" marR="5080" indent="-634365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Demo-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6: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1187" y="212345"/>
            <a:ext cx="3048635" cy="1325245"/>
          </a:xfrm>
          <a:custGeom>
            <a:avLst/>
            <a:gdLst/>
            <a:ahLst/>
            <a:cxnLst/>
            <a:rect l="l" t="t" r="r" b="b"/>
            <a:pathLst>
              <a:path w="3048634" h="1325245">
                <a:moveTo>
                  <a:pt x="1524011" y="0"/>
                </a:moveTo>
                <a:lnTo>
                  <a:pt x="1457902" y="611"/>
                </a:lnTo>
                <a:lnTo>
                  <a:pt x="1392513" y="2431"/>
                </a:lnTo>
                <a:lnTo>
                  <a:pt x="1327901" y="5432"/>
                </a:lnTo>
                <a:lnTo>
                  <a:pt x="1264122" y="9592"/>
                </a:lnTo>
                <a:lnTo>
                  <a:pt x="1201234" y="14884"/>
                </a:lnTo>
                <a:lnTo>
                  <a:pt x="1139294" y="21284"/>
                </a:lnTo>
                <a:lnTo>
                  <a:pt x="1078360" y="28767"/>
                </a:lnTo>
                <a:lnTo>
                  <a:pt x="1018488" y="37309"/>
                </a:lnTo>
                <a:lnTo>
                  <a:pt x="959735" y="46883"/>
                </a:lnTo>
                <a:lnTo>
                  <a:pt x="902160" y="57467"/>
                </a:lnTo>
                <a:lnTo>
                  <a:pt x="845818" y="69033"/>
                </a:lnTo>
                <a:lnTo>
                  <a:pt x="790768" y="81559"/>
                </a:lnTo>
                <a:lnTo>
                  <a:pt x="737066" y="95019"/>
                </a:lnTo>
                <a:lnTo>
                  <a:pt x="684769" y="109388"/>
                </a:lnTo>
                <a:lnTo>
                  <a:pt x="633936" y="124641"/>
                </a:lnTo>
                <a:lnTo>
                  <a:pt x="584622" y="140753"/>
                </a:lnTo>
                <a:lnTo>
                  <a:pt x="536885" y="157700"/>
                </a:lnTo>
                <a:lnTo>
                  <a:pt x="490783" y="175457"/>
                </a:lnTo>
                <a:lnTo>
                  <a:pt x="446372" y="193998"/>
                </a:lnTo>
                <a:lnTo>
                  <a:pt x="403710" y="213300"/>
                </a:lnTo>
                <a:lnTo>
                  <a:pt x="362853" y="233336"/>
                </a:lnTo>
                <a:lnTo>
                  <a:pt x="323860" y="254083"/>
                </a:lnTo>
                <a:lnTo>
                  <a:pt x="286787" y="275515"/>
                </a:lnTo>
                <a:lnTo>
                  <a:pt x="251691" y="297608"/>
                </a:lnTo>
                <a:lnTo>
                  <a:pt x="218630" y="320337"/>
                </a:lnTo>
                <a:lnTo>
                  <a:pt x="187661" y="343676"/>
                </a:lnTo>
                <a:lnTo>
                  <a:pt x="132226" y="392089"/>
                </a:lnTo>
                <a:lnTo>
                  <a:pt x="85844" y="442646"/>
                </a:lnTo>
                <a:lnTo>
                  <a:pt x="48973" y="495150"/>
                </a:lnTo>
                <a:lnTo>
                  <a:pt x="22071" y="549402"/>
                </a:lnTo>
                <a:lnTo>
                  <a:pt x="5594" y="605202"/>
                </a:lnTo>
                <a:lnTo>
                  <a:pt x="0" y="662353"/>
                </a:lnTo>
                <a:lnTo>
                  <a:pt x="1408" y="691084"/>
                </a:lnTo>
                <a:lnTo>
                  <a:pt x="12500" y="747585"/>
                </a:lnTo>
                <a:lnTo>
                  <a:pt x="34247" y="802636"/>
                </a:lnTo>
                <a:lnTo>
                  <a:pt x="66191" y="856038"/>
                </a:lnTo>
                <a:lnTo>
                  <a:pt x="107875" y="907594"/>
                </a:lnTo>
                <a:lnTo>
                  <a:pt x="158840" y="957104"/>
                </a:lnTo>
                <a:lnTo>
                  <a:pt x="218630" y="1004369"/>
                </a:lnTo>
                <a:lnTo>
                  <a:pt x="251691" y="1027097"/>
                </a:lnTo>
                <a:lnTo>
                  <a:pt x="286787" y="1049190"/>
                </a:lnTo>
                <a:lnTo>
                  <a:pt x="323860" y="1070622"/>
                </a:lnTo>
                <a:lnTo>
                  <a:pt x="362853" y="1091369"/>
                </a:lnTo>
                <a:lnTo>
                  <a:pt x="403710" y="1111406"/>
                </a:lnTo>
                <a:lnTo>
                  <a:pt x="446372" y="1130707"/>
                </a:lnTo>
                <a:lnTo>
                  <a:pt x="490783" y="1149249"/>
                </a:lnTo>
                <a:lnTo>
                  <a:pt x="536885" y="1167006"/>
                </a:lnTo>
                <a:lnTo>
                  <a:pt x="584622" y="1183953"/>
                </a:lnTo>
                <a:lnTo>
                  <a:pt x="633936" y="1200065"/>
                </a:lnTo>
                <a:lnTo>
                  <a:pt x="684769" y="1215318"/>
                </a:lnTo>
                <a:lnTo>
                  <a:pt x="737066" y="1229687"/>
                </a:lnTo>
                <a:lnTo>
                  <a:pt x="790768" y="1243146"/>
                </a:lnTo>
                <a:lnTo>
                  <a:pt x="845818" y="1255672"/>
                </a:lnTo>
                <a:lnTo>
                  <a:pt x="902160" y="1267239"/>
                </a:lnTo>
                <a:lnTo>
                  <a:pt x="959735" y="1277822"/>
                </a:lnTo>
                <a:lnTo>
                  <a:pt x="1018488" y="1287397"/>
                </a:lnTo>
                <a:lnTo>
                  <a:pt x="1078360" y="1295938"/>
                </a:lnTo>
                <a:lnTo>
                  <a:pt x="1139294" y="1303421"/>
                </a:lnTo>
                <a:lnTo>
                  <a:pt x="1201234" y="1309822"/>
                </a:lnTo>
                <a:lnTo>
                  <a:pt x="1264122" y="1315114"/>
                </a:lnTo>
                <a:lnTo>
                  <a:pt x="1327901" y="1319273"/>
                </a:lnTo>
                <a:lnTo>
                  <a:pt x="1392513" y="1322275"/>
                </a:lnTo>
                <a:lnTo>
                  <a:pt x="1457902" y="1324094"/>
                </a:lnTo>
                <a:lnTo>
                  <a:pt x="1524011" y="1324706"/>
                </a:lnTo>
                <a:lnTo>
                  <a:pt x="1590120" y="1324094"/>
                </a:lnTo>
                <a:lnTo>
                  <a:pt x="1655509" y="1322275"/>
                </a:lnTo>
                <a:lnTo>
                  <a:pt x="1720121" y="1319273"/>
                </a:lnTo>
                <a:lnTo>
                  <a:pt x="1783900" y="1315114"/>
                </a:lnTo>
                <a:lnTo>
                  <a:pt x="1846788" y="1309822"/>
                </a:lnTo>
                <a:lnTo>
                  <a:pt x="1908728" y="1303421"/>
                </a:lnTo>
                <a:lnTo>
                  <a:pt x="1969663" y="1295938"/>
                </a:lnTo>
                <a:lnTo>
                  <a:pt x="2029535" y="1287397"/>
                </a:lnTo>
                <a:lnTo>
                  <a:pt x="2088287" y="1277822"/>
                </a:lnTo>
                <a:lnTo>
                  <a:pt x="2145863" y="1267239"/>
                </a:lnTo>
                <a:lnTo>
                  <a:pt x="2202205" y="1255672"/>
                </a:lnTo>
                <a:lnTo>
                  <a:pt x="2257255" y="1243146"/>
                </a:lnTo>
                <a:lnTo>
                  <a:pt x="2310957" y="1229687"/>
                </a:lnTo>
                <a:lnTo>
                  <a:pt x="2363254" y="1215318"/>
                </a:lnTo>
                <a:lnTo>
                  <a:pt x="2414087" y="1200065"/>
                </a:lnTo>
                <a:lnTo>
                  <a:pt x="2463401" y="1183953"/>
                </a:lnTo>
                <a:lnTo>
                  <a:pt x="2511138" y="1167006"/>
                </a:lnTo>
                <a:lnTo>
                  <a:pt x="2557240" y="1149249"/>
                </a:lnTo>
                <a:lnTo>
                  <a:pt x="2601651" y="1130707"/>
                </a:lnTo>
                <a:lnTo>
                  <a:pt x="2644313" y="1111406"/>
                </a:lnTo>
                <a:lnTo>
                  <a:pt x="2685170" y="1091369"/>
                </a:lnTo>
                <a:lnTo>
                  <a:pt x="2724163" y="1070622"/>
                </a:lnTo>
                <a:lnTo>
                  <a:pt x="2761236" y="1049190"/>
                </a:lnTo>
                <a:lnTo>
                  <a:pt x="2796332" y="1027097"/>
                </a:lnTo>
                <a:lnTo>
                  <a:pt x="2829393" y="1004369"/>
                </a:lnTo>
                <a:lnTo>
                  <a:pt x="2860362" y="981029"/>
                </a:lnTo>
                <a:lnTo>
                  <a:pt x="2915797" y="932617"/>
                </a:lnTo>
                <a:lnTo>
                  <a:pt x="2962179" y="882059"/>
                </a:lnTo>
                <a:lnTo>
                  <a:pt x="2999050" y="829555"/>
                </a:lnTo>
                <a:lnTo>
                  <a:pt x="3025952" y="775304"/>
                </a:lnTo>
                <a:lnTo>
                  <a:pt x="3042430" y="719503"/>
                </a:lnTo>
                <a:lnTo>
                  <a:pt x="3048024" y="662353"/>
                </a:lnTo>
                <a:lnTo>
                  <a:pt x="3046616" y="633621"/>
                </a:lnTo>
                <a:lnTo>
                  <a:pt x="3035523" y="577121"/>
                </a:lnTo>
                <a:lnTo>
                  <a:pt x="3013776" y="522070"/>
                </a:lnTo>
                <a:lnTo>
                  <a:pt x="2981832" y="468667"/>
                </a:lnTo>
                <a:lnTo>
                  <a:pt x="2940148" y="417112"/>
                </a:lnTo>
                <a:lnTo>
                  <a:pt x="2889183" y="367602"/>
                </a:lnTo>
                <a:lnTo>
                  <a:pt x="2829393" y="320337"/>
                </a:lnTo>
                <a:lnTo>
                  <a:pt x="2796332" y="297608"/>
                </a:lnTo>
                <a:lnTo>
                  <a:pt x="2761236" y="275515"/>
                </a:lnTo>
                <a:lnTo>
                  <a:pt x="2724163" y="254083"/>
                </a:lnTo>
                <a:lnTo>
                  <a:pt x="2685170" y="233336"/>
                </a:lnTo>
                <a:lnTo>
                  <a:pt x="2644313" y="213300"/>
                </a:lnTo>
                <a:lnTo>
                  <a:pt x="2601651" y="193998"/>
                </a:lnTo>
                <a:lnTo>
                  <a:pt x="2557240" y="175457"/>
                </a:lnTo>
                <a:lnTo>
                  <a:pt x="2511138" y="157700"/>
                </a:lnTo>
                <a:lnTo>
                  <a:pt x="2463401" y="140753"/>
                </a:lnTo>
                <a:lnTo>
                  <a:pt x="2414087" y="124641"/>
                </a:lnTo>
                <a:lnTo>
                  <a:pt x="2363254" y="109388"/>
                </a:lnTo>
                <a:lnTo>
                  <a:pt x="2310957" y="95019"/>
                </a:lnTo>
                <a:lnTo>
                  <a:pt x="2257255" y="81559"/>
                </a:lnTo>
                <a:lnTo>
                  <a:pt x="2202205" y="69033"/>
                </a:lnTo>
                <a:lnTo>
                  <a:pt x="2145863" y="57467"/>
                </a:lnTo>
                <a:lnTo>
                  <a:pt x="2088287" y="46883"/>
                </a:lnTo>
                <a:lnTo>
                  <a:pt x="2029535" y="37309"/>
                </a:lnTo>
                <a:lnTo>
                  <a:pt x="1969663" y="28767"/>
                </a:lnTo>
                <a:lnTo>
                  <a:pt x="1908728" y="21284"/>
                </a:lnTo>
                <a:lnTo>
                  <a:pt x="1846788" y="14884"/>
                </a:lnTo>
                <a:lnTo>
                  <a:pt x="1783900" y="9592"/>
                </a:lnTo>
                <a:lnTo>
                  <a:pt x="1720121" y="5432"/>
                </a:lnTo>
                <a:lnTo>
                  <a:pt x="1655509" y="2431"/>
                </a:lnTo>
                <a:lnTo>
                  <a:pt x="1590120" y="611"/>
                </a:lnTo>
                <a:lnTo>
                  <a:pt x="1524011" y="0"/>
                </a:lnTo>
                <a:close/>
              </a:path>
            </a:pathLst>
          </a:custGeom>
          <a:solidFill>
            <a:srgbClr val="224C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84130" y="518667"/>
            <a:ext cx="18618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4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Demos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71067" y="2168313"/>
            <a:ext cx="7583170" cy="47618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69365" marR="1261745" indent="-635" algn="ctr">
              <a:lnSpc>
                <a:spcPct val="106900"/>
              </a:lnSpc>
              <a:spcBef>
                <a:spcPts val="95"/>
              </a:spcBef>
              <a:tabLst>
                <a:tab pos="442277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-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7030A0"/>
                </a:solidFill>
                <a:latin typeface="Calibri"/>
                <a:cs typeface="Calibri"/>
              </a:rPr>
              <a:t>Basics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790" y="48767"/>
            <a:ext cx="62992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60" dirty="0"/>
              <a:t> </a:t>
            </a:r>
            <a:r>
              <a:rPr dirty="0"/>
              <a:t>Load</a:t>
            </a:r>
            <a:r>
              <a:rPr spc="-45" dirty="0"/>
              <a:t> </a:t>
            </a:r>
            <a:r>
              <a:rPr spc="-10" dirty="0"/>
              <a:t>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411982" y="1147014"/>
            <a:ext cx="13886815" cy="874394"/>
          </a:xfrm>
          <a:custGeom>
            <a:avLst/>
            <a:gdLst/>
            <a:ahLst/>
            <a:cxnLst/>
            <a:rect l="l" t="t" r="r" b="b"/>
            <a:pathLst>
              <a:path w="13886815" h="874394">
                <a:moveTo>
                  <a:pt x="13741113" y="0"/>
                </a:moveTo>
                <a:lnTo>
                  <a:pt x="145702" y="0"/>
                </a:lnTo>
                <a:lnTo>
                  <a:pt x="99649" y="7428"/>
                </a:lnTo>
                <a:lnTo>
                  <a:pt x="59652" y="28112"/>
                </a:lnTo>
                <a:lnTo>
                  <a:pt x="28112" y="59652"/>
                </a:lnTo>
                <a:lnTo>
                  <a:pt x="7428" y="99649"/>
                </a:lnTo>
                <a:lnTo>
                  <a:pt x="0" y="145703"/>
                </a:lnTo>
                <a:lnTo>
                  <a:pt x="0" y="728502"/>
                </a:lnTo>
                <a:lnTo>
                  <a:pt x="7428" y="774556"/>
                </a:lnTo>
                <a:lnTo>
                  <a:pt x="28112" y="814553"/>
                </a:lnTo>
                <a:lnTo>
                  <a:pt x="59652" y="846094"/>
                </a:lnTo>
                <a:lnTo>
                  <a:pt x="99649" y="866778"/>
                </a:lnTo>
                <a:lnTo>
                  <a:pt x="145702" y="874207"/>
                </a:lnTo>
                <a:lnTo>
                  <a:pt x="13741113" y="874207"/>
                </a:lnTo>
                <a:lnTo>
                  <a:pt x="13787171" y="866778"/>
                </a:lnTo>
                <a:lnTo>
                  <a:pt x="13827170" y="846094"/>
                </a:lnTo>
                <a:lnTo>
                  <a:pt x="13858710" y="814553"/>
                </a:lnTo>
                <a:lnTo>
                  <a:pt x="13879393" y="774556"/>
                </a:lnTo>
                <a:lnTo>
                  <a:pt x="13886820" y="728502"/>
                </a:lnTo>
                <a:lnTo>
                  <a:pt x="13886820" y="145703"/>
                </a:lnTo>
                <a:lnTo>
                  <a:pt x="13879393" y="99649"/>
                </a:lnTo>
                <a:lnTo>
                  <a:pt x="13858710" y="59652"/>
                </a:lnTo>
                <a:lnTo>
                  <a:pt x="13827170" y="28112"/>
                </a:lnTo>
                <a:lnTo>
                  <a:pt x="13787171" y="7428"/>
                </a:lnTo>
                <a:lnTo>
                  <a:pt x="1374111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28117" y="1063244"/>
            <a:ext cx="10255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6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6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6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6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6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5839" y="2532185"/>
            <a:ext cx="12751435" cy="3356610"/>
          </a:xfrm>
          <a:custGeom>
            <a:avLst/>
            <a:gdLst/>
            <a:ahLst/>
            <a:cxnLst/>
            <a:rect l="l" t="t" r="r" b="b"/>
            <a:pathLst>
              <a:path w="12751435" h="3356610">
                <a:moveTo>
                  <a:pt x="6375679" y="0"/>
                </a:moveTo>
                <a:lnTo>
                  <a:pt x="6231353" y="421"/>
                </a:lnTo>
                <a:lnTo>
                  <a:pt x="6087812" y="1679"/>
                </a:lnTo>
                <a:lnTo>
                  <a:pt x="5945089" y="3766"/>
                </a:lnTo>
                <a:lnTo>
                  <a:pt x="5803218" y="6672"/>
                </a:lnTo>
                <a:lnTo>
                  <a:pt x="5662233" y="10388"/>
                </a:lnTo>
                <a:lnTo>
                  <a:pt x="5522167" y="14906"/>
                </a:lnTo>
                <a:lnTo>
                  <a:pt x="5383054" y="20216"/>
                </a:lnTo>
                <a:lnTo>
                  <a:pt x="5244927" y="26310"/>
                </a:lnTo>
                <a:lnTo>
                  <a:pt x="5107822" y="33179"/>
                </a:lnTo>
                <a:lnTo>
                  <a:pt x="4971771" y="40814"/>
                </a:lnTo>
                <a:lnTo>
                  <a:pt x="4836807" y="49206"/>
                </a:lnTo>
                <a:lnTo>
                  <a:pt x="4702966" y="58347"/>
                </a:lnTo>
                <a:lnTo>
                  <a:pt x="4570280" y="68226"/>
                </a:lnTo>
                <a:lnTo>
                  <a:pt x="4438784" y="78836"/>
                </a:lnTo>
                <a:lnTo>
                  <a:pt x="4308511" y="90168"/>
                </a:lnTo>
                <a:lnTo>
                  <a:pt x="4179494" y="102212"/>
                </a:lnTo>
                <a:lnTo>
                  <a:pt x="4051768" y="114960"/>
                </a:lnTo>
                <a:lnTo>
                  <a:pt x="3925366" y="128403"/>
                </a:lnTo>
                <a:lnTo>
                  <a:pt x="3800323" y="142532"/>
                </a:lnTo>
                <a:lnTo>
                  <a:pt x="3676671" y="157338"/>
                </a:lnTo>
                <a:lnTo>
                  <a:pt x="3554444" y="172812"/>
                </a:lnTo>
                <a:lnTo>
                  <a:pt x="3433677" y="188946"/>
                </a:lnTo>
                <a:lnTo>
                  <a:pt x="3314403" y="205730"/>
                </a:lnTo>
                <a:lnTo>
                  <a:pt x="3196655" y="223156"/>
                </a:lnTo>
                <a:lnTo>
                  <a:pt x="3080468" y="241215"/>
                </a:lnTo>
                <a:lnTo>
                  <a:pt x="2965876" y="259898"/>
                </a:lnTo>
                <a:lnTo>
                  <a:pt x="2852911" y="279195"/>
                </a:lnTo>
                <a:lnTo>
                  <a:pt x="2741608" y="299099"/>
                </a:lnTo>
                <a:lnTo>
                  <a:pt x="2632001" y="319600"/>
                </a:lnTo>
                <a:lnTo>
                  <a:pt x="2524122" y="340689"/>
                </a:lnTo>
                <a:lnTo>
                  <a:pt x="2418007" y="362358"/>
                </a:lnTo>
                <a:lnTo>
                  <a:pt x="2313688" y="384597"/>
                </a:lnTo>
                <a:lnTo>
                  <a:pt x="2211200" y="407398"/>
                </a:lnTo>
                <a:lnTo>
                  <a:pt x="2110576" y="430752"/>
                </a:lnTo>
                <a:lnTo>
                  <a:pt x="2011850" y="454649"/>
                </a:lnTo>
                <a:lnTo>
                  <a:pt x="1915055" y="479082"/>
                </a:lnTo>
                <a:lnTo>
                  <a:pt x="1820226" y="504041"/>
                </a:lnTo>
                <a:lnTo>
                  <a:pt x="1773559" y="516715"/>
                </a:lnTo>
                <a:lnTo>
                  <a:pt x="1727396" y="529517"/>
                </a:lnTo>
                <a:lnTo>
                  <a:pt x="1681741" y="542447"/>
                </a:lnTo>
                <a:lnTo>
                  <a:pt x="1636599" y="555502"/>
                </a:lnTo>
                <a:lnTo>
                  <a:pt x="1591973" y="568682"/>
                </a:lnTo>
                <a:lnTo>
                  <a:pt x="1547869" y="581986"/>
                </a:lnTo>
                <a:lnTo>
                  <a:pt x="1504289" y="595413"/>
                </a:lnTo>
                <a:lnTo>
                  <a:pt x="1461239" y="608961"/>
                </a:lnTo>
                <a:lnTo>
                  <a:pt x="1418722" y="622630"/>
                </a:lnTo>
                <a:lnTo>
                  <a:pt x="1376743" y="636418"/>
                </a:lnTo>
                <a:lnTo>
                  <a:pt x="1335306" y="650324"/>
                </a:lnTo>
                <a:lnTo>
                  <a:pt x="1294415" y="664347"/>
                </a:lnTo>
                <a:lnTo>
                  <a:pt x="1254074" y="678487"/>
                </a:lnTo>
                <a:lnTo>
                  <a:pt x="1214288" y="692741"/>
                </a:lnTo>
                <a:lnTo>
                  <a:pt x="1175061" y="707109"/>
                </a:lnTo>
                <a:lnTo>
                  <a:pt x="1136397" y="721589"/>
                </a:lnTo>
                <a:lnTo>
                  <a:pt x="1098300" y="736182"/>
                </a:lnTo>
                <a:lnTo>
                  <a:pt x="1060775" y="750884"/>
                </a:lnTo>
                <a:lnTo>
                  <a:pt x="1023826" y="765696"/>
                </a:lnTo>
                <a:lnTo>
                  <a:pt x="987456" y="780617"/>
                </a:lnTo>
                <a:lnTo>
                  <a:pt x="951671" y="795644"/>
                </a:lnTo>
                <a:lnTo>
                  <a:pt x="916474" y="810777"/>
                </a:lnTo>
                <a:lnTo>
                  <a:pt x="847861" y="841358"/>
                </a:lnTo>
                <a:lnTo>
                  <a:pt x="781653" y="872349"/>
                </a:lnTo>
                <a:lnTo>
                  <a:pt x="717883" y="903742"/>
                </a:lnTo>
                <a:lnTo>
                  <a:pt x="656584" y="935527"/>
                </a:lnTo>
                <a:lnTo>
                  <a:pt x="597791" y="967697"/>
                </a:lnTo>
                <a:lnTo>
                  <a:pt x="541536" y="1000243"/>
                </a:lnTo>
                <a:lnTo>
                  <a:pt x="487855" y="1033154"/>
                </a:lnTo>
                <a:lnTo>
                  <a:pt x="436780" y="1066423"/>
                </a:lnTo>
                <a:lnTo>
                  <a:pt x="388345" y="1100040"/>
                </a:lnTo>
                <a:lnTo>
                  <a:pt x="342584" y="1133997"/>
                </a:lnTo>
                <a:lnTo>
                  <a:pt x="299531" y="1168285"/>
                </a:lnTo>
                <a:lnTo>
                  <a:pt x="259219" y="1202895"/>
                </a:lnTo>
                <a:lnTo>
                  <a:pt x="221683" y="1237818"/>
                </a:lnTo>
                <a:lnTo>
                  <a:pt x="186956" y="1273045"/>
                </a:lnTo>
                <a:lnTo>
                  <a:pt x="155071" y="1308567"/>
                </a:lnTo>
                <a:lnTo>
                  <a:pt x="126063" y="1344376"/>
                </a:lnTo>
                <a:lnTo>
                  <a:pt x="99965" y="1380462"/>
                </a:lnTo>
                <a:lnTo>
                  <a:pt x="76811" y="1416816"/>
                </a:lnTo>
                <a:lnTo>
                  <a:pt x="56635" y="1453431"/>
                </a:lnTo>
                <a:lnTo>
                  <a:pt x="39470" y="1490296"/>
                </a:lnTo>
                <a:lnTo>
                  <a:pt x="25351" y="1527403"/>
                </a:lnTo>
                <a:lnTo>
                  <a:pt x="14310" y="1564744"/>
                </a:lnTo>
                <a:lnTo>
                  <a:pt x="6382" y="1602308"/>
                </a:lnTo>
                <a:lnTo>
                  <a:pt x="401" y="1659056"/>
                </a:lnTo>
                <a:lnTo>
                  <a:pt x="0" y="1678075"/>
                </a:lnTo>
                <a:lnTo>
                  <a:pt x="401" y="1697093"/>
                </a:lnTo>
                <a:lnTo>
                  <a:pt x="6382" y="1753841"/>
                </a:lnTo>
                <a:lnTo>
                  <a:pt x="14310" y="1791406"/>
                </a:lnTo>
                <a:lnTo>
                  <a:pt x="25351" y="1828746"/>
                </a:lnTo>
                <a:lnTo>
                  <a:pt x="39470" y="1865853"/>
                </a:lnTo>
                <a:lnTo>
                  <a:pt x="56635" y="1902718"/>
                </a:lnTo>
                <a:lnTo>
                  <a:pt x="76811" y="1939333"/>
                </a:lnTo>
                <a:lnTo>
                  <a:pt x="99965" y="1975688"/>
                </a:lnTo>
                <a:lnTo>
                  <a:pt x="126063" y="2011774"/>
                </a:lnTo>
                <a:lnTo>
                  <a:pt x="155071" y="2047582"/>
                </a:lnTo>
                <a:lnTo>
                  <a:pt x="186956" y="2083105"/>
                </a:lnTo>
                <a:lnTo>
                  <a:pt x="221683" y="2118331"/>
                </a:lnTo>
                <a:lnTo>
                  <a:pt x="259219" y="2153254"/>
                </a:lnTo>
                <a:lnTo>
                  <a:pt x="299531" y="2187864"/>
                </a:lnTo>
                <a:lnTo>
                  <a:pt x="342584" y="2222152"/>
                </a:lnTo>
                <a:lnTo>
                  <a:pt x="388345" y="2256109"/>
                </a:lnTo>
                <a:lnTo>
                  <a:pt x="436780" y="2289726"/>
                </a:lnTo>
                <a:lnTo>
                  <a:pt x="487855" y="2322995"/>
                </a:lnTo>
                <a:lnTo>
                  <a:pt x="541536" y="2355907"/>
                </a:lnTo>
                <a:lnTo>
                  <a:pt x="597791" y="2388452"/>
                </a:lnTo>
                <a:lnTo>
                  <a:pt x="656584" y="2420622"/>
                </a:lnTo>
                <a:lnTo>
                  <a:pt x="717883" y="2452408"/>
                </a:lnTo>
                <a:lnTo>
                  <a:pt x="781653" y="2483801"/>
                </a:lnTo>
                <a:lnTo>
                  <a:pt x="847861" y="2514792"/>
                </a:lnTo>
                <a:lnTo>
                  <a:pt x="916474" y="2545372"/>
                </a:lnTo>
                <a:lnTo>
                  <a:pt x="951671" y="2560505"/>
                </a:lnTo>
                <a:lnTo>
                  <a:pt x="987456" y="2575533"/>
                </a:lnTo>
                <a:lnTo>
                  <a:pt x="1023826" y="2590453"/>
                </a:lnTo>
                <a:lnTo>
                  <a:pt x="1060775" y="2605265"/>
                </a:lnTo>
                <a:lnTo>
                  <a:pt x="1098300" y="2619968"/>
                </a:lnTo>
                <a:lnTo>
                  <a:pt x="1136397" y="2634560"/>
                </a:lnTo>
                <a:lnTo>
                  <a:pt x="1175061" y="2649040"/>
                </a:lnTo>
                <a:lnTo>
                  <a:pt x="1214288" y="2663408"/>
                </a:lnTo>
                <a:lnTo>
                  <a:pt x="1254074" y="2677663"/>
                </a:lnTo>
                <a:lnTo>
                  <a:pt x="1294415" y="2691802"/>
                </a:lnTo>
                <a:lnTo>
                  <a:pt x="1335306" y="2705825"/>
                </a:lnTo>
                <a:lnTo>
                  <a:pt x="1376743" y="2719731"/>
                </a:lnTo>
                <a:lnTo>
                  <a:pt x="1418722" y="2733519"/>
                </a:lnTo>
                <a:lnTo>
                  <a:pt x="1461239" y="2747188"/>
                </a:lnTo>
                <a:lnTo>
                  <a:pt x="1504289" y="2760736"/>
                </a:lnTo>
                <a:lnTo>
                  <a:pt x="1547869" y="2774163"/>
                </a:lnTo>
                <a:lnTo>
                  <a:pt x="1591973" y="2787467"/>
                </a:lnTo>
                <a:lnTo>
                  <a:pt x="1636599" y="2800647"/>
                </a:lnTo>
                <a:lnTo>
                  <a:pt x="1681741" y="2813702"/>
                </a:lnTo>
                <a:lnTo>
                  <a:pt x="1727396" y="2826632"/>
                </a:lnTo>
                <a:lnTo>
                  <a:pt x="1773559" y="2839434"/>
                </a:lnTo>
                <a:lnTo>
                  <a:pt x="1820226" y="2852108"/>
                </a:lnTo>
                <a:lnTo>
                  <a:pt x="1915055" y="2877067"/>
                </a:lnTo>
                <a:lnTo>
                  <a:pt x="2011850" y="2901500"/>
                </a:lnTo>
                <a:lnTo>
                  <a:pt x="2110576" y="2925398"/>
                </a:lnTo>
                <a:lnTo>
                  <a:pt x="2211200" y="2948751"/>
                </a:lnTo>
                <a:lnTo>
                  <a:pt x="2313688" y="2971552"/>
                </a:lnTo>
                <a:lnTo>
                  <a:pt x="2418007" y="2993792"/>
                </a:lnTo>
                <a:lnTo>
                  <a:pt x="2524122" y="3015460"/>
                </a:lnTo>
                <a:lnTo>
                  <a:pt x="2632001" y="3036550"/>
                </a:lnTo>
                <a:lnTo>
                  <a:pt x="2741608" y="3057050"/>
                </a:lnTo>
                <a:lnTo>
                  <a:pt x="2852911" y="3076954"/>
                </a:lnTo>
                <a:lnTo>
                  <a:pt x="2965876" y="3096252"/>
                </a:lnTo>
                <a:lnTo>
                  <a:pt x="3080468" y="3114934"/>
                </a:lnTo>
                <a:lnTo>
                  <a:pt x="3196655" y="3132993"/>
                </a:lnTo>
                <a:lnTo>
                  <a:pt x="3314403" y="3150419"/>
                </a:lnTo>
                <a:lnTo>
                  <a:pt x="3433677" y="3167203"/>
                </a:lnTo>
                <a:lnTo>
                  <a:pt x="3554444" y="3183337"/>
                </a:lnTo>
                <a:lnTo>
                  <a:pt x="3676671" y="3198811"/>
                </a:lnTo>
                <a:lnTo>
                  <a:pt x="3800323" y="3213618"/>
                </a:lnTo>
                <a:lnTo>
                  <a:pt x="3925366" y="3227747"/>
                </a:lnTo>
                <a:lnTo>
                  <a:pt x="4051768" y="3241189"/>
                </a:lnTo>
                <a:lnTo>
                  <a:pt x="4179494" y="3253937"/>
                </a:lnTo>
                <a:lnTo>
                  <a:pt x="4308511" y="3265982"/>
                </a:lnTo>
                <a:lnTo>
                  <a:pt x="4438784" y="3277313"/>
                </a:lnTo>
                <a:lnTo>
                  <a:pt x="4570280" y="3287923"/>
                </a:lnTo>
                <a:lnTo>
                  <a:pt x="4702966" y="3297803"/>
                </a:lnTo>
                <a:lnTo>
                  <a:pt x="4836807" y="3306943"/>
                </a:lnTo>
                <a:lnTo>
                  <a:pt x="4971771" y="3315335"/>
                </a:lnTo>
                <a:lnTo>
                  <a:pt x="5107822" y="3322970"/>
                </a:lnTo>
                <a:lnTo>
                  <a:pt x="5244927" y="3329839"/>
                </a:lnTo>
                <a:lnTo>
                  <a:pt x="5383054" y="3335933"/>
                </a:lnTo>
                <a:lnTo>
                  <a:pt x="5522167" y="3341243"/>
                </a:lnTo>
                <a:lnTo>
                  <a:pt x="5662233" y="3345761"/>
                </a:lnTo>
                <a:lnTo>
                  <a:pt x="5803218" y="3349477"/>
                </a:lnTo>
                <a:lnTo>
                  <a:pt x="5945089" y="3352383"/>
                </a:lnTo>
                <a:lnTo>
                  <a:pt x="6087812" y="3354470"/>
                </a:lnTo>
                <a:lnTo>
                  <a:pt x="6231353" y="3355728"/>
                </a:lnTo>
                <a:lnTo>
                  <a:pt x="6375679" y="3356150"/>
                </a:lnTo>
                <a:lnTo>
                  <a:pt x="6520004" y="3355728"/>
                </a:lnTo>
                <a:lnTo>
                  <a:pt x="6663545" y="3354470"/>
                </a:lnTo>
                <a:lnTo>
                  <a:pt x="6806268" y="3352383"/>
                </a:lnTo>
                <a:lnTo>
                  <a:pt x="6948139" y="3349477"/>
                </a:lnTo>
                <a:lnTo>
                  <a:pt x="7089125" y="3345761"/>
                </a:lnTo>
                <a:lnTo>
                  <a:pt x="7229191" y="3341243"/>
                </a:lnTo>
                <a:lnTo>
                  <a:pt x="7368304" y="3335933"/>
                </a:lnTo>
                <a:lnTo>
                  <a:pt x="7506430" y="3329839"/>
                </a:lnTo>
                <a:lnTo>
                  <a:pt x="7643536" y="3322970"/>
                </a:lnTo>
                <a:lnTo>
                  <a:pt x="7779587" y="3315335"/>
                </a:lnTo>
                <a:lnTo>
                  <a:pt x="7914550" y="3306943"/>
                </a:lnTo>
                <a:lnTo>
                  <a:pt x="8048391" y="3297803"/>
                </a:lnTo>
                <a:lnTo>
                  <a:pt x="8181077" y="3287923"/>
                </a:lnTo>
                <a:lnTo>
                  <a:pt x="8312573" y="3277313"/>
                </a:lnTo>
                <a:lnTo>
                  <a:pt x="8442847" y="3265982"/>
                </a:lnTo>
                <a:lnTo>
                  <a:pt x="8571863" y="3253937"/>
                </a:lnTo>
                <a:lnTo>
                  <a:pt x="8699589" y="3241189"/>
                </a:lnTo>
                <a:lnTo>
                  <a:pt x="8825991" y="3227747"/>
                </a:lnTo>
                <a:lnTo>
                  <a:pt x="8951035" y="3213618"/>
                </a:lnTo>
                <a:lnTo>
                  <a:pt x="9074687" y="3198811"/>
                </a:lnTo>
                <a:lnTo>
                  <a:pt x="9196913" y="3183337"/>
                </a:lnTo>
                <a:lnTo>
                  <a:pt x="9317680" y="3167203"/>
                </a:lnTo>
                <a:lnTo>
                  <a:pt x="9436954" y="3150419"/>
                </a:lnTo>
                <a:lnTo>
                  <a:pt x="9554702" y="3132993"/>
                </a:lnTo>
                <a:lnTo>
                  <a:pt x="9670889" y="3114934"/>
                </a:lnTo>
                <a:lnTo>
                  <a:pt x="9785481" y="3096252"/>
                </a:lnTo>
                <a:lnTo>
                  <a:pt x="9898446" y="3076954"/>
                </a:lnTo>
                <a:lnTo>
                  <a:pt x="10009749" y="3057050"/>
                </a:lnTo>
                <a:lnTo>
                  <a:pt x="10119357" y="3036550"/>
                </a:lnTo>
                <a:lnTo>
                  <a:pt x="10227235" y="3015460"/>
                </a:lnTo>
                <a:lnTo>
                  <a:pt x="10333350" y="2993792"/>
                </a:lnTo>
                <a:lnTo>
                  <a:pt x="10437669" y="2971552"/>
                </a:lnTo>
                <a:lnTo>
                  <a:pt x="10540157" y="2948751"/>
                </a:lnTo>
                <a:lnTo>
                  <a:pt x="10640782" y="2925398"/>
                </a:lnTo>
                <a:lnTo>
                  <a:pt x="10739508" y="2901500"/>
                </a:lnTo>
                <a:lnTo>
                  <a:pt x="10836302" y="2877067"/>
                </a:lnTo>
                <a:lnTo>
                  <a:pt x="10931131" y="2852108"/>
                </a:lnTo>
                <a:lnTo>
                  <a:pt x="10977798" y="2839434"/>
                </a:lnTo>
                <a:lnTo>
                  <a:pt x="11023961" y="2826632"/>
                </a:lnTo>
                <a:lnTo>
                  <a:pt x="11069616" y="2813702"/>
                </a:lnTo>
                <a:lnTo>
                  <a:pt x="11114758" y="2800647"/>
                </a:lnTo>
                <a:lnTo>
                  <a:pt x="11159384" y="2787467"/>
                </a:lnTo>
                <a:lnTo>
                  <a:pt x="11203489" y="2774163"/>
                </a:lnTo>
                <a:lnTo>
                  <a:pt x="11247068" y="2760736"/>
                </a:lnTo>
                <a:lnTo>
                  <a:pt x="11290119" y="2747188"/>
                </a:lnTo>
                <a:lnTo>
                  <a:pt x="11332636" y="2733519"/>
                </a:lnTo>
                <a:lnTo>
                  <a:pt x="11374615" y="2719731"/>
                </a:lnTo>
                <a:lnTo>
                  <a:pt x="11416052" y="2705825"/>
                </a:lnTo>
                <a:lnTo>
                  <a:pt x="11456943" y="2691802"/>
                </a:lnTo>
                <a:lnTo>
                  <a:pt x="11497283" y="2677663"/>
                </a:lnTo>
                <a:lnTo>
                  <a:pt x="11537069" y="2663408"/>
                </a:lnTo>
                <a:lnTo>
                  <a:pt x="11576296" y="2649040"/>
                </a:lnTo>
                <a:lnTo>
                  <a:pt x="11614960" y="2634560"/>
                </a:lnTo>
                <a:lnTo>
                  <a:pt x="11653057" y="2619968"/>
                </a:lnTo>
                <a:lnTo>
                  <a:pt x="11690582" y="2605265"/>
                </a:lnTo>
                <a:lnTo>
                  <a:pt x="11727532" y="2590453"/>
                </a:lnTo>
                <a:lnTo>
                  <a:pt x="11763901" y="2575533"/>
                </a:lnTo>
                <a:lnTo>
                  <a:pt x="11799687" y="2560505"/>
                </a:lnTo>
                <a:lnTo>
                  <a:pt x="11834884" y="2545372"/>
                </a:lnTo>
                <a:lnTo>
                  <a:pt x="11903496" y="2514792"/>
                </a:lnTo>
                <a:lnTo>
                  <a:pt x="11969704" y="2483801"/>
                </a:lnTo>
                <a:lnTo>
                  <a:pt x="12033475" y="2452408"/>
                </a:lnTo>
                <a:lnTo>
                  <a:pt x="12094773" y="2420622"/>
                </a:lnTo>
                <a:lnTo>
                  <a:pt x="12153567" y="2388452"/>
                </a:lnTo>
                <a:lnTo>
                  <a:pt x="12209821" y="2355907"/>
                </a:lnTo>
                <a:lnTo>
                  <a:pt x="12263503" y="2322995"/>
                </a:lnTo>
                <a:lnTo>
                  <a:pt x="12314578" y="2289726"/>
                </a:lnTo>
                <a:lnTo>
                  <a:pt x="12363013" y="2256109"/>
                </a:lnTo>
                <a:lnTo>
                  <a:pt x="12408774" y="2222152"/>
                </a:lnTo>
                <a:lnTo>
                  <a:pt x="12451827" y="2187864"/>
                </a:lnTo>
                <a:lnTo>
                  <a:pt x="12492138" y="2153254"/>
                </a:lnTo>
                <a:lnTo>
                  <a:pt x="12529675" y="2118331"/>
                </a:lnTo>
                <a:lnTo>
                  <a:pt x="12564402" y="2083105"/>
                </a:lnTo>
                <a:lnTo>
                  <a:pt x="12596287" y="2047582"/>
                </a:lnTo>
                <a:lnTo>
                  <a:pt x="12625295" y="2011774"/>
                </a:lnTo>
                <a:lnTo>
                  <a:pt x="12651393" y="1975688"/>
                </a:lnTo>
                <a:lnTo>
                  <a:pt x="12674546" y="1939333"/>
                </a:lnTo>
                <a:lnTo>
                  <a:pt x="12694723" y="1902718"/>
                </a:lnTo>
                <a:lnTo>
                  <a:pt x="12711887" y="1865853"/>
                </a:lnTo>
                <a:lnTo>
                  <a:pt x="12726007" y="1828746"/>
                </a:lnTo>
                <a:lnTo>
                  <a:pt x="12737048" y="1791406"/>
                </a:lnTo>
                <a:lnTo>
                  <a:pt x="12744975" y="1753841"/>
                </a:lnTo>
                <a:lnTo>
                  <a:pt x="12750957" y="1697093"/>
                </a:lnTo>
                <a:lnTo>
                  <a:pt x="12751358" y="1678075"/>
                </a:lnTo>
                <a:lnTo>
                  <a:pt x="12750957" y="1659056"/>
                </a:lnTo>
                <a:lnTo>
                  <a:pt x="12744975" y="1602308"/>
                </a:lnTo>
                <a:lnTo>
                  <a:pt x="12737048" y="1564744"/>
                </a:lnTo>
                <a:lnTo>
                  <a:pt x="12726007" y="1527403"/>
                </a:lnTo>
                <a:lnTo>
                  <a:pt x="12711887" y="1490296"/>
                </a:lnTo>
                <a:lnTo>
                  <a:pt x="12694723" y="1453431"/>
                </a:lnTo>
                <a:lnTo>
                  <a:pt x="12674546" y="1416816"/>
                </a:lnTo>
                <a:lnTo>
                  <a:pt x="12651393" y="1380462"/>
                </a:lnTo>
                <a:lnTo>
                  <a:pt x="12625295" y="1344376"/>
                </a:lnTo>
                <a:lnTo>
                  <a:pt x="12596287" y="1308567"/>
                </a:lnTo>
                <a:lnTo>
                  <a:pt x="12564402" y="1273045"/>
                </a:lnTo>
                <a:lnTo>
                  <a:pt x="12529675" y="1237818"/>
                </a:lnTo>
                <a:lnTo>
                  <a:pt x="12492138" y="1202895"/>
                </a:lnTo>
                <a:lnTo>
                  <a:pt x="12451827" y="1168285"/>
                </a:lnTo>
                <a:lnTo>
                  <a:pt x="12408774" y="1133997"/>
                </a:lnTo>
                <a:lnTo>
                  <a:pt x="12363013" y="1100040"/>
                </a:lnTo>
                <a:lnTo>
                  <a:pt x="12314578" y="1066423"/>
                </a:lnTo>
                <a:lnTo>
                  <a:pt x="12263503" y="1033154"/>
                </a:lnTo>
                <a:lnTo>
                  <a:pt x="12209821" y="1000243"/>
                </a:lnTo>
                <a:lnTo>
                  <a:pt x="12153567" y="967697"/>
                </a:lnTo>
                <a:lnTo>
                  <a:pt x="12094773" y="935527"/>
                </a:lnTo>
                <a:lnTo>
                  <a:pt x="12033475" y="903742"/>
                </a:lnTo>
                <a:lnTo>
                  <a:pt x="11969704" y="872349"/>
                </a:lnTo>
                <a:lnTo>
                  <a:pt x="11903496" y="841358"/>
                </a:lnTo>
                <a:lnTo>
                  <a:pt x="11834884" y="810777"/>
                </a:lnTo>
                <a:lnTo>
                  <a:pt x="11799687" y="795644"/>
                </a:lnTo>
                <a:lnTo>
                  <a:pt x="11763901" y="780617"/>
                </a:lnTo>
                <a:lnTo>
                  <a:pt x="11727532" y="765696"/>
                </a:lnTo>
                <a:lnTo>
                  <a:pt x="11690582" y="750884"/>
                </a:lnTo>
                <a:lnTo>
                  <a:pt x="11653057" y="736182"/>
                </a:lnTo>
                <a:lnTo>
                  <a:pt x="11614960" y="721589"/>
                </a:lnTo>
                <a:lnTo>
                  <a:pt x="11576296" y="707109"/>
                </a:lnTo>
                <a:lnTo>
                  <a:pt x="11537069" y="692741"/>
                </a:lnTo>
                <a:lnTo>
                  <a:pt x="11497283" y="678487"/>
                </a:lnTo>
                <a:lnTo>
                  <a:pt x="11456943" y="664347"/>
                </a:lnTo>
                <a:lnTo>
                  <a:pt x="11416052" y="650324"/>
                </a:lnTo>
                <a:lnTo>
                  <a:pt x="11374615" y="636418"/>
                </a:lnTo>
                <a:lnTo>
                  <a:pt x="11332636" y="622630"/>
                </a:lnTo>
                <a:lnTo>
                  <a:pt x="11290119" y="608961"/>
                </a:lnTo>
                <a:lnTo>
                  <a:pt x="11247068" y="595413"/>
                </a:lnTo>
                <a:lnTo>
                  <a:pt x="11203489" y="581986"/>
                </a:lnTo>
                <a:lnTo>
                  <a:pt x="11159384" y="568682"/>
                </a:lnTo>
                <a:lnTo>
                  <a:pt x="11114758" y="555502"/>
                </a:lnTo>
                <a:lnTo>
                  <a:pt x="11069616" y="542447"/>
                </a:lnTo>
                <a:lnTo>
                  <a:pt x="11023961" y="529517"/>
                </a:lnTo>
                <a:lnTo>
                  <a:pt x="10977798" y="516715"/>
                </a:lnTo>
                <a:lnTo>
                  <a:pt x="10931131" y="504041"/>
                </a:lnTo>
                <a:lnTo>
                  <a:pt x="10836302" y="479082"/>
                </a:lnTo>
                <a:lnTo>
                  <a:pt x="10739508" y="454649"/>
                </a:lnTo>
                <a:lnTo>
                  <a:pt x="10640782" y="430752"/>
                </a:lnTo>
                <a:lnTo>
                  <a:pt x="10540157" y="407398"/>
                </a:lnTo>
                <a:lnTo>
                  <a:pt x="10437669" y="384597"/>
                </a:lnTo>
                <a:lnTo>
                  <a:pt x="10333350" y="362358"/>
                </a:lnTo>
                <a:lnTo>
                  <a:pt x="10227235" y="340689"/>
                </a:lnTo>
                <a:lnTo>
                  <a:pt x="10119357" y="319600"/>
                </a:lnTo>
                <a:lnTo>
                  <a:pt x="10009749" y="299099"/>
                </a:lnTo>
                <a:lnTo>
                  <a:pt x="9898446" y="279195"/>
                </a:lnTo>
                <a:lnTo>
                  <a:pt x="9785481" y="259898"/>
                </a:lnTo>
                <a:lnTo>
                  <a:pt x="9670889" y="241215"/>
                </a:lnTo>
                <a:lnTo>
                  <a:pt x="9554702" y="223156"/>
                </a:lnTo>
                <a:lnTo>
                  <a:pt x="9436954" y="205730"/>
                </a:lnTo>
                <a:lnTo>
                  <a:pt x="9317680" y="188946"/>
                </a:lnTo>
                <a:lnTo>
                  <a:pt x="9196913" y="172812"/>
                </a:lnTo>
                <a:lnTo>
                  <a:pt x="9074687" y="157338"/>
                </a:lnTo>
                <a:lnTo>
                  <a:pt x="8951035" y="142532"/>
                </a:lnTo>
                <a:lnTo>
                  <a:pt x="8825991" y="128403"/>
                </a:lnTo>
                <a:lnTo>
                  <a:pt x="8699589" y="114960"/>
                </a:lnTo>
                <a:lnTo>
                  <a:pt x="8571863" y="102212"/>
                </a:lnTo>
                <a:lnTo>
                  <a:pt x="8442847" y="90168"/>
                </a:lnTo>
                <a:lnTo>
                  <a:pt x="8312573" y="78836"/>
                </a:lnTo>
                <a:lnTo>
                  <a:pt x="8181077" y="68226"/>
                </a:lnTo>
                <a:lnTo>
                  <a:pt x="8048391" y="58347"/>
                </a:lnTo>
                <a:lnTo>
                  <a:pt x="7914550" y="49206"/>
                </a:lnTo>
                <a:lnTo>
                  <a:pt x="7779587" y="40814"/>
                </a:lnTo>
                <a:lnTo>
                  <a:pt x="7643536" y="33179"/>
                </a:lnTo>
                <a:lnTo>
                  <a:pt x="7506430" y="26310"/>
                </a:lnTo>
                <a:lnTo>
                  <a:pt x="7368304" y="20216"/>
                </a:lnTo>
                <a:lnTo>
                  <a:pt x="7229191" y="14906"/>
                </a:lnTo>
                <a:lnTo>
                  <a:pt x="7089125" y="10388"/>
                </a:lnTo>
                <a:lnTo>
                  <a:pt x="6948139" y="6672"/>
                </a:lnTo>
                <a:lnTo>
                  <a:pt x="6806268" y="3766"/>
                </a:lnTo>
                <a:lnTo>
                  <a:pt x="6663545" y="1679"/>
                </a:lnTo>
                <a:lnTo>
                  <a:pt x="6520004" y="421"/>
                </a:lnTo>
                <a:lnTo>
                  <a:pt x="6375679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0370" y="3243579"/>
            <a:ext cx="8201659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4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balanced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L4</a:t>
            </a:r>
            <a:r>
              <a:rPr sz="40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FFFF00"/>
                </a:solidFill>
                <a:latin typeface="Calibri"/>
                <a:cs typeface="Calibri"/>
              </a:rPr>
              <a:t>of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4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OSI</a:t>
            </a:r>
            <a:r>
              <a:rPr sz="40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00"/>
                </a:solidFill>
                <a:latin typeface="Calibri"/>
                <a:cs typeface="Calibri"/>
              </a:rPr>
              <a:t>model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r>
              <a:rPr sz="4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70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4000" spc="15" dirty="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sz="4000" spc="-484" dirty="0">
                <a:solidFill>
                  <a:srgbClr val="FFFF00"/>
                </a:solidFill>
                <a:latin typeface="Calibri"/>
                <a:cs typeface="Calibri"/>
              </a:rPr>
              <a:t>P</a:t>
            </a:r>
            <a:r>
              <a:rPr sz="4000" spc="15" dirty="0">
                <a:solidFill>
                  <a:srgbClr val="FFFF00"/>
                </a:solidFill>
                <a:latin typeface="Calibri"/>
                <a:cs typeface="Calibri"/>
              </a:rPr>
              <a:t>,</a:t>
            </a:r>
            <a:r>
              <a:rPr sz="40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UDP</a:t>
            </a:r>
            <a:r>
              <a:rPr sz="40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sz="4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FFFF00"/>
                </a:solidFill>
                <a:latin typeface="Calibri"/>
                <a:cs typeface="Calibri"/>
              </a:rPr>
              <a:t>TLS</a:t>
            </a:r>
            <a:r>
              <a:rPr sz="40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982" y="6471137"/>
            <a:ext cx="13886815" cy="1115695"/>
          </a:xfrm>
          <a:custGeom>
            <a:avLst/>
            <a:gdLst/>
            <a:ahLst/>
            <a:cxnLst/>
            <a:rect l="l" t="t" r="r" b="b"/>
            <a:pathLst>
              <a:path w="13886815" h="1115695">
                <a:moveTo>
                  <a:pt x="13700918" y="0"/>
                </a:moveTo>
                <a:lnTo>
                  <a:pt x="185901" y="0"/>
                </a:lnTo>
                <a:lnTo>
                  <a:pt x="136481" y="6640"/>
                </a:lnTo>
                <a:lnTo>
                  <a:pt x="92073" y="25380"/>
                </a:lnTo>
                <a:lnTo>
                  <a:pt x="54449" y="54449"/>
                </a:lnTo>
                <a:lnTo>
                  <a:pt x="25381" y="92073"/>
                </a:lnTo>
                <a:lnTo>
                  <a:pt x="6640" y="136481"/>
                </a:lnTo>
                <a:lnTo>
                  <a:pt x="0" y="185901"/>
                </a:lnTo>
                <a:lnTo>
                  <a:pt x="0" y="929464"/>
                </a:lnTo>
                <a:lnTo>
                  <a:pt x="6640" y="978884"/>
                </a:lnTo>
                <a:lnTo>
                  <a:pt x="25381" y="1023293"/>
                </a:lnTo>
                <a:lnTo>
                  <a:pt x="54449" y="1060917"/>
                </a:lnTo>
                <a:lnTo>
                  <a:pt x="92073" y="1089985"/>
                </a:lnTo>
                <a:lnTo>
                  <a:pt x="136481" y="1108726"/>
                </a:lnTo>
                <a:lnTo>
                  <a:pt x="185901" y="1115366"/>
                </a:lnTo>
                <a:lnTo>
                  <a:pt x="13700918" y="1115366"/>
                </a:lnTo>
                <a:lnTo>
                  <a:pt x="13750337" y="1108726"/>
                </a:lnTo>
                <a:lnTo>
                  <a:pt x="13794745" y="1089985"/>
                </a:lnTo>
                <a:lnTo>
                  <a:pt x="13832369" y="1060917"/>
                </a:lnTo>
                <a:lnTo>
                  <a:pt x="13861438" y="1023293"/>
                </a:lnTo>
                <a:lnTo>
                  <a:pt x="13880180" y="978884"/>
                </a:lnTo>
                <a:lnTo>
                  <a:pt x="13886820" y="929464"/>
                </a:lnTo>
                <a:lnTo>
                  <a:pt x="13886820" y="185901"/>
                </a:lnTo>
                <a:lnTo>
                  <a:pt x="13880180" y="136481"/>
                </a:lnTo>
                <a:lnTo>
                  <a:pt x="13861438" y="92073"/>
                </a:lnTo>
                <a:lnTo>
                  <a:pt x="13832369" y="54449"/>
                </a:lnTo>
                <a:lnTo>
                  <a:pt x="13794745" y="25380"/>
                </a:lnTo>
                <a:lnTo>
                  <a:pt x="13750337" y="6640"/>
                </a:lnTo>
                <a:lnTo>
                  <a:pt x="1370091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49318" y="6534404"/>
            <a:ext cx="8811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ELB</a:t>
            </a:r>
            <a:r>
              <a:rPr sz="3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3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3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3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Calibri"/>
                <a:cs typeface="Calibri"/>
              </a:rPr>
              <a:t>Understanding:</a:t>
            </a:r>
            <a:endParaRPr sz="3000">
              <a:latin typeface="Calibri"/>
              <a:cs typeface="Calibri"/>
            </a:endParaRPr>
          </a:p>
          <a:p>
            <a:pPr marL="5588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https://aws.amazon.com/elasticloadbalancing/features/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97877"/>
            <a:ext cx="14290675" cy="868044"/>
          </a:xfrm>
          <a:custGeom>
            <a:avLst/>
            <a:gdLst/>
            <a:ahLst/>
            <a:cxnLst/>
            <a:rect l="l" t="t" r="r" b="b"/>
            <a:pathLst>
              <a:path w="14290675" h="868044">
                <a:moveTo>
                  <a:pt x="14145844" y="0"/>
                </a:moveTo>
                <a:lnTo>
                  <a:pt x="144592" y="0"/>
                </a:lnTo>
                <a:lnTo>
                  <a:pt x="98889" y="7371"/>
                </a:lnTo>
                <a:lnTo>
                  <a:pt x="59197" y="27898"/>
                </a:lnTo>
                <a:lnTo>
                  <a:pt x="27897" y="59198"/>
                </a:lnTo>
                <a:lnTo>
                  <a:pt x="7371" y="98890"/>
                </a:lnTo>
                <a:lnTo>
                  <a:pt x="0" y="144592"/>
                </a:lnTo>
                <a:lnTo>
                  <a:pt x="0" y="722915"/>
                </a:lnTo>
                <a:lnTo>
                  <a:pt x="7371" y="768618"/>
                </a:lnTo>
                <a:lnTo>
                  <a:pt x="27897" y="808310"/>
                </a:lnTo>
                <a:lnTo>
                  <a:pt x="59197" y="839610"/>
                </a:lnTo>
                <a:lnTo>
                  <a:pt x="98889" y="860136"/>
                </a:lnTo>
                <a:lnTo>
                  <a:pt x="144592" y="867507"/>
                </a:lnTo>
                <a:lnTo>
                  <a:pt x="14145844" y="867507"/>
                </a:lnTo>
                <a:lnTo>
                  <a:pt x="14191541" y="860136"/>
                </a:lnTo>
                <a:lnTo>
                  <a:pt x="14231232" y="839610"/>
                </a:lnTo>
                <a:lnTo>
                  <a:pt x="14262533" y="808310"/>
                </a:lnTo>
                <a:lnTo>
                  <a:pt x="14283061" y="768618"/>
                </a:lnTo>
                <a:lnTo>
                  <a:pt x="14290433" y="722915"/>
                </a:lnTo>
                <a:lnTo>
                  <a:pt x="14290433" y="144592"/>
                </a:lnTo>
                <a:lnTo>
                  <a:pt x="14283061" y="98890"/>
                </a:lnTo>
                <a:lnTo>
                  <a:pt x="14262533" y="59198"/>
                </a:lnTo>
                <a:lnTo>
                  <a:pt x="14231232" y="27898"/>
                </a:lnTo>
                <a:lnTo>
                  <a:pt x="14191541" y="7371"/>
                </a:lnTo>
                <a:lnTo>
                  <a:pt x="14145844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990" y="725424"/>
            <a:ext cx="138036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5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3500"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500"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500"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1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610457"/>
            <a:ext cx="6788150" cy="1125855"/>
          </a:xfrm>
          <a:custGeom>
            <a:avLst/>
            <a:gdLst/>
            <a:ahLst/>
            <a:cxnLst/>
            <a:rect l="l" t="t" r="r" b="b"/>
            <a:pathLst>
              <a:path w="6788150" h="1125855">
                <a:moveTo>
                  <a:pt x="3393829" y="0"/>
                </a:moveTo>
                <a:lnTo>
                  <a:pt x="3317004" y="141"/>
                </a:lnTo>
                <a:lnTo>
                  <a:pt x="3240596" y="563"/>
                </a:lnTo>
                <a:lnTo>
                  <a:pt x="3164623" y="1263"/>
                </a:lnTo>
                <a:lnTo>
                  <a:pt x="3089104" y="2237"/>
                </a:lnTo>
                <a:lnTo>
                  <a:pt x="3014056" y="3483"/>
                </a:lnTo>
                <a:lnTo>
                  <a:pt x="2939497" y="4998"/>
                </a:lnTo>
                <a:lnTo>
                  <a:pt x="2865446" y="6779"/>
                </a:lnTo>
                <a:lnTo>
                  <a:pt x="2791921" y="8822"/>
                </a:lnTo>
                <a:lnTo>
                  <a:pt x="2718938" y="11126"/>
                </a:lnTo>
                <a:lnTo>
                  <a:pt x="2646517" y="13686"/>
                </a:lnTo>
                <a:lnTo>
                  <a:pt x="2574675" y="16500"/>
                </a:lnTo>
                <a:lnTo>
                  <a:pt x="2503430" y="19565"/>
                </a:lnTo>
                <a:lnTo>
                  <a:pt x="2432800" y="22878"/>
                </a:lnTo>
                <a:lnTo>
                  <a:pt x="2362804" y="26436"/>
                </a:lnTo>
                <a:lnTo>
                  <a:pt x="2293458" y="30236"/>
                </a:lnTo>
                <a:lnTo>
                  <a:pt x="2224781" y="34274"/>
                </a:lnTo>
                <a:lnTo>
                  <a:pt x="2156792" y="38549"/>
                </a:lnTo>
                <a:lnTo>
                  <a:pt x="2089507" y="43057"/>
                </a:lnTo>
                <a:lnTo>
                  <a:pt x="2022945" y="47795"/>
                </a:lnTo>
                <a:lnTo>
                  <a:pt x="1957124" y="52760"/>
                </a:lnTo>
                <a:lnTo>
                  <a:pt x="1892062" y="57949"/>
                </a:lnTo>
                <a:lnTo>
                  <a:pt x="1827776" y="63359"/>
                </a:lnTo>
                <a:lnTo>
                  <a:pt x="1764286" y="68987"/>
                </a:lnTo>
                <a:lnTo>
                  <a:pt x="1701608" y="74831"/>
                </a:lnTo>
                <a:lnTo>
                  <a:pt x="1639760" y="80886"/>
                </a:lnTo>
                <a:lnTo>
                  <a:pt x="1578762" y="87151"/>
                </a:lnTo>
                <a:lnTo>
                  <a:pt x="1518630" y="93622"/>
                </a:lnTo>
                <a:lnTo>
                  <a:pt x="1459382" y="100296"/>
                </a:lnTo>
                <a:lnTo>
                  <a:pt x="1401037" y="107171"/>
                </a:lnTo>
                <a:lnTo>
                  <a:pt x="1343612" y="114243"/>
                </a:lnTo>
                <a:lnTo>
                  <a:pt x="1287126" y="121509"/>
                </a:lnTo>
                <a:lnTo>
                  <a:pt x="1231596" y="128967"/>
                </a:lnTo>
                <a:lnTo>
                  <a:pt x="1177041" y="136612"/>
                </a:lnTo>
                <a:lnTo>
                  <a:pt x="1123478" y="144444"/>
                </a:lnTo>
                <a:lnTo>
                  <a:pt x="1070925" y="152457"/>
                </a:lnTo>
                <a:lnTo>
                  <a:pt x="1019401" y="160650"/>
                </a:lnTo>
                <a:lnTo>
                  <a:pt x="968922" y="169020"/>
                </a:lnTo>
                <a:lnTo>
                  <a:pt x="919508" y="177563"/>
                </a:lnTo>
                <a:lnTo>
                  <a:pt x="871176" y="186276"/>
                </a:lnTo>
                <a:lnTo>
                  <a:pt x="823944" y="195157"/>
                </a:lnTo>
                <a:lnTo>
                  <a:pt x="777830" y="204202"/>
                </a:lnTo>
                <a:lnTo>
                  <a:pt x="732852" y="213410"/>
                </a:lnTo>
                <a:lnTo>
                  <a:pt x="689028" y="222775"/>
                </a:lnTo>
                <a:lnTo>
                  <a:pt x="646376" y="232296"/>
                </a:lnTo>
                <a:lnTo>
                  <a:pt x="604914" y="241970"/>
                </a:lnTo>
                <a:lnTo>
                  <a:pt x="564660" y="251794"/>
                </a:lnTo>
                <a:lnTo>
                  <a:pt x="525631" y="261764"/>
                </a:lnTo>
                <a:lnTo>
                  <a:pt x="487847" y="271877"/>
                </a:lnTo>
                <a:lnTo>
                  <a:pt x="416081" y="292524"/>
                </a:lnTo>
                <a:lnTo>
                  <a:pt x="349505" y="313710"/>
                </a:lnTo>
                <a:lnTo>
                  <a:pt x="288264" y="335411"/>
                </a:lnTo>
                <a:lnTo>
                  <a:pt x="232501" y="357603"/>
                </a:lnTo>
                <a:lnTo>
                  <a:pt x="182360" y="380262"/>
                </a:lnTo>
                <a:lnTo>
                  <a:pt x="137985" y="403366"/>
                </a:lnTo>
                <a:lnTo>
                  <a:pt x="99518" y="426889"/>
                </a:lnTo>
                <a:lnTo>
                  <a:pt x="67104" y="450808"/>
                </a:lnTo>
                <a:lnTo>
                  <a:pt x="30147" y="487378"/>
                </a:lnTo>
                <a:lnTo>
                  <a:pt x="7617" y="524704"/>
                </a:lnTo>
                <a:lnTo>
                  <a:pt x="0" y="562707"/>
                </a:lnTo>
                <a:lnTo>
                  <a:pt x="852" y="575445"/>
                </a:lnTo>
                <a:lnTo>
                  <a:pt x="13494" y="613232"/>
                </a:lnTo>
                <a:lnTo>
                  <a:pt x="40887" y="650315"/>
                </a:lnTo>
                <a:lnTo>
                  <a:pt x="82546" y="686614"/>
                </a:lnTo>
                <a:lnTo>
                  <a:pt x="118004" y="710339"/>
                </a:lnTo>
                <a:lnTo>
                  <a:pt x="159443" y="733655"/>
                </a:lnTo>
                <a:lnTo>
                  <a:pt x="206719" y="756539"/>
                </a:lnTo>
                <a:lnTo>
                  <a:pt x="259689" y="778968"/>
                </a:lnTo>
                <a:lnTo>
                  <a:pt x="318209" y="800918"/>
                </a:lnTo>
                <a:lnTo>
                  <a:pt x="382135" y="822364"/>
                </a:lnTo>
                <a:lnTo>
                  <a:pt x="451324" y="843283"/>
                </a:lnTo>
                <a:lnTo>
                  <a:pt x="525631" y="863652"/>
                </a:lnTo>
                <a:lnTo>
                  <a:pt x="564660" y="873622"/>
                </a:lnTo>
                <a:lnTo>
                  <a:pt x="604914" y="883445"/>
                </a:lnTo>
                <a:lnTo>
                  <a:pt x="646376" y="893119"/>
                </a:lnTo>
                <a:lnTo>
                  <a:pt x="689028" y="902640"/>
                </a:lnTo>
                <a:lnTo>
                  <a:pt x="732852" y="912006"/>
                </a:lnTo>
                <a:lnTo>
                  <a:pt x="777830" y="921213"/>
                </a:lnTo>
                <a:lnTo>
                  <a:pt x="823944" y="930258"/>
                </a:lnTo>
                <a:lnTo>
                  <a:pt x="871176" y="939139"/>
                </a:lnTo>
                <a:lnTo>
                  <a:pt x="919508" y="947852"/>
                </a:lnTo>
                <a:lnTo>
                  <a:pt x="968922" y="956395"/>
                </a:lnTo>
                <a:lnTo>
                  <a:pt x="1019401" y="964765"/>
                </a:lnTo>
                <a:lnTo>
                  <a:pt x="1070925" y="972958"/>
                </a:lnTo>
                <a:lnTo>
                  <a:pt x="1123478" y="980971"/>
                </a:lnTo>
                <a:lnTo>
                  <a:pt x="1177041" y="988803"/>
                </a:lnTo>
                <a:lnTo>
                  <a:pt x="1231596" y="996448"/>
                </a:lnTo>
                <a:lnTo>
                  <a:pt x="1287126" y="1003906"/>
                </a:lnTo>
                <a:lnTo>
                  <a:pt x="1343612" y="1011172"/>
                </a:lnTo>
                <a:lnTo>
                  <a:pt x="1401037" y="1018244"/>
                </a:lnTo>
                <a:lnTo>
                  <a:pt x="1459382" y="1025118"/>
                </a:lnTo>
                <a:lnTo>
                  <a:pt x="1518630" y="1031793"/>
                </a:lnTo>
                <a:lnTo>
                  <a:pt x="1578762" y="1038264"/>
                </a:lnTo>
                <a:lnTo>
                  <a:pt x="1639760" y="1044529"/>
                </a:lnTo>
                <a:lnTo>
                  <a:pt x="1701608" y="1050584"/>
                </a:lnTo>
                <a:lnTo>
                  <a:pt x="1764286" y="1056428"/>
                </a:lnTo>
                <a:lnTo>
                  <a:pt x="1827776" y="1062056"/>
                </a:lnTo>
                <a:lnTo>
                  <a:pt x="1892062" y="1067466"/>
                </a:lnTo>
                <a:lnTo>
                  <a:pt x="1957124" y="1072655"/>
                </a:lnTo>
                <a:lnTo>
                  <a:pt x="2022945" y="1077620"/>
                </a:lnTo>
                <a:lnTo>
                  <a:pt x="2089507" y="1082358"/>
                </a:lnTo>
                <a:lnTo>
                  <a:pt x="2156792" y="1086866"/>
                </a:lnTo>
                <a:lnTo>
                  <a:pt x="2224781" y="1091140"/>
                </a:lnTo>
                <a:lnTo>
                  <a:pt x="2293458" y="1095179"/>
                </a:lnTo>
                <a:lnTo>
                  <a:pt x="2362804" y="1098979"/>
                </a:lnTo>
                <a:lnTo>
                  <a:pt x="2432800" y="1102537"/>
                </a:lnTo>
                <a:lnTo>
                  <a:pt x="2503430" y="1105850"/>
                </a:lnTo>
                <a:lnTo>
                  <a:pt x="2574675" y="1108915"/>
                </a:lnTo>
                <a:lnTo>
                  <a:pt x="2646517" y="1111729"/>
                </a:lnTo>
                <a:lnTo>
                  <a:pt x="2718938" y="1114289"/>
                </a:lnTo>
                <a:lnTo>
                  <a:pt x="2791921" y="1116592"/>
                </a:lnTo>
                <a:lnTo>
                  <a:pt x="2865446" y="1118636"/>
                </a:lnTo>
                <a:lnTo>
                  <a:pt x="2939497" y="1120417"/>
                </a:lnTo>
                <a:lnTo>
                  <a:pt x="3014056" y="1121931"/>
                </a:lnTo>
                <a:lnTo>
                  <a:pt x="3089104" y="1123178"/>
                </a:lnTo>
                <a:lnTo>
                  <a:pt x="3164623" y="1124152"/>
                </a:lnTo>
                <a:lnTo>
                  <a:pt x="3240596" y="1124852"/>
                </a:lnTo>
                <a:lnTo>
                  <a:pt x="3317004" y="1125274"/>
                </a:lnTo>
                <a:lnTo>
                  <a:pt x="3393829" y="1125415"/>
                </a:lnTo>
                <a:lnTo>
                  <a:pt x="3470655" y="1125274"/>
                </a:lnTo>
                <a:lnTo>
                  <a:pt x="3547063" y="1124852"/>
                </a:lnTo>
                <a:lnTo>
                  <a:pt x="3623036" y="1124152"/>
                </a:lnTo>
                <a:lnTo>
                  <a:pt x="3698555" y="1123178"/>
                </a:lnTo>
                <a:lnTo>
                  <a:pt x="3773603" y="1121931"/>
                </a:lnTo>
                <a:lnTo>
                  <a:pt x="3848162" y="1120417"/>
                </a:lnTo>
                <a:lnTo>
                  <a:pt x="3922213" y="1118636"/>
                </a:lnTo>
                <a:lnTo>
                  <a:pt x="3995739" y="1116592"/>
                </a:lnTo>
                <a:lnTo>
                  <a:pt x="4068721" y="1114289"/>
                </a:lnTo>
                <a:lnTo>
                  <a:pt x="4141142" y="1111729"/>
                </a:lnTo>
                <a:lnTo>
                  <a:pt x="4212984" y="1108915"/>
                </a:lnTo>
                <a:lnTo>
                  <a:pt x="4284229" y="1105850"/>
                </a:lnTo>
                <a:lnTo>
                  <a:pt x="4354859" y="1102537"/>
                </a:lnTo>
                <a:lnTo>
                  <a:pt x="4424856" y="1098979"/>
                </a:lnTo>
                <a:lnTo>
                  <a:pt x="4494202" y="1095179"/>
                </a:lnTo>
                <a:lnTo>
                  <a:pt x="4562878" y="1091140"/>
                </a:lnTo>
                <a:lnTo>
                  <a:pt x="4630868" y="1086866"/>
                </a:lnTo>
                <a:lnTo>
                  <a:pt x="4698153" y="1082358"/>
                </a:lnTo>
                <a:lnTo>
                  <a:pt x="4764715" y="1077620"/>
                </a:lnTo>
                <a:lnTo>
                  <a:pt x="4830536" y="1072655"/>
                </a:lnTo>
                <a:lnTo>
                  <a:pt x="4895598" y="1067466"/>
                </a:lnTo>
                <a:lnTo>
                  <a:pt x="4959883" y="1062056"/>
                </a:lnTo>
                <a:lnTo>
                  <a:pt x="5023374" y="1056428"/>
                </a:lnTo>
                <a:lnTo>
                  <a:pt x="5086052" y="1050584"/>
                </a:lnTo>
                <a:lnTo>
                  <a:pt x="5147899" y="1044529"/>
                </a:lnTo>
                <a:lnTo>
                  <a:pt x="5208898" y="1038264"/>
                </a:lnTo>
                <a:lnTo>
                  <a:pt x="5269030" y="1031793"/>
                </a:lnTo>
                <a:lnTo>
                  <a:pt x="5328278" y="1025118"/>
                </a:lnTo>
                <a:lnTo>
                  <a:pt x="5386623" y="1018244"/>
                </a:lnTo>
                <a:lnTo>
                  <a:pt x="5444047" y="1011172"/>
                </a:lnTo>
                <a:lnTo>
                  <a:pt x="5500534" y="1003906"/>
                </a:lnTo>
                <a:lnTo>
                  <a:pt x="5556063" y="996448"/>
                </a:lnTo>
                <a:lnTo>
                  <a:pt x="5610619" y="988803"/>
                </a:lnTo>
                <a:lnTo>
                  <a:pt x="5664182" y="980971"/>
                </a:lnTo>
                <a:lnTo>
                  <a:pt x="5716735" y="972958"/>
                </a:lnTo>
                <a:lnTo>
                  <a:pt x="5768259" y="964765"/>
                </a:lnTo>
                <a:lnTo>
                  <a:pt x="5818738" y="956395"/>
                </a:lnTo>
                <a:lnTo>
                  <a:pt x="5868152" y="947852"/>
                </a:lnTo>
                <a:lnTo>
                  <a:pt x="5916484" y="939139"/>
                </a:lnTo>
                <a:lnTo>
                  <a:pt x="5963716" y="930258"/>
                </a:lnTo>
                <a:lnTo>
                  <a:pt x="6009830" y="921213"/>
                </a:lnTo>
                <a:lnTo>
                  <a:pt x="6054808" y="912006"/>
                </a:lnTo>
                <a:lnTo>
                  <a:pt x="6098632" y="902640"/>
                </a:lnTo>
                <a:lnTo>
                  <a:pt x="6141284" y="893119"/>
                </a:lnTo>
                <a:lnTo>
                  <a:pt x="6182746" y="883445"/>
                </a:lnTo>
                <a:lnTo>
                  <a:pt x="6223000" y="873622"/>
                </a:lnTo>
                <a:lnTo>
                  <a:pt x="6262029" y="863652"/>
                </a:lnTo>
                <a:lnTo>
                  <a:pt x="6299813" y="853538"/>
                </a:lnTo>
                <a:lnTo>
                  <a:pt x="6371579" y="832891"/>
                </a:lnTo>
                <a:lnTo>
                  <a:pt x="6438155" y="811705"/>
                </a:lnTo>
                <a:lnTo>
                  <a:pt x="6499396" y="790005"/>
                </a:lnTo>
                <a:lnTo>
                  <a:pt x="6555159" y="767812"/>
                </a:lnTo>
                <a:lnTo>
                  <a:pt x="6605300" y="745153"/>
                </a:lnTo>
                <a:lnTo>
                  <a:pt x="6649676" y="722049"/>
                </a:lnTo>
                <a:lnTo>
                  <a:pt x="6688142" y="698526"/>
                </a:lnTo>
                <a:lnTo>
                  <a:pt x="6720556" y="674607"/>
                </a:lnTo>
                <a:lnTo>
                  <a:pt x="6757513" y="638037"/>
                </a:lnTo>
                <a:lnTo>
                  <a:pt x="6780043" y="600711"/>
                </a:lnTo>
                <a:lnTo>
                  <a:pt x="6787661" y="562707"/>
                </a:lnTo>
                <a:lnTo>
                  <a:pt x="6786808" y="549969"/>
                </a:lnTo>
                <a:lnTo>
                  <a:pt x="6774166" y="512183"/>
                </a:lnTo>
                <a:lnTo>
                  <a:pt x="6746773" y="475100"/>
                </a:lnTo>
                <a:lnTo>
                  <a:pt x="6705115" y="438801"/>
                </a:lnTo>
                <a:lnTo>
                  <a:pt x="6669656" y="415076"/>
                </a:lnTo>
                <a:lnTo>
                  <a:pt x="6628217" y="391760"/>
                </a:lnTo>
                <a:lnTo>
                  <a:pt x="6580941" y="368876"/>
                </a:lnTo>
                <a:lnTo>
                  <a:pt x="6527971" y="346447"/>
                </a:lnTo>
                <a:lnTo>
                  <a:pt x="6469451" y="324497"/>
                </a:lnTo>
                <a:lnTo>
                  <a:pt x="6405525" y="303051"/>
                </a:lnTo>
                <a:lnTo>
                  <a:pt x="6336336" y="282132"/>
                </a:lnTo>
                <a:lnTo>
                  <a:pt x="6262029" y="261764"/>
                </a:lnTo>
                <a:lnTo>
                  <a:pt x="6223000" y="251794"/>
                </a:lnTo>
                <a:lnTo>
                  <a:pt x="6182746" y="241970"/>
                </a:lnTo>
                <a:lnTo>
                  <a:pt x="6141284" y="232296"/>
                </a:lnTo>
                <a:lnTo>
                  <a:pt x="6098632" y="222775"/>
                </a:lnTo>
                <a:lnTo>
                  <a:pt x="6054808" y="213410"/>
                </a:lnTo>
                <a:lnTo>
                  <a:pt x="6009830" y="204202"/>
                </a:lnTo>
                <a:lnTo>
                  <a:pt x="5963716" y="195157"/>
                </a:lnTo>
                <a:lnTo>
                  <a:pt x="5916484" y="186276"/>
                </a:lnTo>
                <a:lnTo>
                  <a:pt x="5868152" y="177563"/>
                </a:lnTo>
                <a:lnTo>
                  <a:pt x="5818738" y="169020"/>
                </a:lnTo>
                <a:lnTo>
                  <a:pt x="5768259" y="160650"/>
                </a:lnTo>
                <a:lnTo>
                  <a:pt x="5716735" y="152457"/>
                </a:lnTo>
                <a:lnTo>
                  <a:pt x="5664182" y="144444"/>
                </a:lnTo>
                <a:lnTo>
                  <a:pt x="5610619" y="136612"/>
                </a:lnTo>
                <a:lnTo>
                  <a:pt x="5556063" y="128967"/>
                </a:lnTo>
                <a:lnTo>
                  <a:pt x="5500534" y="121509"/>
                </a:lnTo>
                <a:lnTo>
                  <a:pt x="5444047" y="114243"/>
                </a:lnTo>
                <a:lnTo>
                  <a:pt x="5386623" y="107171"/>
                </a:lnTo>
                <a:lnTo>
                  <a:pt x="5328278" y="100296"/>
                </a:lnTo>
                <a:lnTo>
                  <a:pt x="5269030" y="93622"/>
                </a:lnTo>
                <a:lnTo>
                  <a:pt x="5208898" y="87151"/>
                </a:lnTo>
                <a:lnTo>
                  <a:pt x="5147899" y="80886"/>
                </a:lnTo>
                <a:lnTo>
                  <a:pt x="5086052" y="74831"/>
                </a:lnTo>
                <a:lnTo>
                  <a:pt x="5023374" y="68987"/>
                </a:lnTo>
                <a:lnTo>
                  <a:pt x="4959883" y="63359"/>
                </a:lnTo>
                <a:lnTo>
                  <a:pt x="4895598" y="57949"/>
                </a:lnTo>
                <a:lnTo>
                  <a:pt x="4830536" y="52760"/>
                </a:lnTo>
                <a:lnTo>
                  <a:pt x="4764715" y="47795"/>
                </a:lnTo>
                <a:lnTo>
                  <a:pt x="4698153" y="43057"/>
                </a:lnTo>
                <a:lnTo>
                  <a:pt x="4630868" y="38549"/>
                </a:lnTo>
                <a:lnTo>
                  <a:pt x="4562878" y="34274"/>
                </a:lnTo>
                <a:lnTo>
                  <a:pt x="4494202" y="30236"/>
                </a:lnTo>
                <a:lnTo>
                  <a:pt x="4424856" y="26436"/>
                </a:lnTo>
                <a:lnTo>
                  <a:pt x="4354859" y="22878"/>
                </a:lnTo>
                <a:lnTo>
                  <a:pt x="4284229" y="19565"/>
                </a:lnTo>
                <a:lnTo>
                  <a:pt x="4212984" y="16500"/>
                </a:lnTo>
                <a:lnTo>
                  <a:pt x="4141142" y="13686"/>
                </a:lnTo>
                <a:lnTo>
                  <a:pt x="4068721" y="11126"/>
                </a:lnTo>
                <a:lnTo>
                  <a:pt x="3995739" y="8822"/>
                </a:lnTo>
                <a:lnTo>
                  <a:pt x="3922213" y="6779"/>
                </a:lnTo>
                <a:lnTo>
                  <a:pt x="3848162" y="4998"/>
                </a:lnTo>
                <a:lnTo>
                  <a:pt x="3773603" y="3483"/>
                </a:lnTo>
                <a:lnTo>
                  <a:pt x="3698555" y="2237"/>
                </a:lnTo>
                <a:lnTo>
                  <a:pt x="3623036" y="1263"/>
                </a:lnTo>
                <a:lnTo>
                  <a:pt x="3547063" y="563"/>
                </a:lnTo>
                <a:lnTo>
                  <a:pt x="3470655" y="141"/>
                </a:lnTo>
                <a:lnTo>
                  <a:pt x="3393829" y="0"/>
                </a:lnTo>
                <a:close/>
              </a:path>
            </a:pathLst>
          </a:custGeom>
          <a:solidFill>
            <a:srgbClr val="502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9660" y="1610457"/>
            <a:ext cx="6893559" cy="1125855"/>
          </a:xfrm>
          <a:custGeom>
            <a:avLst/>
            <a:gdLst/>
            <a:ahLst/>
            <a:cxnLst/>
            <a:rect l="l" t="t" r="r" b="b"/>
            <a:pathLst>
              <a:path w="6893559" h="1125855">
                <a:moveTo>
                  <a:pt x="3446584" y="0"/>
                </a:moveTo>
                <a:lnTo>
                  <a:pt x="3369616" y="137"/>
                </a:lnTo>
                <a:lnTo>
                  <a:pt x="3293060" y="548"/>
                </a:lnTo>
                <a:lnTo>
                  <a:pt x="3216933" y="1229"/>
                </a:lnTo>
                <a:lnTo>
                  <a:pt x="3141255" y="2177"/>
                </a:lnTo>
                <a:lnTo>
                  <a:pt x="3066041" y="3390"/>
                </a:lnTo>
                <a:lnTo>
                  <a:pt x="2991310" y="4865"/>
                </a:lnTo>
                <a:lnTo>
                  <a:pt x="2917079" y="6599"/>
                </a:lnTo>
                <a:lnTo>
                  <a:pt x="2843365" y="8589"/>
                </a:lnTo>
                <a:lnTo>
                  <a:pt x="2770186" y="10832"/>
                </a:lnTo>
                <a:lnTo>
                  <a:pt x="2697560" y="13325"/>
                </a:lnTo>
                <a:lnTo>
                  <a:pt x="2625503" y="16066"/>
                </a:lnTo>
                <a:lnTo>
                  <a:pt x="2554034" y="19051"/>
                </a:lnTo>
                <a:lnTo>
                  <a:pt x="2483171" y="22278"/>
                </a:lnTo>
                <a:lnTo>
                  <a:pt x="2412930" y="25744"/>
                </a:lnTo>
                <a:lnTo>
                  <a:pt x="2343328" y="29446"/>
                </a:lnTo>
                <a:lnTo>
                  <a:pt x="2274385" y="33381"/>
                </a:lnTo>
                <a:lnTo>
                  <a:pt x="2206116" y="37546"/>
                </a:lnTo>
                <a:lnTo>
                  <a:pt x="2138540" y="41939"/>
                </a:lnTo>
                <a:lnTo>
                  <a:pt x="2071675" y="46557"/>
                </a:lnTo>
                <a:lnTo>
                  <a:pt x="2005536" y="51396"/>
                </a:lnTo>
                <a:lnTo>
                  <a:pt x="1940143" y="56454"/>
                </a:lnTo>
                <a:lnTo>
                  <a:pt x="1875513" y="61728"/>
                </a:lnTo>
                <a:lnTo>
                  <a:pt x="1811663" y="67215"/>
                </a:lnTo>
                <a:lnTo>
                  <a:pt x="1748610" y="72912"/>
                </a:lnTo>
                <a:lnTo>
                  <a:pt x="1686372" y="78817"/>
                </a:lnTo>
                <a:lnTo>
                  <a:pt x="1624968" y="84926"/>
                </a:lnTo>
                <a:lnTo>
                  <a:pt x="1564413" y="91237"/>
                </a:lnTo>
                <a:lnTo>
                  <a:pt x="1504726" y="97747"/>
                </a:lnTo>
                <a:lnTo>
                  <a:pt x="1445925" y="104453"/>
                </a:lnTo>
                <a:lnTo>
                  <a:pt x="1388026" y="111352"/>
                </a:lnTo>
                <a:lnTo>
                  <a:pt x="1331047" y="118442"/>
                </a:lnTo>
                <a:lnTo>
                  <a:pt x="1275006" y="125718"/>
                </a:lnTo>
                <a:lnTo>
                  <a:pt x="1219920" y="133180"/>
                </a:lnTo>
                <a:lnTo>
                  <a:pt x="1165807" y="140823"/>
                </a:lnTo>
                <a:lnTo>
                  <a:pt x="1112685" y="148644"/>
                </a:lnTo>
                <a:lnTo>
                  <a:pt x="1060570" y="156642"/>
                </a:lnTo>
                <a:lnTo>
                  <a:pt x="1009481" y="164813"/>
                </a:lnTo>
                <a:lnTo>
                  <a:pt x="959434" y="173154"/>
                </a:lnTo>
                <a:lnTo>
                  <a:pt x="910448" y="181663"/>
                </a:lnTo>
                <a:lnTo>
                  <a:pt x="862539" y="190336"/>
                </a:lnTo>
                <a:lnTo>
                  <a:pt x="815726" y="199171"/>
                </a:lnTo>
                <a:lnTo>
                  <a:pt x="770026" y="208164"/>
                </a:lnTo>
                <a:lnTo>
                  <a:pt x="725456" y="217314"/>
                </a:lnTo>
                <a:lnTo>
                  <a:pt x="682034" y="226616"/>
                </a:lnTo>
                <a:lnTo>
                  <a:pt x="639777" y="236069"/>
                </a:lnTo>
                <a:lnTo>
                  <a:pt x="598703" y="245670"/>
                </a:lnTo>
                <a:lnTo>
                  <a:pt x="558830" y="255414"/>
                </a:lnTo>
                <a:lnTo>
                  <a:pt x="520175" y="265301"/>
                </a:lnTo>
                <a:lnTo>
                  <a:pt x="482755" y="275326"/>
                </a:lnTo>
                <a:lnTo>
                  <a:pt x="411692" y="295782"/>
                </a:lnTo>
                <a:lnTo>
                  <a:pt x="345780" y="316758"/>
                </a:lnTo>
                <a:lnTo>
                  <a:pt x="285161" y="338233"/>
                </a:lnTo>
                <a:lnTo>
                  <a:pt x="229973" y="360182"/>
                </a:lnTo>
                <a:lnTo>
                  <a:pt x="180358" y="382584"/>
                </a:lnTo>
                <a:lnTo>
                  <a:pt x="136455" y="405416"/>
                </a:lnTo>
                <a:lnTo>
                  <a:pt x="98405" y="428654"/>
                </a:lnTo>
                <a:lnTo>
                  <a:pt x="66347" y="452275"/>
                </a:lnTo>
                <a:lnTo>
                  <a:pt x="29803" y="488377"/>
                </a:lnTo>
                <a:lnTo>
                  <a:pt x="7529" y="525213"/>
                </a:lnTo>
                <a:lnTo>
                  <a:pt x="0" y="562707"/>
                </a:lnTo>
                <a:lnTo>
                  <a:pt x="842" y="575274"/>
                </a:lnTo>
                <a:lnTo>
                  <a:pt x="13339" y="612557"/>
                </a:lnTo>
                <a:lnTo>
                  <a:pt x="40422" y="649157"/>
                </a:lnTo>
                <a:lnTo>
                  <a:pt x="81618" y="684997"/>
                </a:lnTo>
                <a:lnTo>
                  <a:pt x="116690" y="708430"/>
                </a:lnTo>
                <a:lnTo>
                  <a:pt x="157684" y="731467"/>
                </a:lnTo>
                <a:lnTo>
                  <a:pt x="204461" y="754087"/>
                </a:lnTo>
                <a:lnTo>
                  <a:pt x="256879" y="776266"/>
                </a:lnTo>
                <a:lnTo>
                  <a:pt x="314800" y="797981"/>
                </a:lnTo>
                <a:lnTo>
                  <a:pt x="378083" y="819209"/>
                </a:lnTo>
                <a:lnTo>
                  <a:pt x="446588" y="839928"/>
                </a:lnTo>
                <a:lnTo>
                  <a:pt x="520175" y="860114"/>
                </a:lnTo>
                <a:lnTo>
                  <a:pt x="558830" y="870001"/>
                </a:lnTo>
                <a:lnTo>
                  <a:pt x="598703" y="879746"/>
                </a:lnTo>
                <a:lnTo>
                  <a:pt x="639777" y="889346"/>
                </a:lnTo>
                <a:lnTo>
                  <a:pt x="682034" y="898799"/>
                </a:lnTo>
                <a:lnTo>
                  <a:pt x="725456" y="908101"/>
                </a:lnTo>
                <a:lnTo>
                  <a:pt x="770026" y="917251"/>
                </a:lnTo>
                <a:lnTo>
                  <a:pt x="815726" y="926244"/>
                </a:lnTo>
                <a:lnTo>
                  <a:pt x="862539" y="935079"/>
                </a:lnTo>
                <a:lnTo>
                  <a:pt x="910448" y="943752"/>
                </a:lnTo>
                <a:lnTo>
                  <a:pt x="959434" y="952261"/>
                </a:lnTo>
                <a:lnTo>
                  <a:pt x="1009481" y="960602"/>
                </a:lnTo>
                <a:lnTo>
                  <a:pt x="1060570" y="968773"/>
                </a:lnTo>
                <a:lnTo>
                  <a:pt x="1112685" y="976771"/>
                </a:lnTo>
                <a:lnTo>
                  <a:pt x="1165807" y="984592"/>
                </a:lnTo>
                <a:lnTo>
                  <a:pt x="1219920" y="992235"/>
                </a:lnTo>
                <a:lnTo>
                  <a:pt x="1275006" y="999697"/>
                </a:lnTo>
                <a:lnTo>
                  <a:pt x="1331047" y="1006973"/>
                </a:lnTo>
                <a:lnTo>
                  <a:pt x="1388026" y="1014063"/>
                </a:lnTo>
                <a:lnTo>
                  <a:pt x="1445925" y="1020962"/>
                </a:lnTo>
                <a:lnTo>
                  <a:pt x="1504726" y="1027668"/>
                </a:lnTo>
                <a:lnTo>
                  <a:pt x="1564413" y="1034177"/>
                </a:lnTo>
                <a:lnTo>
                  <a:pt x="1624968" y="1040489"/>
                </a:lnTo>
                <a:lnTo>
                  <a:pt x="1686372" y="1046598"/>
                </a:lnTo>
                <a:lnTo>
                  <a:pt x="1748610" y="1052503"/>
                </a:lnTo>
                <a:lnTo>
                  <a:pt x="1811663" y="1058200"/>
                </a:lnTo>
                <a:lnTo>
                  <a:pt x="1875513" y="1063687"/>
                </a:lnTo>
                <a:lnTo>
                  <a:pt x="1940143" y="1068961"/>
                </a:lnTo>
                <a:lnTo>
                  <a:pt x="2005536" y="1074019"/>
                </a:lnTo>
                <a:lnTo>
                  <a:pt x="2071675" y="1078858"/>
                </a:lnTo>
                <a:lnTo>
                  <a:pt x="2138540" y="1083476"/>
                </a:lnTo>
                <a:lnTo>
                  <a:pt x="2206116" y="1087868"/>
                </a:lnTo>
                <a:lnTo>
                  <a:pt x="2274385" y="1092034"/>
                </a:lnTo>
                <a:lnTo>
                  <a:pt x="2343328" y="1095969"/>
                </a:lnTo>
                <a:lnTo>
                  <a:pt x="2412930" y="1099671"/>
                </a:lnTo>
                <a:lnTo>
                  <a:pt x="2483171" y="1103137"/>
                </a:lnTo>
                <a:lnTo>
                  <a:pt x="2554034" y="1106364"/>
                </a:lnTo>
                <a:lnTo>
                  <a:pt x="2625503" y="1109349"/>
                </a:lnTo>
                <a:lnTo>
                  <a:pt x="2697560" y="1112090"/>
                </a:lnTo>
                <a:lnTo>
                  <a:pt x="2770186" y="1114583"/>
                </a:lnTo>
                <a:lnTo>
                  <a:pt x="2843365" y="1116826"/>
                </a:lnTo>
                <a:lnTo>
                  <a:pt x="2917079" y="1118816"/>
                </a:lnTo>
                <a:lnTo>
                  <a:pt x="2991310" y="1120549"/>
                </a:lnTo>
                <a:lnTo>
                  <a:pt x="3066041" y="1122024"/>
                </a:lnTo>
                <a:lnTo>
                  <a:pt x="3141255" y="1123237"/>
                </a:lnTo>
                <a:lnTo>
                  <a:pt x="3216933" y="1124186"/>
                </a:lnTo>
                <a:lnTo>
                  <a:pt x="3293060" y="1124867"/>
                </a:lnTo>
                <a:lnTo>
                  <a:pt x="3369616" y="1125278"/>
                </a:lnTo>
                <a:lnTo>
                  <a:pt x="3446584" y="1125415"/>
                </a:lnTo>
                <a:lnTo>
                  <a:pt x="3523552" y="1125278"/>
                </a:lnTo>
                <a:lnTo>
                  <a:pt x="3600109" y="1124867"/>
                </a:lnTo>
                <a:lnTo>
                  <a:pt x="3676235" y="1124186"/>
                </a:lnTo>
                <a:lnTo>
                  <a:pt x="3751914" y="1123237"/>
                </a:lnTo>
                <a:lnTo>
                  <a:pt x="3827127" y="1122024"/>
                </a:lnTo>
                <a:lnTo>
                  <a:pt x="3901859" y="1120549"/>
                </a:lnTo>
                <a:lnTo>
                  <a:pt x="3976090" y="1118816"/>
                </a:lnTo>
                <a:lnTo>
                  <a:pt x="4049804" y="1116826"/>
                </a:lnTo>
                <a:lnTo>
                  <a:pt x="4122983" y="1114583"/>
                </a:lnTo>
                <a:lnTo>
                  <a:pt x="4195610" y="1112090"/>
                </a:lnTo>
                <a:lnTo>
                  <a:pt x="4267666" y="1109349"/>
                </a:lnTo>
                <a:lnTo>
                  <a:pt x="4339135" y="1106364"/>
                </a:lnTo>
                <a:lnTo>
                  <a:pt x="4409999" y="1103137"/>
                </a:lnTo>
                <a:lnTo>
                  <a:pt x="4480240" y="1099671"/>
                </a:lnTo>
                <a:lnTo>
                  <a:pt x="4549841" y="1095969"/>
                </a:lnTo>
                <a:lnTo>
                  <a:pt x="4618785" y="1092034"/>
                </a:lnTo>
                <a:lnTo>
                  <a:pt x="4687054" y="1087868"/>
                </a:lnTo>
                <a:lnTo>
                  <a:pt x="4754630" y="1083476"/>
                </a:lnTo>
                <a:lnTo>
                  <a:pt x="4821496" y="1078858"/>
                </a:lnTo>
                <a:lnTo>
                  <a:pt x="4887634" y="1074019"/>
                </a:lnTo>
                <a:lnTo>
                  <a:pt x="4953027" y="1068961"/>
                </a:lnTo>
                <a:lnTo>
                  <a:pt x="5017657" y="1063687"/>
                </a:lnTo>
                <a:lnTo>
                  <a:pt x="5081508" y="1058200"/>
                </a:lnTo>
                <a:lnTo>
                  <a:pt x="5144561" y="1052503"/>
                </a:lnTo>
                <a:lnTo>
                  <a:pt x="5206798" y="1046598"/>
                </a:lnTo>
                <a:lnTo>
                  <a:pt x="5268203" y="1040489"/>
                </a:lnTo>
                <a:lnTo>
                  <a:pt x="5328758" y="1034177"/>
                </a:lnTo>
                <a:lnTo>
                  <a:pt x="5388444" y="1027668"/>
                </a:lnTo>
                <a:lnTo>
                  <a:pt x="5447246" y="1020962"/>
                </a:lnTo>
                <a:lnTo>
                  <a:pt x="5505145" y="1014063"/>
                </a:lnTo>
                <a:lnTo>
                  <a:pt x="5562124" y="1006973"/>
                </a:lnTo>
                <a:lnTo>
                  <a:pt x="5618165" y="999697"/>
                </a:lnTo>
                <a:lnTo>
                  <a:pt x="5673251" y="992235"/>
                </a:lnTo>
                <a:lnTo>
                  <a:pt x="5727364" y="984592"/>
                </a:lnTo>
                <a:lnTo>
                  <a:pt x="5780486" y="976771"/>
                </a:lnTo>
                <a:lnTo>
                  <a:pt x="5832601" y="968773"/>
                </a:lnTo>
                <a:lnTo>
                  <a:pt x="5883691" y="960602"/>
                </a:lnTo>
                <a:lnTo>
                  <a:pt x="5933737" y="952261"/>
                </a:lnTo>
                <a:lnTo>
                  <a:pt x="5982724" y="943752"/>
                </a:lnTo>
                <a:lnTo>
                  <a:pt x="6030632" y="935079"/>
                </a:lnTo>
                <a:lnTo>
                  <a:pt x="6077445" y="926244"/>
                </a:lnTo>
                <a:lnTo>
                  <a:pt x="6123146" y="917251"/>
                </a:lnTo>
                <a:lnTo>
                  <a:pt x="6167716" y="908101"/>
                </a:lnTo>
                <a:lnTo>
                  <a:pt x="6211138" y="898799"/>
                </a:lnTo>
                <a:lnTo>
                  <a:pt x="6253394" y="889346"/>
                </a:lnTo>
                <a:lnTo>
                  <a:pt x="6294468" y="879746"/>
                </a:lnTo>
                <a:lnTo>
                  <a:pt x="6334341" y="870001"/>
                </a:lnTo>
                <a:lnTo>
                  <a:pt x="6372997" y="860114"/>
                </a:lnTo>
                <a:lnTo>
                  <a:pt x="6410417" y="850089"/>
                </a:lnTo>
                <a:lnTo>
                  <a:pt x="6481480" y="829633"/>
                </a:lnTo>
                <a:lnTo>
                  <a:pt x="6547391" y="808657"/>
                </a:lnTo>
                <a:lnTo>
                  <a:pt x="6608011" y="787182"/>
                </a:lnTo>
                <a:lnTo>
                  <a:pt x="6663198" y="765233"/>
                </a:lnTo>
                <a:lnTo>
                  <a:pt x="6712813" y="742831"/>
                </a:lnTo>
                <a:lnTo>
                  <a:pt x="6756716" y="719999"/>
                </a:lnTo>
                <a:lnTo>
                  <a:pt x="6794767" y="696761"/>
                </a:lnTo>
                <a:lnTo>
                  <a:pt x="6826825" y="673140"/>
                </a:lnTo>
                <a:lnTo>
                  <a:pt x="6863369" y="637038"/>
                </a:lnTo>
                <a:lnTo>
                  <a:pt x="6885643" y="600201"/>
                </a:lnTo>
                <a:lnTo>
                  <a:pt x="6893172" y="562707"/>
                </a:lnTo>
                <a:lnTo>
                  <a:pt x="6892330" y="550141"/>
                </a:lnTo>
                <a:lnTo>
                  <a:pt x="6879833" y="512858"/>
                </a:lnTo>
                <a:lnTo>
                  <a:pt x="6852750" y="476258"/>
                </a:lnTo>
                <a:lnTo>
                  <a:pt x="6811553" y="440418"/>
                </a:lnTo>
                <a:lnTo>
                  <a:pt x="6776482" y="416985"/>
                </a:lnTo>
                <a:lnTo>
                  <a:pt x="6735488" y="393948"/>
                </a:lnTo>
                <a:lnTo>
                  <a:pt x="6688711" y="371328"/>
                </a:lnTo>
                <a:lnTo>
                  <a:pt x="6636292" y="349149"/>
                </a:lnTo>
                <a:lnTo>
                  <a:pt x="6578371" y="327435"/>
                </a:lnTo>
                <a:lnTo>
                  <a:pt x="6515088" y="306206"/>
                </a:lnTo>
                <a:lnTo>
                  <a:pt x="6446583" y="285487"/>
                </a:lnTo>
                <a:lnTo>
                  <a:pt x="6372997" y="265301"/>
                </a:lnTo>
                <a:lnTo>
                  <a:pt x="6334341" y="255414"/>
                </a:lnTo>
                <a:lnTo>
                  <a:pt x="6294468" y="245670"/>
                </a:lnTo>
                <a:lnTo>
                  <a:pt x="6253394" y="236069"/>
                </a:lnTo>
                <a:lnTo>
                  <a:pt x="6211138" y="226616"/>
                </a:lnTo>
                <a:lnTo>
                  <a:pt x="6167716" y="217314"/>
                </a:lnTo>
                <a:lnTo>
                  <a:pt x="6123146" y="208164"/>
                </a:lnTo>
                <a:lnTo>
                  <a:pt x="6077445" y="199171"/>
                </a:lnTo>
                <a:lnTo>
                  <a:pt x="6030632" y="190336"/>
                </a:lnTo>
                <a:lnTo>
                  <a:pt x="5982724" y="181663"/>
                </a:lnTo>
                <a:lnTo>
                  <a:pt x="5933737" y="173154"/>
                </a:lnTo>
                <a:lnTo>
                  <a:pt x="5883691" y="164813"/>
                </a:lnTo>
                <a:lnTo>
                  <a:pt x="5832601" y="156642"/>
                </a:lnTo>
                <a:lnTo>
                  <a:pt x="5780486" y="148644"/>
                </a:lnTo>
                <a:lnTo>
                  <a:pt x="5727364" y="140823"/>
                </a:lnTo>
                <a:lnTo>
                  <a:pt x="5673251" y="133180"/>
                </a:lnTo>
                <a:lnTo>
                  <a:pt x="5618165" y="125718"/>
                </a:lnTo>
                <a:lnTo>
                  <a:pt x="5562124" y="118442"/>
                </a:lnTo>
                <a:lnTo>
                  <a:pt x="5505145" y="111352"/>
                </a:lnTo>
                <a:lnTo>
                  <a:pt x="5447246" y="104453"/>
                </a:lnTo>
                <a:lnTo>
                  <a:pt x="5388444" y="97747"/>
                </a:lnTo>
                <a:lnTo>
                  <a:pt x="5328758" y="91237"/>
                </a:lnTo>
                <a:lnTo>
                  <a:pt x="5268203" y="84926"/>
                </a:lnTo>
                <a:lnTo>
                  <a:pt x="5206798" y="78817"/>
                </a:lnTo>
                <a:lnTo>
                  <a:pt x="5144561" y="72912"/>
                </a:lnTo>
                <a:lnTo>
                  <a:pt x="5081508" y="67215"/>
                </a:lnTo>
                <a:lnTo>
                  <a:pt x="5017657" y="61728"/>
                </a:lnTo>
                <a:lnTo>
                  <a:pt x="4953027" y="56454"/>
                </a:lnTo>
                <a:lnTo>
                  <a:pt x="4887634" y="51396"/>
                </a:lnTo>
                <a:lnTo>
                  <a:pt x="4821496" y="46557"/>
                </a:lnTo>
                <a:lnTo>
                  <a:pt x="4754630" y="41939"/>
                </a:lnTo>
                <a:lnTo>
                  <a:pt x="4687054" y="37546"/>
                </a:lnTo>
                <a:lnTo>
                  <a:pt x="4618785" y="33381"/>
                </a:lnTo>
                <a:lnTo>
                  <a:pt x="4549841" y="29446"/>
                </a:lnTo>
                <a:lnTo>
                  <a:pt x="4480240" y="25744"/>
                </a:lnTo>
                <a:lnTo>
                  <a:pt x="4409999" y="22278"/>
                </a:lnTo>
                <a:lnTo>
                  <a:pt x="4339135" y="19051"/>
                </a:lnTo>
                <a:lnTo>
                  <a:pt x="4267666" y="16066"/>
                </a:lnTo>
                <a:lnTo>
                  <a:pt x="4195610" y="13325"/>
                </a:lnTo>
                <a:lnTo>
                  <a:pt x="4122983" y="10832"/>
                </a:lnTo>
                <a:lnTo>
                  <a:pt x="4049804" y="8589"/>
                </a:lnTo>
                <a:lnTo>
                  <a:pt x="3976090" y="6599"/>
                </a:lnTo>
                <a:lnTo>
                  <a:pt x="3901859" y="4865"/>
                </a:lnTo>
                <a:lnTo>
                  <a:pt x="3827127" y="3390"/>
                </a:lnTo>
                <a:lnTo>
                  <a:pt x="3751914" y="2177"/>
                </a:lnTo>
                <a:lnTo>
                  <a:pt x="3676235" y="1229"/>
                </a:lnTo>
                <a:lnTo>
                  <a:pt x="3600109" y="548"/>
                </a:lnTo>
                <a:lnTo>
                  <a:pt x="3523552" y="137"/>
                </a:lnTo>
                <a:lnTo>
                  <a:pt x="3446584" y="0"/>
                </a:lnTo>
                <a:close/>
              </a:path>
            </a:pathLst>
          </a:custGeom>
          <a:solidFill>
            <a:srgbClr val="246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2813541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6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3"/>
                </a:lnTo>
                <a:lnTo>
                  <a:pt x="65634" y="636323"/>
                </a:lnTo>
                <a:lnTo>
                  <a:pt x="107463" y="644768"/>
                </a:lnTo>
                <a:lnTo>
                  <a:pt x="6680196" y="644768"/>
                </a:lnTo>
                <a:lnTo>
                  <a:pt x="6722026" y="636323"/>
                </a:lnTo>
                <a:lnTo>
                  <a:pt x="6756185" y="613293"/>
                </a:lnTo>
                <a:lnTo>
                  <a:pt x="6779215" y="579135"/>
                </a:lnTo>
                <a:lnTo>
                  <a:pt x="6787661" y="537305"/>
                </a:lnTo>
                <a:lnTo>
                  <a:pt x="6787661" y="107463"/>
                </a:lnTo>
                <a:lnTo>
                  <a:pt x="6779215" y="65633"/>
                </a:lnTo>
                <a:lnTo>
                  <a:pt x="6756185" y="31475"/>
                </a:lnTo>
                <a:lnTo>
                  <a:pt x="6722026" y="8444"/>
                </a:lnTo>
                <a:lnTo>
                  <a:pt x="6680196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90339" y="2813541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2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3"/>
                </a:lnTo>
                <a:lnTo>
                  <a:pt x="65634" y="636323"/>
                </a:lnTo>
                <a:lnTo>
                  <a:pt x="107463" y="644768"/>
                </a:lnTo>
                <a:lnTo>
                  <a:pt x="6680192" y="644768"/>
                </a:lnTo>
                <a:lnTo>
                  <a:pt x="6722026" y="636323"/>
                </a:lnTo>
                <a:lnTo>
                  <a:pt x="6756186" y="613293"/>
                </a:lnTo>
                <a:lnTo>
                  <a:pt x="6779215" y="579135"/>
                </a:lnTo>
                <a:lnTo>
                  <a:pt x="6787659" y="537305"/>
                </a:lnTo>
                <a:lnTo>
                  <a:pt x="6787659" y="107463"/>
                </a:lnTo>
                <a:lnTo>
                  <a:pt x="6779215" y="65633"/>
                </a:lnTo>
                <a:lnTo>
                  <a:pt x="6756186" y="31475"/>
                </a:lnTo>
                <a:lnTo>
                  <a:pt x="6722026" y="8444"/>
                </a:lnTo>
                <a:lnTo>
                  <a:pt x="66801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397" y="3581402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6" y="0"/>
                </a:moveTo>
                <a:lnTo>
                  <a:pt x="107463" y="0"/>
                </a:lnTo>
                <a:lnTo>
                  <a:pt x="65634" y="8445"/>
                </a:lnTo>
                <a:lnTo>
                  <a:pt x="31475" y="31475"/>
                </a:lnTo>
                <a:lnTo>
                  <a:pt x="8445" y="65634"/>
                </a:lnTo>
                <a:lnTo>
                  <a:pt x="0" y="107464"/>
                </a:lnTo>
                <a:lnTo>
                  <a:pt x="0" y="537306"/>
                </a:lnTo>
                <a:lnTo>
                  <a:pt x="8445" y="579136"/>
                </a:lnTo>
                <a:lnTo>
                  <a:pt x="31475" y="613294"/>
                </a:lnTo>
                <a:lnTo>
                  <a:pt x="65634" y="636325"/>
                </a:lnTo>
                <a:lnTo>
                  <a:pt x="107463" y="644770"/>
                </a:lnTo>
                <a:lnTo>
                  <a:pt x="6680196" y="644770"/>
                </a:lnTo>
                <a:lnTo>
                  <a:pt x="6722026" y="636325"/>
                </a:lnTo>
                <a:lnTo>
                  <a:pt x="6756185" y="613294"/>
                </a:lnTo>
                <a:lnTo>
                  <a:pt x="6779215" y="579136"/>
                </a:lnTo>
                <a:lnTo>
                  <a:pt x="6787660" y="537306"/>
                </a:lnTo>
                <a:lnTo>
                  <a:pt x="6787660" y="107464"/>
                </a:lnTo>
                <a:lnTo>
                  <a:pt x="6779215" y="65634"/>
                </a:lnTo>
                <a:lnTo>
                  <a:pt x="6756185" y="31475"/>
                </a:lnTo>
                <a:lnTo>
                  <a:pt x="6722026" y="8445"/>
                </a:lnTo>
                <a:lnTo>
                  <a:pt x="6680196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90339" y="3568212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2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2" y="644770"/>
                </a:lnTo>
                <a:lnTo>
                  <a:pt x="6722026" y="636324"/>
                </a:lnTo>
                <a:lnTo>
                  <a:pt x="6756186" y="613294"/>
                </a:lnTo>
                <a:lnTo>
                  <a:pt x="6779215" y="579135"/>
                </a:lnTo>
                <a:lnTo>
                  <a:pt x="6787659" y="537305"/>
                </a:lnTo>
                <a:lnTo>
                  <a:pt x="6787659" y="107463"/>
                </a:lnTo>
                <a:lnTo>
                  <a:pt x="6779215" y="65633"/>
                </a:lnTo>
                <a:lnTo>
                  <a:pt x="6756186" y="31475"/>
                </a:lnTo>
                <a:lnTo>
                  <a:pt x="6722026" y="8444"/>
                </a:lnTo>
                <a:lnTo>
                  <a:pt x="66801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90339" y="4322883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2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2" y="644770"/>
                </a:lnTo>
                <a:lnTo>
                  <a:pt x="6722026" y="636324"/>
                </a:lnTo>
                <a:lnTo>
                  <a:pt x="6756186" y="613294"/>
                </a:lnTo>
                <a:lnTo>
                  <a:pt x="6779215" y="579135"/>
                </a:lnTo>
                <a:lnTo>
                  <a:pt x="6787659" y="537305"/>
                </a:lnTo>
                <a:lnTo>
                  <a:pt x="6787659" y="107463"/>
                </a:lnTo>
                <a:lnTo>
                  <a:pt x="6779215" y="65633"/>
                </a:lnTo>
                <a:lnTo>
                  <a:pt x="6756186" y="31475"/>
                </a:lnTo>
                <a:lnTo>
                  <a:pt x="6722026" y="8444"/>
                </a:lnTo>
                <a:lnTo>
                  <a:pt x="66801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90339" y="5077554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2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2" y="644770"/>
                </a:lnTo>
                <a:lnTo>
                  <a:pt x="6722026" y="636324"/>
                </a:lnTo>
                <a:lnTo>
                  <a:pt x="6756186" y="613294"/>
                </a:lnTo>
                <a:lnTo>
                  <a:pt x="6779215" y="579135"/>
                </a:lnTo>
                <a:lnTo>
                  <a:pt x="6787659" y="537305"/>
                </a:lnTo>
                <a:lnTo>
                  <a:pt x="6787659" y="107463"/>
                </a:lnTo>
                <a:lnTo>
                  <a:pt x="6779215" y="65633"/>
                </a:lnTo>
                <a:lnTo>
                  <a:pt x="6756186" y="31475"/>
                </a:lnTo>
                <a:lnTo>
                  <a:pt x="6722026" y="8444"/>
                </a:lnTo>
                <a:lnTo>
                  <a:pt x="66801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0339" y="5832224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2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2" y="644770"/>
                </a:lnTo>
                <a:lnTo>
                  <a:pt x="6722026" y="636324"/>
                </a:lnTo>
                <a:lnTo>
                  <a:pt x="6756186" y="613294"/>
                </a:lnTo>
                <a:lnTo>
                  <a:pt x="6779215" y="579135"/>
                </a:lnTo>
                <a:lnTo>
                  <a:pt x="6787659" y="537305"/>
                </a:lnTo>
                <a:lnTo>
                  <a:pt x="6787659" y="107463"/>
                </a:lnTo>
                <a:lnTo>
                  <a:pt x="6779215" y="65633"/>
                </a:lnTo>
                <a:lnTo>
                  <a:pt x="6756186" y="31475"/>
                </a:lnTo>
                <a:lnTo>
                  <a:pt x="6722026" y="8444"/>
                </a:lnTo>
                <a:lnTo>
                  <a:pt x="66801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90339" y="6586895"/>
            <a:ext cx="6788150" cy="1045210"/>
          </a:xfrm>
          <a:custGeom>
            <a:avLst/>
            <a:gdLst/>
            <a:ahLst/>
            <a:cxnLst/>
            <a:rect l="l" t="t" r="r" b="b"/>
            <a:pathLst>
              <a:path w="6788150" h="1045209">
                <a:moveTo>
                  <a:pt x="6613517" y="0"/>
                </a:moveTo>
                <a:lnTo>
                  <a:pt x="174138" y="0"/>
                </a:lnTo>
                <a:lnTo>
                  <a:pt x="127845" y="6220"/>
                </a:lnTo>
                <a:lnTo>
                  <a:pt x="86247" y="23775"/>
                </a:lnTo>
                <a:lnTo>
                  <a:pt x="51003" y="51004"/>
                </a:lnTo>
                <a:lnTo>
                  <a:pt x="23774" y="86248"/>
                </a:lnTo>
                <a:lnTo>
                  <a:pt x="6220" y="127846"/>
                </a:lnTo>
                <a:lnTo>
                  <a:pt x="0" y="174139"/>
                </a:lnTo>
                <a:lnTo>
                  <a:pt x="0" y="870687"/>
                </a:lnTo>
                <a:lnTo>
                  <a:pt x="6220" y="916980"/>
                </a:lnTo>
                <a:lnTo>
                  <a:pt x="23774" y="958578"/>
                </a:lnTo>
                <a:lnTo>
                  <a:pt x="51003" y="993822"/>
                </a:lnTo>
                <a:lnTo>
                  <a:pt x="86247" y="1021051"/>
                </a:lnTo>
                <a:lnTo>
                  <a:pt x="127845" y="1038605"/>
                </a:lnTo>
                <a:lnTo>
                  <a:pt x="174138" y="1044826"/>
                </a:lnTo>
                <a:lnTo>
                  <a:pt x="6613517" y="1044826"/>
                </a:lnTo>
                <a:lnTo>
                  <a:pt x="6659811" y="1038605"/>
                </a:lnTo>
                <a:lnTo>
                  <a:pt x="6701410" y="1021051"/>
                </a:lnTo>
                <a:lnTo>
                  <a:pt x="6736654" y="993822"/>
                </a:lnTo>
                <a:lnTo>
                  <a:pt x="6763884" y="958578"/>
                </a:lnTo>
                <a:lnTo>
                  <a:pt x="6781439" y="916980"/>
                </a:lnTo>
                <a:lnTo>
                  <a:pt x="6787659" y="870687"/>
                </a:lnTo>
                <a:lnTo>
                  <a:pt x="6787659" y="174139"/>
                </a:lnTo>
                <a:lnTo>
                  <a:pt x="6781439" y="127846"/>
                </a:lnTo>
                <a:lnTo>
                  <a:pt x="6763884" y="86248"/>
                </a:lnTo>
                <a:lnTo>
                  <a:pt x="6736654" y="51004"/>
                </a:lnTo>
                <a:lnTo>
                  <a:pt x="6701410" y="23775"/>
                </a:lnTo>
                <a:lnTo>
                  <a:pt x="6659811" y="6220"/>
                </a:lnTo>
                <a:lnTo>
                  <a:pt x="6613517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891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0" dirty="0"/>
              <a:t> </a:t>
            </a:r>
            <a:r>
              <a:rPr dirty="0"/>
              <a:t>Load</a:t>
            </a:r>
            <a:r>
              <a:rPr spc="-55" dirty="0"/>
              <a:t> </a:t>
            </a:r>
            <a:r>
              <a:rPr dirty="0"/>
              <a:t>Balancer</a:t>
            </a:r>
            <a:r>
              <a:rPr spc="-50" dirty="0"/>
              <a:t> </a:t>
            </a:r>
            <a:r>
              <a:rPr spc="-10" dirty="0"/>
              <a:t>Controller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/>
          </a:p>
          <a:p>
            <a:pPr algn="ctr">
              <a:lnSpc>
                <a:spcPct val="100000"/>
              </a:lnSpc>
            </a:pPr>
            <a:r>
              <a:rPr sz="2200" dirty="0">
                <a:solidFill>
                  <a:srgbClr val="FFFF00"/>
                </a:solidFill>
              </a:rPr>
              <a:t>Latest</a:t>
            </a:r>
            <a:r>
              <a:rPr sz="2200" spc="-65" dirty="0">
                <a:solidFill>
                  <a:srgbClr val="FFFF00"/>
                </a:solidFill>
              </a:rPr>
              <a:t> </a:t>
            </a:r>
            <a:r>
              <a:rPr sz="2200" dirty="0"/>
              <a:t>and</a:t>
            </a:r>
            <a:r>
              <a:rPr sz="2200" spc="-50" dirty="0"/>
              <a:t> </a:t>
            </a:r>
            <a:r>
              <a:rPr sz="2200" dirty="0"/>
              <a:t>greatest</a:t>
            </a:r>
            <a:r>
              <a:rPr sz="2200" spc="-50" dirty="0"/>
              <a:t> </a:t>
            </a:r>
            <a:r>
              <a:rPr sz="2200" dirty="0"/>
              <a:t>which</a:t>
            </a:r>
            <a:r>
              <a:rPr sz="2200" spc="-55" dirty="0"/>
              <a:t> </a:t>
            </a:r>
            <a:r>
              <a:rPr sz="2200" dirty="0"/>
              <a:t>can</a:t>
            </a:r>
            <a:r>
              <a:rPr sz="2200" spc="-55" dirty="0"/>
              <a:t> </a:t>
            </a:r>
            <a:r>
              <a:rPr sz="2200" dirty="0"/>
              <a:t>create</a:t>
            </a:r>
            <a:r>
              <a:rPr sz="2200" spc="-45" dirty="0"/>
              <a:t> </a:t>
            </a:r>
            <a:r>
              <a:rPr sz="2200" dirty="0"/>
              <a:t>AWS</a:t>
            </a:r>
            <a:r>
              <a:rPr sz="2200" spc="-50" dirty="0"/>
              <a:t> </a:t>
            </a:r>
            <a:r>
              <a:rPr sz="2200" dirty="0"/>
              <a:t>ALB</a:t>
            </a:r>
            <a:r>
              <a:rPr sz="2200" spc="-50" dirty="0"/>
              <a:t> </a:t>
            </a:r>
            <a:r>
              <a:rPr sz="2200" dirty="0"/>
              <a:t>and</a:t>
            </a:r>
            <a:r>
              <a:rPr sz="2200" spc="-50" dirty="0"/>
              <a:t> </a:t>
            </a:r>
            <a:r>
              <a:rPr sz="2200" spc="-25" dirty="0"/>
              <a:t>NLB</a:t>
            </a:r>
            <a:endParaRPr sz="2200"/>
          </a:p>
          <a:p>
            <a:pPr marL="12700" marR="5080" algn="ctr">
              <a:lnSpc>
                <a:spcPts val="2590"/>
              </a:lnSpc>
              <a:spcBef>
                <a:spcPts val="2120"/>
              </a:spcBef>
            </a:pPr>
            <a:r>
              <a:rPr sz="2200" dirty="0"/>
              <a:t>Supports</a:t>
            </a:r>
            <a:r>
              <a:rPr sz="2200" spc="-20" dirty="0"/>
              <a:t> </a:t>
            </a:r>
            <a:r>
              <a:rPr sz="2200" dirty="0">
                <a:solidFill>
                  <a:srgbClr val="FFFF00"/>
                </a:solidFill>
              </a:rPr>
              <a:t>Protocols</a:t>
            </a:r>
            <a:r>
              <a:rPr sz="2200" spc="-30" dirty="0">
                <a:solidFill>
                  <a:srgbClr val="FFFF00"/>
                </a:solidFill>
              </a:rPr>
              <a:t> </a:t>
            </a:r>
            <a:r>
              <a:rPr sz="2200" spc="-70" dirty="0"/>
              <a:t>TCP,</a:t>
            </a:r>
            <a:r>
              <a:rPr sz="2200" spc="-25" dirty="0"/>
              <a:t> </a:t>
            </a:r>
            <a:r>
              <a:rPr sz="2200" dirty="0"/>
              <a:t>UDP</a:t>
            </a:r>
            <a:r>
              <a:rPr sz="2200" spc="-25" dirty="0"/>
              <a:t> </a:t>
            </a:r>
            <a:r>
              <a:rPr sz="2200" dirty="0"/>
              <a:t>&amp;</a:t>
            </a:r>
            <a:r>
              <a:rPr sz="2200" spc="-30" dirty="0"/>
              <a:t> </a:t>
            </a:r>
            <a:r>
              <a:rPr sz="2200" dirty="0"/>
              <a:t>TLS</a:t>
            </a:r>
            <a:r>
              <a:rPr sz="2200" spc="-25" dirty="0"/>
              <a:t> </a:t>
            </a:r>
            <a:r>
              <a:rPr sz="2200" dirty="0"/>
              <a:t>(SSL)</a:t>
            </a:r>
            <a:r>
              <a:rPr sz="2200" spc="-35" dirty="0"/>
              <a:t> </a:t>
            </a:r>
            <a:r>
              <a:rPr sz="2200" dirty="0"/>
              <a:t>and</a:t>
            </a:r>
            <a:r>
              <a:rPr sz="2200" spc="-30" dirty="0"/>
              <a:t> </a:t>
            </a:r>
            <a:r>
              <a:rPr sz="2200" dirty="0"/>
              <a:t>for</a:t>
            </a:r>
            <a:r>
              <a:rPr sz="2200" spc="-30" dirty="0"/>
              <a:t> </a:t>
            </a:r>
            <a:r>
              <a:rPr sz="2200" spc="-10" dirty="0">
                <a:solidFill>
                  <a:srgbClr val="FFFF00"/>
                </a:solidFill>
              </a:rPr>
              <a:t>Health </a:t>
            </a:r>
            <a:r>
              <a:rPr sz="2200" dirty="0">
                <a:solidFill>
                  <a:srgbClr val="FFFF00"/>
                </a:solidFill>
              </a:rPr>
              <a:t>Check</a:t>
            </a:r>
            <a:r>
              <a:rPr sz="2200" spc="-20" dirty="0">
                <a:solidFill>
                  <a:srgbClr val="FFFF00"/>
                </a:solidFill>
              </a:rPr>
              <a:t> </a:t>
            </a:r>
            <a:r>
              <a:rPr sz="2200" dirty="0"/>
              <a:t>it</a:t>
            </a:r>
            <a:r>
              <a:rPr sz="2200" spc="-10" dirty="0"/>
              <a:t> </a:t>
            </a:r>
            <a:r>
              <a:rPr sz="2200" dirty="0"/>
              <a:t>supports</a:t>
            </a:r>
            <a:r>
              <a:rPr sz="2200" spc="-10" dirty="0"/>
              <a:t> </a:t>
            </a:r>
            <a:r>
              <a:rPr sz="2200" spc="-70" dirty="0"/>
              <a:t>TCP,</a:t>
            </a:r>
            <a:r>
              <a:rPr sz="2200" spc="-10" dirty="0"/>
              <a:t> </a:t>
            </a:r>
            <a:r>
              <a:rPr sz="2200" dirty="0"/>
              <a:t>HTTP</a:t>
            </a:r>
            <a:r>
              <a:rPr sz="2200" spc="-10" dirty="0"/>
              <a:t> </a:t>
            </a:r>
            <a:r>
              <a:rPr sz="2200" dirty="0"/>
              <a:t>&amp;</a:t>
            </a:r>
            <a:r>
              <a:rPr sz="2200" spc="-10" dirty="0"/>
              <a:t> HTTPS</a:t>
            </a:r>
            <a:endParaRPr sz="2200"/>
          </a:p>
          <a:p>
            <a:pPr algn="ctr">
              <a:lnSpc>
                <a:spcPct val="100000"/>
              </a:lnSpc>
              <a:spcBef>
                <a:spcPts val="1964"/>
              </a:spcBef>
            </a:pPr>
            <a:r>
              <a:rPr sz="2200" dirty="0"/>
              <a:t>Supports</a:t>
            </a:r>
            <a:r>
              <a:rPr sz="2200" spc="-45" dirty="0"/>
              <a:t> </a:t>
            </a:r>
            <a:r>
              <a:rPr sz="2200" dirty="0">
                <a:solidFill>
                  <a:srgbClr val="FFFF00"/>
                </a:solidFill>
              </a:rPr>
              <a:t>Instance</a:t>
            </a:r>
            <a:r>
              <a:rPr sz="2200" spc="-35" dirty="0">
                <a:solidFill>
                  <a:srgbClr val="FFFF00"/>
                </a:solidFill>
              </a:rPr>
              <a:t> </a:t>
            </a:r>
            <a:r>
              <a:rPr sz="2200" dirty="0"/>
              <a:t>and</a:t>
            </a:r>
            <a:r>
              <a:rPr sz="2200" spc="-45" dirty="0"/>
              <a:t> </a:t>
            </a:r>
            <a:r>
              <a:rPr sz="2200" dirty="0">
                <a:solidFill>
                  <a:srgbClr val="FFFF00"/>
                </a:solidFill>
              </a:rPr>
              <a:t>IP</a:t>
            </a:r>
            <a:r>
              <a:rPr sz="2200" spc="-40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Mode</a:t>
            </a:r>
            <a:r>
              <a:rPr sz="2200" dirty="0"/>
              <a:t>(For</a:t>
            </a:r>
            <a:r>
              <a:rPr sz="2200" spc="-45" dirty="0"/>
              <a:t> </a:t>
            </a:r>
            <a:r>
              <a:rPr sz="2200" spc="-10" dirty="0"/>
              <a:t>Fargate)</a:t>
            </a:r>
            <a:endParaRPr sz="2200"/>
          </a:p>
          <a:p>
            <a:pPr marL="212725" marR="205740" algn="ctr">
              <a:lnSpc>
                <a:spcPts val="2590"/>
              </a:lnSpc>
              <a:spcBef>
                <a:spcPts val="2095"/>
              </a:spcBef>
            </a:pPr>
            <a:r>
              <a:rPr sz="2200" dirty="0"/>
              <a:t>Supports</a:t>
            </a:r>
            <a:r>
              <a:rPr sz="2200" spc="-40" dirty="0"/>
              <a:t> </a:t>
            </a:r>
            <a:r>
              <a:rPr sz="2200" dirty="0">
                <a:solidFill>
                  <a:srgbClr val="FFFF00"/>
                </a:solidFill>
              </a:rPr>
              <a:t>Internal,</a:t>
            </a:r>
            <a:r>
              <a:rPr sz="2200" spc="-40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External</a:t>
            </a:r>
            <a:r>
              <a:rPr sz="2200" spc="-45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NLB</a:t>
            </a:r>
            <a:r>
              <a:rPr sz="2200" spc="-35" dirty="0">
                <a:solidFill>
                  <a:srgbClr val="FFFF00"/>
                </a:solidFill>
              </a:rPr>
              <a:t> </a:t>
            </a:r>
            <a:r>
              <a:rPr sz="2200" dirty="0"/>
              <a:t>and</a:t>
            </a:r>
            <a:r>
              <a:rPr sz="2200" spc="-45" dirty="0"/>
              <a:t> </a:t>
            </a:r>
            <a:r>
              <a:rPr sz="2200" dirty="0"/>
              <a:t>Custom</a:t>
            </a:r>
            <a:r>
              <a:rPr sz="2200" spc="-30" dirty="0"/>
              <a:t> </a:t>
            </a:r>
            <a:r>
              <a:rPr sz="2200" spc="-10" dirty="0">
                <a:solidFill>
                  <a:srgbClr val="FFFF00"/>
                </a:solidFill>
              </a:rPr>
              <a:t>Subnet Discovery</a:t>
            </a:r>
            <a:endParaRPr sz="2200"/>
          </a:p>
          <a:p>
            <a:pPr marL="636905" marR="628650" algn="ctr">
              <a:lnSpc>
                <a:spcPts val="4870"/>
              </a:lnSpc>
              <a:spcBef>
                <a:spcPts val="270"/>
              </a:spcBef>
            </a:pPr>
            <a:r>
              <a:rPr sz="2200" dirty="0"/>
              <a:t>Supports</a:t>
            </a:r>
            <a:r>
              <a:rPr sz="2200" spc="-30" dirty="0"/>
              <a:t> </a:t>
            </a:r>
            <a:r>
              <a:rPr sz="2200" dirty="0">
                <a:solidFill>
                  <a:srgbClr val="FFFF00"/>
                </a:solidFill>
              </a:rPr>
              <a:t>Static</a:t>
            </a:r>
            <a:r>
              <a:rPr sz="2200" spc="-35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Elastic</a:t>
            </a:r>
            <a:r>
              <a:rPr sz="2200" spc="-30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IP</a:t>
            </a:r>
            <a:r>
              <a:rPr sz="2200" spc="-30" dirty="0">
                <a:solidFill>
                  <a:srgbClr val="FFFF00"/>
                </a:solidFill>
              </a:rPr>
              <a:t> </a:t>
            </a:r>
            <a:r>
              <a:rPr sz="2200" dirty="0"/>
              <a:t>and</a:t>
            </a:r>
            <a:r>
              <a:rPr sz="2200" spc="-35" dirty="0"/>
              <a:t> </a:t>
            </a:r>
            <a:r>
              <a:rPr sz="2200" dirty="0">
                <a:solidFill>
                  <a:srgbClr val="FFFF00"/>
                </a:solidFill>
              </a:rPr>
              <a:t>Access</a:t>
            </a:r>
            <a:r>
              <a:rPr sz="2200" spc="-20" dirty="0">
                <a:solidFill>
                  <a:srgbClr val="FFFF00"/>
                </a:solidFill>
              </a:rPr>
              <a:t> </a:t>
            </a:r>
            <a:r>
              <a:rPr sz="2200" spc="-10" dirty="0">
                <a:solidFill>
                  <a:srgbClr val="FFFF00"/>
                </a:solidFill>
              </a:rPr>
              <a:t>Control </a:t>
            </a:r>
            <a:r>
              <a:rPr sz="2200" dirty="0"/>
              <a:t>Supports</a:t>
            </a:r>
            <a:r>
              <a:rPr sz="2200" spc="-25" dirty="0"/>
              <a:t> </a:t>
            </a:r>
            <a:r>
              <a:rPr sz="2200" dirty="0">
                <a:solidFill>
                  <a:srgbClr val="FFFF00"/>
                </a:solidFill>
              </a:rPr>
              <a:t>25+</a:t>
            </a:r>
            <a:r>
              <a:rPr sz="2200" spc="-15" dirty="0">
                <a:solidFill>
                  <a:srgbClr val="FFFF00"/>
                </a:solidFill>
              </a:rPr>
              <a:t> </a:t>
            </a:r>
            <a:r>
              <a:rPr sz="2200" dirty="0">
                <a:solidFill>
                  <a:srgbClr val="FFFF00"/>
                </a:solidFill>
              </a:rPr>
              <a:t>new</a:t>
            </a:r>
            <a:r>
              <a:rPr sz="2200" spc="-20" dirty="0">
                <a:solidFill>
                  <a:srgbClr val="FFFF00"/>
                </a:solidFill>
              </a:rPr>
              <a:t> </a:t>
            </a:r>
            <a:r>
              <a:rPr sz="2200" spc="-10" dirty="0"/>
              <a:t>Annotations</a:t>
            </a:r>
            <a:endParaRPr sz="2200"/>
          </a:p>
          <a:p>
            <a:pPr algn="ctr">
              <a:lnSpc>
                <a:spcPts val="2050"/>
              </a:lnSpc>
            </a:pPr>
            <a:r>
              <a:rPr sz="2200" spc="-20" dirty="0"/>
              <a:t>https://kubernetes-</a:t>
            </a:r>
            <a:r>
              <a:rPr sz="2200" spc="-10" dirty="0"/>
              <a:t>sigs.github.io/aws-load-balancer-</a:t>
            </a:r>
            <a:endParaRPr sz="2200"/>
          </a:p>
          <a:p>
            <a:pPr algn="ctr">
              <a:lnSpc>
                <a:spcPts val="2630"/>
              </a:lnSpc>
            </a:pPr>
            <a:r>
              <a:rPr sz="2200" spc="-10" dirty="0"/>
              <a:t>controller/v2.4/guide/service/annotations/</a:t>
            </a:r>
            <a:endParaRPr sz="2200"/>
          </a:p>
        </p:txBody>
      </p:sp>
      <p:sp>
        <p:nvSpPr>
          <p:cNvPr id="15" name="object 15"/>
          <p:cNvSpPr/>
          <p:nvPr/>
        </p:nvSpPr>
        <p:spPr>
          <a:xfrm>
            <a:off x="152397" y="4349264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6" y="0"/>
                </a:moveTo>
                <a:lnTo>
                  <a:pt x="107463" y="0"/>
                </a:lnTo>
                <a:lnTo>
                  <a:pt x="65634" y="8445"/>
                </a:lnTo>
                <a:lnTo>
                  <a:pt x="31475" y="31475"/>
                </a:lnTo>
                <a:lnTo>
                  <a:pt x="8445" y="65634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6" y="644770"/>
                </a:lnTo>
                <a:lnTo>
                  <a:pt x="6722026" y="636324"/>
                </a:lnTo>
                <a:lnTo>
                  <a:pt x="6756185" y="613294"/>
                </a:lnTo>
                <a:lnTo>
                  <a:pt x="6779215" y="579135"/>
                </a:lnTo>
                <a:lnTo>
                  <a:pt x="6787660" y="537305"/>
                </a:lnTo>
                <a:lnTo>
                  <a:pt x="6787660" y="107463"/>
                </a:lnTo>
                <a:lnTo>
                  <a:pt x="6779215" y="65634"/>
                </a:lnTo>
                <a:lnTo>
                  <a:pt x="6756185" y="31475"/>
                </a:lnTo>
                <a:lnTo>
                  <a:pt x="6722026" y="8445"/>
                </a:lnTo>
                <a:lnTo>
                  <a:pt x="6680196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397" y="5124977"/>
            <a:ext cx="6788150" cy="645160"/>
          </a:xfrm>
          <a:custGeom>
            <a:avLst/>
            <a:gdLst/>
            <a:ahLst/>
            <a:cxnLst/>
            <a:rect l="l" t="t" r="r" b="b"/>
            <a:pathLst>
              <a:path w="6788150" h="645160">
                <a:moveTo>
                  <a:pt x="6680196" y="0"/>
                </a:moveTo>
                <a:lnTo>
                  <a:pt x="107463" y="0"/>
                </a:lnTo>
                <a:lnTo>
                  <a:pt x="65634" y="8444"/>
                </a:lnTo>
                <a:lnTo>
                  <a:pt x="31475" y="31475"/>
                </a:lnTo>
                <a:lnTo>
                  <a:pt x="8445" y="65633"/>
                </a:lnTo>
                <a:lnTo>
                  <a:pt x="0" y="107463"/>
                </a:lnTo>
                <a:lnTo>
                  <a:pt x="0" y="537305"/>
                </a:lnTo>
                <a:lnTo>
                  <a:pt x="8445" y="579135"/>
                </a:lnTo>
                <a:lnTo>
                  <a:pt x="31475" y="613294"/>
                </a:lnTo>
                <a:lnTo>
                  <a:pt x="65634" y="636324"/>
                </a:lnTo>
                <a:lnTo>
                  <a:pt x="107463" y="644770"/>
                </a:lnTo>
                <a:lnTo>
                  <a:pt x="6680196" y="644770"/>
                </a:lnTo>
                <a:lnTo>
                  <a:pt x="6722026" y="636324"/>
                </a:lnTo>
                <a:lnTo>
                  <a:pt x="6756185" y="613294"/>
                </a:lnTo>
                <a:lnTo>
                  <a:pt x="6779215" y="579135"/>
                </a:lnTo>
                <a:lnTo>
                  <a:pt x="6787660" y="537305"/>
                </a:lnTo>
                <a:lnTo>
                  <a:pt x="6787660" y="107463"/>
                </a:lnTo>
                <a:lnTo>
                  <a:pt x="6779215" y="65633"/>
                </a:lnTo>
                <a:lnTo>
                  <a:pt x="6756185" y="31475"/>
                </a:lnTo>
                <a:lnTo>
                  <a:pt x="6722026" y="8444"/>
                </a:lnTo>
                <a:lnTo>
                  <a:pt x="6680196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7094" y="1678940"/>
            <a:ext cx="6458585" cy="393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6515" marR="1318260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provider</a:t>
            </a:r>
            <a:r>
              <a:rPr sz="3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3000">
              <a:latin typeface="Calibri"/>
              <a:cs typeface="Calibri"/>
            </a:endParaRPr>
          </a:p>
          <a:p>
            <a:pPr marL="151130" marR="144145" algn="ctr">
              <a:lnSpc>
                <a:spcPts val="2620"/>
              </a:lnSpc>
              <a:spcBef>
                <a:spcPts val="1525"/>
              </a:spcBef>
            </a:pP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Legacy</a:t>
            </a:r>
            <a:r>
              <a:rPr sz="22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Classic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LB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LB</a:t>
            </a:r>
            <a:endParaRPr sz="22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20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basic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  <a:p>
            <a:pPr marL="159385" marR="151765" algn="ctr">
              <a:lnSpc>
                <a:spcPts val="2620"/>
              </a:lnSpc>
              <a:spcBef>
                <a:spcPts val="219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only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critical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bug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fixes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deprecated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not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have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any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new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features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377" y="5940724"/>
            <a:ext cx="5473699" cy="163830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97876"/>
            <a:ext cx="14290675" cy="1066800"/>
          </a:xfrm>
          <a:custGeom>
            <a:avLst/>
            <a:gdLst/>
            <a:ahLst/>
            <a:cxnLst/>
            <a:rect l="l" t="t" r="r" b="b"/>
            <a:pathLst>
              <a:path w="14290675" h="1066800">
                <a:moveTo>
                  <a:pt x="14112633" y="0"/>
                </a:moveTo>
                <a:lnTo>
                  <a:pt x="177802" y="0"/>
                </a:lnTo>
                <a:lnTo>
                  <a:pt x="130535" y="6351"/>
                </a:lnTo>
                <a:lnTo>
                  <a:pt x="88061" y="24275"/>
                </a:lnTo>
                <a:lnTo>
                  <a:pt x="52077" y="52077"/>
                </a:lnTo>
                <a:lnTo>
                  <a:pt x="24275" y="88062"/>
                </a:lnTo>
                <a:lnTo>
                  <a:pt x="6351" y="130535"/>
                </a:lnTo>
                <a:lnTo>
                  <a:pt x="0" y="177802"/>
                </a:lnTo>
                <a:lnTo>
                  <a:pt x="0" y="888997"/>
                </a:lnTo>
                <a:lnTo>
                  <a:pt x="6351" y="936263"/>
                </a:lnTo>
                <a:lnTo>
                  <a:pt x="24275" y="978736"/>
                </a:lnTo>
                <a:lnTo>
                  <a:pt x="52077" y="1014721"/>
                </a:lnTo>
                <a:lnTo>
                  <a:pt x="88061" y="1042523"/>
                </a:lnTo>
                <a:lnTo>
                  <a:pt x="130535" y="1060447"/>
                </a:lnTo>
                <a:lnTo>
                  <a:pt x="177802" y="1066798"/>
                </a:lnTo>
                <a:lnTo>
                  <a:pt x="14112633" y="1066798"/>
                </a:lnTo>
                <a:lnTo>
                  <a:pt x="14159900" y="1060447"/>
                </a:lnTo>
                <a:lnTo>
                  <a:pt x="14202372" y="1042523"/>
                </a:lnTo>
                <a:lnTo>
                  <a:pt x="14238357" y="1014721"/>
                </a:lnTo>
                <a:lnTo>
                  <a:pt x="14266158" y="978736"/>
                </a:lnTo>
                <a:lnTo>
                  <a:pt x="14284082" y="936263"/>
                </a:lnTo>
                <a:lnTo>
                  <a:pt x="14290433" y="888997"/>
                </a:lnTo>
                <a:lnTo>
                  <a:pt x="14290433" y="177802"/>
                </a:lnTo>
                <a:lnTo>
                  <a:pt x="14284082" y="130535"/>
                </a:lnTo>
                <a:lnTo>
                  <a:pt x="14266158" y="88062"/>
                </a:lnTo>
                <a:lnTo>
                  <a:pt x="14238357" y="52077"/>
                </a:lnTo>
                <a:lnTo>
                  <a:pt x="14202372" y="24275"/>
                </a:lnTo>
                <a:lnTo>
                  <a:pt x="14159900" y="6351"/>
                </a:lnTo>
                <a:lnTo>
                  <a:pt x="14112633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5823" y="560831"/>
            <a:ext cx="129247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6180" marR="5080" indent="-1174115">
              <a:lnSpc>
                <a:spcPct val="100000"/>
              </a:lnSpc>
              <a:spcBef>
                <a:spcPts val="100"/>
              </a:spcBef>
            </a:pP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5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3500"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LB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5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35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3500"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3500" b="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500"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3500"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latest</a:t>
            </a:r>
            <a:r>
              <a:rPr sz="3500"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35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35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35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3500"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045" y="4842764"/>
            <a:ext cx="180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Kubernetes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300" y="2092279"/>
            <a:ext cx="14410690" cy="3276600"/>
            <a:chOff x="114300" y="2092279"/>
            <a:chExt cx="14410690" cy="3276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5" y="3877055"/>
              <a:ext cx="1109472" cy="9479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400" y="3609192"/>
              <a:ext cx="2156460" cy="1721485"/>
            </a:xfrm>
            <a:custGeom>
              <a:avLst/>
              <a:gdLst/>
              <a:ahLst/>
              <a:cxnLst/>
              <a:rect l="l" t="t" r="r" b="b"/>
              <a:pathLst>
                <a:path w="2156460" h="1721485">
                  <a:moveTo>
                    <a:pt x="0" y="192884"/>
                  </a:moveTo>
                  <a:lnTo>
                    <a:pt x="5094" y="148658"/>
                  </a:lnTo>
                  <a:lnTo>
                    <a:pt x="19605" y="108058"/>
                  </a:lnTo>
                  <a:lnTo>
                    <a:pt x="42374" y="72245"/>
                  </a:lnTo>
                  <a:lnTo>
                    <a:pt x="72245" y="42374"/>
                  </a:lnTo>
                  <a:lnTo>
                    <a:pt x="108058" y="19605"/>
                  </a:lnTo>
                  <a:lnTo>
                    <a:pt x="148657" y="5094"/>
                  </a:lnTo>
                  <a:lnTo>
                    <a:pt x="192884" y="0"/>
                  </a:lnTo>
                  <a:lnTo>
                    <a:pt x="1963562" y="0"/>
                  </a:lnTo>
                  <a:lnTo>
                    <a:pt x="2007788" y="5094"/>
                  </a:lnTo>
                  <a:lnTo>
                    <a:pt x="2048388" y="19605"/>
                  </a:lnTo>
                  <a:lnTo>
                    <a:pt x="2084201" y="42374"/>
                  </a:lnTo>
                  <a:lnTo>
                    <a:pt x="2114072" y="72245"/>
                  </a:lnTo>
                  <a:lnTo>
                    <a:pt x="2136842" y="108058"/>
                  </a:lnTo>
                  <a:lnTo>
                    <a:pt x="2151352" y="148658"/>
                  </a:lnTo>
                  <a:lnTo>
                    <a:pt x="2156447" y="192884"/>
                  </a:lnTo>
                  <a:lnTo>
                    <a:pt x="2156447" y="1528522"/>
                  </a:lnTo>
                  <a:lnTo>
                    <a:pt x="2151352" y="1572748"/>
                  </a:lnTo>
                  <a:lnTo>
                    <a:pt x="2136842" y="1613348"/>
                  </a:lnTo>
                  <a:lnTo>
                    <a:pt x="2114072" y="1649161"/>
                  </a:lnTo>
                  <a:lnTo>
                    <a:pt x="2084201" y="1679032"/>
                  </a:lnTo>
                  <a:lnTo>
                    <a:pt x="2048388" y="1701802"/>
                  </a:lnTo>
                  <a:lnTo>
                    <a:pt x="2007788" y="1716312"/>
                  </a:lnTo>
                  <a:lnTo>
                    <a:pt x="1963562" y="1721407"/>
                  </a:lnTo>
                  <a:lnTo>
                    <a:pt x="192884" y="1721407"/>
                  </a:lnTo>
                  <a:lnTo>
                    <a:pt x="148657" y="1716312"/>
                  </a:lnTo>
                  <a:lnTo>
                    <a:pt x="108058" y="1701802"/>
                  </a:lnTo>
                  <a:lnTo>
                    <a:pt x="72245" y="1679032"/>
                  </a:lnTo>
                  <a:lnTo>
                    <a:pt x="42374" y="1649161"/>
                  </a:lnTo>
                  <a:lnTo>
                    <a:pt x="19605" y="1613348"/>
                  </a:lnTo>
                  <a:lnTo>
                    <a:pt x="5094" y="1572748"/>
                  </a:lnTo>
                  <a:lnTo>
                    <a:pt x="0" y="1528522"/>
                  </a:lnTo>
                  <a:lnTo>
                    <a:pt x="0" y="192884"/>
                  </a:lnTo>
                  <a:close/>
                </a:path>
              </a:pathLst>
            </a:custGeom>
            <a:ln w="762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68706" y="2092279"/>
              <a:ext cx="4056379" cy="1078865"/>
            </a:xfrm>
            <a:custGeom>
              <a:avLst/>
              <a:gdLst/>
              <a:ahLst/>
              <a:cxnLst/>
              <a:rect l="l" t="t" r="r" b="b"/>
              <a:pathLst>
                <a:path w="4056380" h="1078864">
                  <a:moveTo>
                    <a:pt x="2028093" y="0"/>
                  </a:moveTo>
                  <a:lnTo>
                    <a:pt x="1955352" y="340"/>
                  </a:lnTo>
                  <a:lnTo>
                    <a:pt x="1883255" y="1353"/>
                  </a:lnTo>
                  <a:lnTo>
                    <a:pt x="1811845" y="3029"/>
                  </a:lnTo>
                  <a:lnTo>
                    <a:pt x="1741165" y="5355"/>
                  </a:lnTo>
                  <a:lnTo>
                    <a:pt x="1671258" y="8319"/>
                  </a:lnTo>
                  <a:lnTo>
                    <a:pt x="1602167" y="11912"/>
                  </a:lnTo>
                  <a:lnTo>
                    <a:pt x="1533935" y="16120"/>
                  </a:lnTo>
                  <a:lnTo>
                    <a:pt x="1466605" y="20933"/>
                  </a:lnTo>
                  <a:lnTo>
                    <a:pt x="1400219" y="26340"/>
                  </a:lnTo>
                  <a:lnTo>
                    <a:pt x="1334820" y="32328"/>
                  </a:lnTo>
                  <a:lnTo>
                    <a:pt x="1270452" y="38887"/>
                  </a:lnTo>
                  <a:lnTo>
                    <a:pt x="1207157" y="46006"/>
                  </a:lnTo>
                  <a:lnTo>
                    <a:pt x="1144978" y="53672"/>
                  </a:lnTo>
                  <a:lnTo>
                    <a:pt x="1083958" y="61874"/>
                  </a:lnTo>
                  <a:lnTo>
                    <a:pt x="1024140" y="70601"/>
                  </a:lnTo>
                  <a:lnTo>
                    <a:pt x="965567" y="79842"/>
                  </a:lnTo>
                  <a:lnTo>
                    <a:pt x="908282" y="89584"/>
                  </a:lnTo>
                  <a:lnTo>
                    <a:pt x="852327" y="99818"/>
                  </a:lnTo>
                  <a:lnTo>
                    <a:pt x="797746" y="110530"/>
                  </a:lnTo>
                  <a:lnTo>
                    <a:pt x="744581" y="121711"/>
                  </a:lnTo>
                  <a:lnTo>
                    <a:pt x="692876" y="133348"/>
                  </a:lnTo>
                  <a:lnTo>
                    <a:pt x="642672" y="145430"/>
                  </a:lnTo>
                  <a:lnTo>
                    <a:pt x="594014" y="157946"/>
                  </a:lnTo>
                  <a:lnTo>
                    <a:pt x="546944" y="170884"/>
                  </a:lnTo>
                  <a:lnTo>
                    <a:pt x="501505" y="184233"/>
                  </a:lnTo>
                  <a:lnTo>
                    <a:pt x="457740" y="197981"/>
                  </a:lnTo>
                  <a:lnTo>
                    <a:pt x="415691" y="212117"/>
                  </a:lnTo>
                  <a:lnTo>
                    <a:pt x="375402" y="226630"/>
                  </a:lnTo>
                  <a:lnTo>
                    <a:pt x="336916" y="241508"/>
                  </a:lnTo>
                  <a:lnTo>
                    <a:pt x="300275" y="256740"/>
                  </a:lnTo>
                  <a:lnTo>
                    <a:pt x="232700" y="288220"/>
                  </a:lnTo>
                  <a:lnTo>
                    <a:pt x="173023" y="320978"/>
                  </a:lnTo>
                  <a:lnTo>
                    <a:pt x="121584" y="354923"/>
                  </a:lnTo>
                  <a:lnTo>
                    <a:pt x="78729" y="389964"/>
                  </a:lnTo>
                  <a:lnTo>
                    <a:pt x="44800" y="426010"/>
                  </a:lnTo>
                  <a:lnTo>
                    <a:pt x="20139" y="462969"/>
                  </a:lnTo>
                  <a:lnTo>
                    <a:pt x="5092" y="500750"/>
                  </a:lnTo>
                  <a:lnTo>
                    <a:pt x="0" y="539262"/>
                  </a:lnTo>
                  <a:lnTo>
                    <a:pt x="1280" y="558603"/>
                  </a:lnTo>
                  <a:lnTo>
                    <a:pt x="11393" y="596761"/>
                  </a:lnTo>
                  <a:lnTo>
                    <a:pt x="31289" y="634142"/>
                  </a:lnTo>
                  <a:lnTo>
                    <a:pt x="60627" y="670656"/>
                  </a:lnTo>
                  <a:lnTo>
                    <a:pt x="99062" y="706211"/>
                  </a:lnTo>
                  <a:lnTo>
                    <a:pt x="146252" y="740715"/>
                  </a:lnTo>
                  <a:lnTo>
                    <a:pt x="201853" y="774078"/>
                  </a:lnTo>
                  <a:lnTo>
                    <a:pt x="265522" y="806208"/>
                  </a:lnTo>
                  <a:lnTo>
                    <a:pt x="336916" y="837014"/>
                  </a:lnTo>
                  <a:lnTo>
                    <a:pt x="375402" y="851893"/>
                  </a:lnTo>
                  <a:lnTo>
                    <a:pt x="415691" y="866405"/>
                  </a:lnTo>
                  <a:lnTo>
                    <a:pt x="457740" y="880542"/>
                  </a:lnTo>
                  <a:lnTo>
                    <a:pt x="501505" y="894290"/>
                  </a:lnTo>
                  <a:lnTo>
                    <a:pt x="546944" y="907639"/>
                  </a:lnTo>
                  <a:lnTo>
                    <a:pt x="594014" y="920577"/>
                  </a:lnTo>
                  <a:lnTo>
                    <a:pt x="642672" y="933093"/>
                  </a:lnTo>
                  <a:lnTo>
                    <a:pt x="692876" y="945175"/>
                  </a:lnTo>
                  <a:lnTo>
                    <a:pt x="744581" y="956812"/>
                  </a:lnTo>
                  <a:lnTo>
                    <a:pt x="797746" y="967992"/>
                  </a:lnTo>
                  <a:lnTo>
                    <a:pt x="852327" y="978705"/>
                  </a:lnTo>
                  <a:lnTo>
                    <a:pt x="908282" y="988938"/>
                  </a:lnTo>
                  <a:lnTo>
                    <a:pt x="965567" y="998681"/>
                  </a:lnTo>
                  <a:lnTo>
                    <a:pt x="1024140" y="1007922"/>
                  </a:lnTo>
                  <a:lnTo>
                    <a:pt x="1083958" y="1016649"/>
                  </a:lnTo>
                  <a:lnTo>
                    <a:pt x="1144978" y="1024851"/>
                  </a:lnTo>
                  <a:lnTo>
                    <a:pt x="1207157" y="1032517"/>
                  </a:lnTo>
                  <a:lnTo>
                    <a:pt x="1270452" y="1039635"/>
                  </a:lnTo>
                  <a:lnTo>
                    <a:pt x="1334820" y="1046194"/>
                  </a:lnTo>
                  <a:lnTo>
                    <a:pt x="1400219" y="1052182"/>
                  </a:lnTo>
                  <a:lnTo>
                    <a:pt x="1466605" y="1057589"/>
                  </a:lnTo>
                  <a:lnTo>
                    <a:pt x="1533935" y="1062402"/>
                  </a:lnTo>
                  <a:lnTo>
                    <a:pt x="1602167" y="1066611"/>
                  </a:lnTo>
                  <a:lnTo>
                    <a:pt x="1671258" y="1070203"/>
                  </a:lnTo>
                  <a:lnTo>
                    <a:pt x="1741165" y="1073168"/>
                  </a:lnTo>
                  <a:lnTo>
                    <a:pt x="1811845" y="1075493"/>
                  </a:lnTo>
                  <a:lnTo>
                    <a:pt x="1883255" y="1077169"/>
                  </a:lnTo>
                  <a:lnTo>
                    <a:pt x="1955352" y="1078182"/>
                  </a:lnTo>
                  <a:lnTo>
                    <a:pt x="2028093" y="1078523"/>
                  </a:lnTo>
                  <a:lnTo>
                    <a:pt x="2100834" y="1078182"/>
                  </a:lnTo>
                  <a:lnTo>
                    <a:pt x="2172932" y="1077169"/>
                  </a:lnTo>
                  <a:lnTo>
                    <a:pt x="2244342" y="1075493"/>
                  </a:lnTo>
                  <a:lnTo>
                    <a:pt x="2315021" y="1073168"/>
                  </a:lnTo>
                  <a:lnTo>
                    <a:pt x="2384928" y="1070203"/>
                  </a:lnTo>
                  <a:lnTo>
                    <a:pt x="2454019" y="1066611"/>
                  </a:lnTo>
                  <a:lnTo>
                    <a:pt x="2522252" y="1062402"/>
                  </a:lnTo>
                  <a:lnTo>
                    <a:pt x="2589582" y="1057589"/>
                  </a:lnTo>
                  <a:lnTo>
                    <a:pt x="2655968" y="1052182"/>
                  </a:lnTo>
                  <a:lnTo>
                    <a:pt x="2721367" y="1046194"/>
                  </a:lnTo>
                  <a:lnTo>
                    <a:pt x="2785735" y="1039635"/>
                  </a:lnTo>
                  <a:lnTo>
                    <a:pt x="2849030" y="1032517"/>
                  </a:lnTo>
                  <a:lnTo>
                    <a:pt x="2911209" y="1024851"/>
                  </a:lnTo>
                  <a:lnTo>
                    <a:pt x="2972229" y="1016649"/>
                  </a:lnTo>
                  <a:lnTo>
                    <a:pt x="3032046" y="1007922"/>
                  </a:lnTo>
                  <a:lnTo>
                    <a:pt x="3090619" y="998681"/>
                  </a:lnTo>
                  <a:lnTo>
                    <a:pt x="3147904" y="988938"/>
                  </a:lnTo>
                  <a:lnTo>
                    <a:pt x="3203859" y="978705"/>
                  </a:lnTo>
                  <a:lnTo>
                    <a:pt x="3258440" y="967992"/>
                  </a:lnTo>
                  <a:lnTo>
                    <a:pt x="3311605" y="956812"/>
                  </a:lnTo>
                  <a:lnTo>
                    <a:pt x="3363310" y="945175"/>
                  </a:lnTo>
                  <a:lnTo>
                    <a:pt x="3413513" y="933093"/>
                  </a:lnTo>
                  <a:lnTo>
                    <a:pt x="3462171" y="920577"/>
                  </a:lnTo>
                  <a:lnTo>
                    <a:pt x="3509240" y="907639"/>
                  </a:lnTo>
                  <a:lnTo>
                    <a:pt x="3554679" y="894290"/>
                  </a:lnTo>
                  <a:lnTo>
                    <a:pt x="3598444" y="880542"/>
                  </a:lnTo>
                  <a:lnTo>
                    <a:pt x="3640493" y="866405"/>
                  </a:lnTo>
                  <a:lnTo>
                    <a:pt x="3680782" y="851893"/>
                  </a:lnTo>
                  <a:lnTo>
                    <a:pt x="3719268" y="837014"/>
                  </a:lnTo>
                  <a:lnTo>
                    <a:pt x="3755909" y="821783"/>
                  </a:lnTo>
                  <a:lnTo>
                    <a:pt x="3823482" y="790303"/>
                  </a:lnTo>
                  <a:lnTo>
                    <a:pt x="3883160" y="757545"/>
                  </a:lnTo>
                  <a:lnTo>
                    <a:pt x="3934598" y="723600"/>
                  </a:lnTo>
                  <a:lnTo>
                    <a:pt x="3977453" y="688559"/>
                  </a:lnTo>
                  <a:lnTo>
                    <a:pt x="4011382" y="652513"/>
                  </a:lnTo>
                  <a:lnTo>
                    <a:pt x="4036042" y="615555"/>
                  </a:lnTo>
                  <a:lnTo>
                    <a:pt x="4051089" y="577774"/>
                  </a:lnTo>
                  <a:lnTo>
                    <a:pt x="4056181" y="539262"/>
                  </a:lnTo>
                  <a:lnTo>
                    <a:pt x="4054901" y="519920"/>
                  </a:lnTo>
                  <a:lnTo>
                    <a:pt x="4044788" y="481762"/>
                  </a:lnTo>
                  <a:lnTo>
                    <a:pt x="4024892" y="444381"/>
                  </a:lnTo>
                  <a:lnTo>
                    <a:pt x="3995554" y="407867"/>
                  </a:lnTo>
                  <a:lnTo>
                    <a:pt x="3957119" y="372312"/>
                  </a:lnTo>
                  <a:lnTo>
                    <a:pt x="3909930" y="337808"/>
                  </a:lnTo>
                  <a:lnTo>
                    <a:pt x="3854330" y="304445"/>
                  </a:lnTo>
                  <a:lnTo>
                    <a:pt x="3790661" y="272315"/>
                  </a:lnTo>
                  <a:lnTo>
                    <a:pt x="3719268" y="241508"/>
                  </a:lnTo>
                  <a:lnTo>
                    <a:pt x="3680782" y="226630"/>
                  </a:lnTo>
                  <a:lnTo>
                    <a:pt x="3640493" y="212117"/>
                  </a:lnTo>
                  <a:lnTo>
                    <a:pt x="3598444" y="197981"/>
                  </a:lnTo>
                  <a:lnTo>
                    <a:pt x="3554679" y="184233"/>
                  </a:lnTo>
                  <a:lnTo>
                    <a:pt x="3509240" y="170884"/>
                  </a:lnTo>
                  <a:lnTo>
                    <a:pt x="3462171" y="157946"/>
                  </a:lnTo>
                  <a:lnTo>
                    <a:pt x="3413513" y="145430"/>
                  </a:lnTo>
                  <a:lnTo>
                    <a:pt x="3363310" y="133348"/>
                  </a:lnTo>
                  <a:lnTo>
                    <a:pt x="3311605" y="121711"/>
                  </a:lnTo>
                  <a:lnTo>
                    <a:pt x="3258440" y="110530"/>
                  </a:lnTo>
                  <a:lnTo>
                    <a:pt x="3203859" y="99818"/>
                  </a:lnTo>
                  <a:lnTo>
                    <a:pt x="3147904" y="89584"/>
                  </a:lnTo>
                  <a:lnTo>
                    <a:pt x="3090619" y="79842"/>
                  </a:lnTo>
                  <a:lnTo>
                    <a:pt x="3032046" y="70601"/>
                  </a:lnTo>
                  <a:lnTo>
                    <a:pt x="2972229" y="61874"/>
                  </a:lnTo>
                  <a:lnTo>
                    <a:pt x="2911209" y="53672"/>
                  </a:lnTo>
                  <a:lnTo>
                    <a:pt x="2849030" y="46006"/>
                  </a:lnTo>
                  <a:lnTo>
                    <a:pt x="2785735" y="38887"/>
                  </a:lnTo>
                  <a:lnTo>
                    <a:pt x="2721367" y="32328"/>
                  </a:lnTo>
                  <a:lnTo>
                    <a:pt x="2655968" y="26340"/>
                  </a:lnTo>
                  <a:lnTo>
                    <a:pt x="2589582" y="20933"/>
                  </a:lnTo>
                  <a:lnTo>
                    <a:pt x="2522252" y="16120"/>
                  </a:lnTo>
                  <a:lnTo>
                    <a:pt x="2454019" y="11912"/>
                  </a:lnTo>
                  <a:lnTo>
                    <a:pt x="2384928" y="8319"/>
                  </a:lnTo>
                  <a:lnTo>
                    <a:pt x="2315021" y="5355"/>
                  </a:lnTo>
                  <a:lnTo>
                    <a:pt x="2244342" y="3029"/>
                  </a:lnTo>
                  <a:lnTo>
                    <a:pt x="2172932" y="1353"/>
                  </a:lnTo>
                  <a:lnTo>
                    <a:pt x="2100834" y="340"/>
                  </a:lnTo>
                  <a:lnTo>
                    <a:pt x="2028093" y="0"/>
                  </a:lnTo>
                  <a:close/>
                </a:path>
              </a:pathLst>
            </a:custGeom>
            <a:solidFill>
              <a:srgbClr val="5026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353258" y="2103628"/>
            <a:ext cx="228790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8600"/>
              </a:lnSpc>
              <a:spcBef>
                <a:spcPts val="13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Provider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(Legacy)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68707" y="6412523"/>
            <a:ext cx="4056379" cy="1078865"/>
          </a:xfrm>
          <a:custGeom>
            <a:avLst/>
            <a:gdLst/>
            <a:ahLst/>
            <a:cxnLst/>
            <a:rect l="l" t="t" r="r" b="b"/>
            <a:pathLst>
              <a:path w="4056380" h="1078865">
                <a:moveTo>
                  <a:pt x="2028092" y="0"/>
                </a:moveTo>
                <a:lnTo>
                  <a:pt x="1955351" y="340"/>
                </a:lnTo>
                <a:lnTo>
                  <a:pt x="1883254" y="1353"/>
                </a:lnTo>
                <a:lnTo>
                  <a:pt x="1811844" y="3029"/>
                </a:lnTo>
                <a:lnTo>
                  <a:pt x="1741164" y="5355"/>
                </a:lnTo>
                <a:lnTo>
                  <a:pt x="1671257" y="8319"/>
                </a:lnTo>
                <a:lnTo>
                  <a:pt x="1602167" y="11912"/>
                </a:lnTo>
                <a:lnTo>
                  <a:pt x="1533934" y="16120"/>
                </a:lnTo>
                <a:lnTo>
                  <a:pt x="1466604" y="20933"/>
                </a:lnTo>
                <a:lnTo>
                  <a:pt x="1400218" y="26340"/>
                </a:lnTo>
                <a:lnTo>
                  <a:pt x="1334819" y="32328"/>
                </a:lnTo>
                <a:lnTo>
                  <a:pt x="1270451" y="38887"/>
                </a:lnTo>
                <a:lnTo>
                  <a:pt x="1207156" y="46006"/>
                </a:lnTo>
                <a:lnTo>
                  <a:pt x="1144977" y="53672"/>
                </a:lnTo>
                <a:lnTo>
                  <a:pt x="1083958" y="61874"/>
                </a:lnTo>
                <a:lnTo>
                  <a:pt x="1024140" y="70601"/>
                </a:lnTo>
                <a:lnTo>
                  <a:pt x="965567" y="79841"/>
                </a:lnTo>
                <a:lnTo>
                  <a:pt x="908281" y="89584"/>
                </a:lnTo>
                <a:lnTo>
                  <a:pt x="852327" y="99818"/>
                </a:lnTo>
                <a:lnTo>
                  <a:pt x="797745" y="110530"/>
                </a:lnTo>
                <a:lnTo>
                  <a:pt x="744581" y="121711"/>
                </a:lnTo>
                <a:lnTo>
                  <a:pt x="692875" y="133348"/>
                </a:lnTo>
                <a:lnTo>
                  <a:pt x="642672" y="145430"/>
                </a:lnTo>
                <a:lnTo>
                  <a:pt x="594014" y="157946"/>
                </a:lnTo>
                <a:lnTo>
                  <a:pt x="546944" y="170884"/>
                </a:lnTo>
                <a:lnTo>
                  <a:pt x="501505" y="184232"/>
                </a:lnTo>
                <a:lnTo>
                  <a:pt x="457740" y="197981"/>
                </a:lnTo>
                <a:lnTo>
                  <a:pt x="415691" y="212117"/>
                </a:lnTo>
                <a:lnTo>
                  <a:pt x="375402" y="226630"/>
                </a:lnTo>
                <a:lnTo>
                  <a:pt x="336916" y="241508"/>
                </a:lnTo>
                <a:lnTo>
                  <a:pt x="300275" y="256740"/>
                </a:lnTo>
                <a:lnTo>
                  <a:pt x="232700" y="288219"/>
                </a:lnTo>
                <a:lnTo>
                  <a:pt x="173022" y="320977"/>
                </a:lnTo>
                <a:lnTo>
                  <a:pt x="121584" y="354923"/>
                </a:lnTo>
                <a:lnTo>
                  <a:pt x="78729" y="389963"/>
                </a:lnTo>
                <a:lnTo>
                  <a:pt x="44800" y="426009"/>
                </a:lnTo>
                <a:lnTo>
                  <a:pt x="20139" y="462968"/>
                </a:lnTo>
                <a:lnTo>
                  <a:pt x="5092" y="500749"/>
                </a:lnTo>
                <a:lnTo>
                  <a:pt x="0" y="539261"/>
                </a:lnTo>
                <a:lnTo>
                  <a:pt x="1280" y="558602"/>
                </a:lnTo>
                <a:lnTo>
                  <a:pt x="11393" y="596760"/>
                </a:lnTo>
                <a:lnTo>
                  <a:pt x="31289" y="634141"/>
                </a:lnTo>
                <a:lnTo>
                  <a:pt x="60627" y="670655"/>
                </a:lnTo>
                <a:lnTo>
                  <a:pt x="99062" y="706210"/>
                </a:lnTo>
                <a:lnTo>
                  <a:pt x="146252" y="740714"/>
                </a:lnTo>
                <a:lnTo>
                  <a:pt x="201853" y="774077"/>
                </a:lnTo>
                <a:lnTo>
                  <a:pt x="265522" y="806207"/>
                </a:lnTo>
                <a:lnTo>
                  <a:pt x="336916" y="837014"/>
                </a:lnTo>
                <a:lnTo>
                  <a:pt x="375402" y="851892"/>
                </a:lnTo>
                <a:lnTo>
                  <a:pt x="415691" y="866405"/>
                </a:lnTo>
                <a:lnTo>
                  <a:pt x="457740" y="880541"/>
                </a:lnTo>
                <a:lnTo>
                  <a:pt x="501505" y="894289"/>
                </a:lnTo>
                <a:lnTo>
                  <a:pt x="546944" y="907638"/>
                </a:lnTo>
                <a:lnTo>
                  <a:pt x="594014" y="920576"/>
                </a:lnTo>
                <a:lnTo>
                  <a:pt x="642672" y="933092"/>
                </a:lnTo>
                <a:lnTo>
                  <a:pt x="692875" y="945174"/>
                </a:lnTo>
                <a:lnTo>
                  <a:pt x="744581" y="956811"/>
                </a:lnTo>
                <a:lnTo>
                  <a:pt x="797745" y="967991"/>
                </a:lnTo>
                <a:lnTo>
                  <a:pt x="852327" y="978704"/>
                </a:lnTo>
                <a:lnTo>
                  <a:pt x="908281" y="988938"/>
                </a:lnTo>
                <a:lnTo>
                  <a:pt x="965567" y="998680"/>
                </a:lnTo>
                <a:lnTo>
                  <a:pt x="1024140" y="1007921"/>
                </a:lnTo>
                <a:lnTo>
                  <a:pt x="1083958" y="1016648"/>
                </a:lnTo>
                <a:lnTo>
                  <a:pt x="1144977" y="1024850"/>
                </a:lnTo>
                <a:lnTo>
                  <a:pt x="1207156" y="1032516"/>
                </a:lnTo>
                <a:lnTo>
                  <a:pt x="1270451" y="1039634"/>
                </a:lnTo>
                <a:lnTo>
                  <a:pt x="1334819" y="1046193"/>
                </a:lnTo>
                <a:lnTo>
                  <a:pt x="1400218" y="1052182"/>
                </a:lnTo>
                <a:lnTo>
                  <a:pt x="1466604" y="1057588"/>
                </a:lnTo>
                <a:lnTo>
                  <a:pt x="1533934" y="1062401"/>
                </a:lnTo>
                <a:lnTo>
                  <a:pt x="1602167" y="1066610"/>
                </a:lnTo>
                <a:lnTo>
                  <a:pt x="1671257" y="1070202"/>
                </a:lnTo>
                <a:lnTo>
                  <a:pt x="1741164" y="1073167"/>
                </a:lnTo>
                <a:lnTo>
                  <a:pt x="1811844" y="1075493"/>
                </a:lnTo>
                <a:lnTo>
                  <a:pt x="1883254" y="1077168"/>
                </a:lnTo>
                <a:lnTo>
                  <a:pt x="1955351" y="1078182"/>
                </a:lnTo>
                <a:lnTo>
                  <a:pt x="2028092" y="1078522"/>
                </a:lnTo>
                <a:lnTo>
                  <a:pt x="2100833" y="1078182"/>
                </a:lnTo>
                <a:lnTo>
                  <a:pt x="2172930" y="1077168"/>
                </a:lnTo>
                <a:lnTo>
                  <a:pt x="2244340" y="1075493"/>
                </a:lnTo>
                <a:lnTo>
                  <a:pt x="2315020" y="1073167"/>
                </a:lnTo>
                <a:lnTo>
                  <a:pt x="2384927" y="1070202"/>
                </a:lnTo>
                <a:lnTo>
                  <a:pt x="2454018" y="1066610"/>
                </a:lnTo>
                <a:lnTo>
                  <a:pt x="2522250" y="1062401"/>
                </a:lnTo>
                <a:lnTo>
                  <a:pt x="2589581" y="1057588"/>
                </a:lnTo>
                <a:lnTo>
                  <a:pt x="2655967" y="1052182"/>
                </a:lnTo>
                <a:lnTo>
                  <a:pt x="2721366" y="1046193"/>
                </a:lnTo>
                <a:lnTo>
                  <a:pt x="2785734" y="1039634"/>
                </a:lnTo>
                <a:lnTo>
                  <a:pt x="2849029" y="1032516"/>
                </a:lnTo>
                <a:lnTo>
                  <a:pt x="2911208" y="1024850"/>
                </a:lnTo>
                <a:lnTo>
                  <a:pt x="2972227" y="1016648"/>
                </a:lnTo>
                <a:lnTo>
                  <a:pt x="3032045" y="1007921"/>
                </a:lnTo>
                <a:lnTo>
                  <a:pt x="3090618" y="998680"/>
                </a:lnTo>
                <a:lnTo>
                  <a:pt x="3147903" y="988938"/>
                </a:lnTo>
                <a:lnTo>
                  <a:pt x="3203858" y="978704"/>
                </a:lnTo>
                <a:lnTo>
                  <a:pt x="3258439" y="967991"/>
                </a:lnTo>
                <a:lnTo>
                  <a:pt x="3311603" y="956811"/>
                </a:lnTo>
                <a:lnTo>
                  <a:pt x="3363309" y="945174"/>
                </a:lnTo>
                <a:lnTo>
                  <a:pt x="3413512" y="933092"/>
                </a:lnTo>
                <a:lnTo>
                  <a:pt x="3462169" y="920576"/>
                </a:lnTo>
                <a:lnTo>
                  <a:pt x="3509239" y="907638"/>
                </a:lnTo>
                <a:lnTo>
                  <a:pt x="3554678" y="894289"/>
                </a:lnTo>
                <a:lnTo>
                  <a:pt x="3598443" y="880541"/>
                </a:lnTo>
                <a:lnTo>
                  <a:pt x="3640492" y="866405"/>
                </a:lnTo>
                <a:lnTo>
                  <a:pt x="3680780" y="851892"/>
                </a:lnTo>
                <a:lnTo>
                  <a:pt x="3719267" y="837014"/>
                </a:lnTo>
                <a:lnTo>
                  <a:pt x="3755907" y="821782"/>
                </a:lnTo>
                <a:lnTo>
                  <a:pt x="3823481" y="790302"/>
                </a:lnTo>
                <a:lnTo>
                  <a:pt x="3883159" y="757544"/>
                </a:lnTo>
                <a:lnTo>
                  <a:pt x="3934596" y="723599"/>
                </a:lnTo>
                <a:lnTo>
                  <a:pt x="3977451" y="688558"/>
                </a:lnTo>
                <a:lnTo>
                  <a:pt x="4011380" y="652512"/>
                </a:lnTo>
                <a:lnTo>
                  <a:pt x="4036040" y="615553"/>
                </a:lnTo>
                <a:lnTo>
                  <a:pt x="4051088" y="577772"/>
                </a:lnTo>
                <a:lnTo>
                  <a:pt x="4056180" y="539261"/>
                </a:lnTo>
                <a:lnTo>
                  <a:pt x="4054900" y="519919"/>
                </a:lnTo>
                <a:lnTo>
                  <a:pt x="4044787" y="481761"/>
                </a:lnTo>
                <a:lnTo>
                  <a:pt x="4024890" y="444380"/>
                </a:lnTo>
                <a:lnTo>
                  <a:pt x="3995553" y="407866"/>
                </a:lnTo>
                <a:lnTo>
                  <a:pt x="3957118" y="372312"/>
                </a:lnTo>
                <a:lnTo>
                  <a:pt x="3909929" y="337807"/>
                </a:lnTo>
                <a:lnTo>
                  <a:pt x="3854328" y="304444"/>
                </a:lnTo>
                <a:lnTo>
                  <a:pt x="3790660" y="272314"/>
                </a:lnTo>
                <a:lnTo>
                  <a:pt x="3719267" y="241508"/>
                </a:lnTo>
                <a:lnTo>
                  <a:pt x="3680780" y="226630"/>
                </a:lnTo>
                <a:lnTo>
                  <a:pt x="3640492" y="212117"/>
                </a:lnTo>
                <a:lnTo>
                  <a:pt x="3598443" y="197981"/>
                </a:lnTo>
                <a:lnTo>
                  <a:pt x="3554678" y="184232"/>
                </a:lnTo>
                <a:lnTo>
                  <a:pt x="3509239" y="170884"/>
                </a:lnTo>
                <a:lnTo>
                  <a:pt x="3462169" y="157946"/>
                </a:lnTo>
                <a:lnTo>
                  <a:pt x="3413512" y="145430"/>
                </a:lnTo>
                <a:lnTo>
                  <a:pt x="3363309" y="133348"/>
                </a:lnTo>
                <a:lnTo>
                  <a:pt x="3311603" y="121711"/>
                </a:lnTo>
                <a:lnTo>
                  <a:pt x="3258439" y="110530"/>
                </a:lnTo>
                <a:lnTo>
                  <a:pt x="3203858" y="99818"/>
                </a:lnTo>
                <a:lnTo>
                  <a:pt x="3147903" y="89584"/>
                </a:lnTo>
                <a:lnTo>
                  <a:pt x="3090618" y="79841"/>
                </a:lnTo>
                <a:lnTo>
                  <a:pt x="3032045" y="70601"/>
                </a:lnTo>
                <a:lnTo>
                  <a:pt x="2972227" y="61874"/>
                </a:lnTo>
                <a:lnTo>
                  <a:pt x="2911208" y="53672"/>
                </a:lnTo>
                <a:lnTo>
                  <a:pt x="2849029" y="46006"/>
                </a:lnTo>
                <a:lnTo>
                  <a:pt x="2785734" y="38887"/>
                </a:lnTo>
                <a:lnTo>
                  <a:pt x="2721366" y="32328"/>
                </a:lnTo>
                <a:lnTo>
                  <a:pt x="2655967" y="26340"/>
                </a:lnTo>
                <a:lnTo>
                  <a:pt x="2589581" y="20933"/>
                </a:lnTo>
                <a:lnTo>
                  <a:pt x="2522250" y="16120"/>
                </a:lnTo>
                <a:lnTo>
                  <a:pt x="2454018" y="11912"/>
                </a:lnTo>
                <a:lnTo>
                  <a:pt x="2384927" y="8319"/>
                </a:lnTo>
                <a:lnTo>
                  <a:pt x="2315020" y="5355"/>
                </a:lnTo>
                <a:lnTo>
                  <a:pt x="2244340" y="3029"/>
                </a:lnTo>
                <a:lnTo>
                  <a:pt x="2172930" y="1353"/>
                </a:lnTo>
                <a:lnTo>
                  <a:pt x="2100833" y="340"/>
                </a:lnTo>
                <a:lnTo>
                  <a:pt x="2028092" y="0"/>
                </a:lnTo>
                <a:close/>
              </a:path>
            </a:pathLst>
          </a:custGeom>
          <a:solidFill>
            <a:srgbClr val="246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93265" y="6590283"/>
            <a:ext cx="220853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9375" marR="5080" indent="-67310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(Latest)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08957" y="2329201"/>
            <a:ext cx="7160895" cy="615950"/>
          </a:xfrm>
          <a:custGeom>
            <a:avLst/>
            <a:gdLst/>
            <a:ahLst/>
            <a:cxnLst/>
            <a:rect l="l" t="t" r="r" b="b"/>
            <a:pathLst>
              <a:path w="7160895" h="615950">
                <a:moveTo>
                  <a:pt x="7057880" y="0"/>
                </a:moveTo>
                <a:lnTo>
                  <a:pt x="102575" y="0"/>
                </a:lnTo>
                <a:lnTo>
                  <a:pt x="62648" y="8060"/>
                </a:lnTo>
                <a:lnTo>
                  <a:pt x="30043" y="30043"/>
                </a:lnTo>
                <a:lnTo>
                  <a:pt x="8060" y="62648"/>
                </a:lnTo>
                <a:lnTo>
                  <a:pt x="0" y="102575"/>
                </a:lnTo>
                <a:lnTo>
                  <a:pt x="0" y="512889"/>
                </a:lnTo>
                <a:lnTo>
                  <a:pt x="8060" y="552816"/>
                </a:lnTo>
                <a:lnTo>
                  <a:pt x="30043" y="585421"/>
                </a:lnTo>
                <a:lnTo>
                  <a:pt x="62648" y="607403"/>
                </a:lnTo>
                <a:lnTo>
                  <a:pt x="102575" y="615464"/>
                </a:lnTo>
                <a:lnTo>
                  <a:pt x="7057880" y="615464"/>
                </a:lnTo>
                <a:lnTo>
                  <a:pt x="7097807" y="607403"/>
                </a:lnTo>
                <a:lnTo>
                  <a:pt x="7130411" y="585421"/>
                </a:lnTo>
                <a:lnTo>
                  <a:pt x="7152394" y="552816"/>
                </a:lnTo>
                <a:lnTo>
                  <a:pt x="7160455" y="512889"/>
                </a:lnTo>
                <a:lnTo>
                  <a:pt x="7160455" y="102575"/>
                </a:lnTo>
                <a:lnTo>
                  <a:pt x="7152394" y="62648"/>
                </a:lnTo>
                <a:lnTo>
                  <a:pt x="7130411" y="30043"/>
                </a:lnTo>
                <a:lnTo>
                  <a:pt x="7097807" y="8060"/>
                </a:lnTo>
                <a:lnTo>
                  <a:pt x="7057880" y="0"/>
                </a:lnTo>
                <a:close/>
              </a:path>
            </a:pathLst>
          </a:custGeom>
          <a:solidFill>
            <a:srgbClr val="783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48030" y="2445003"/>
            <a:ext cx="6283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service.beta.kubernetes.io/aws-load-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balancer-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nlb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92936" y="3767550"/>
            <a:ext cx="8876665" cy="1057910"/>
            <a:chOff x="1392936" y="3767550"/>
            <a:chExt cx="8876665" cy="10579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936" y="3907536"/>
              <a:ext cx="917448" cy="9174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08957" y="3767550"/>
              <a:ext cx="7160895" cy="615950"/>
            </a:xfrm>
            <a:custGeom>
              <a:avLst/>
              <a:gdLst/>
              <a:ahLst/>
              <a:cxnLst/>
              <a:rect l="l" t="t" r="r" b="b"/>
              <a:pathLst>
                <a:path w="7160895" h="615950">
                  <a:moveTo>
                    <a:pt x="7057878" y="0"/>
                  </a:moveTo>
                  <a:lnTo>
                    <a:pt x="102575" y="0"/>
                  </a:lnTo>
                  <a:lnTo>
                    <a:pt x="62648" y="8060"/>
                  </a:lnTo>
                  <a:lnTo>
                    <a:pt x="30043" y="30043"/>
                  </a:lnTo>
                  <a:lnTo>
                    <a:pt x="8060" y="62648"/>
                  </a:lnTo>
                  <a:lnTo>
                    <a:pt x="0" y="102576"/>
                  </a:lnTo>
                  <a:lnTo>
                    <a:pt x="0" y="512889"/>
                  </a:lnTo>
                  <a:lnTo>
                    <a:pt x="8060" y="552816"/>
                  </a:lnTo>
                  <a:lnTo>
                    <a:pt x="30043" y="585421"/>
                  </a:lnTo>
                  <a:lnTo>
                    <a:pt x="62648" y="607405"/>
                  </a:lnTo>
                  <a:lnTo>
                    <a:pt x="102575" y="615466"/>
                  </a:lnTo>
                  <a:lnTo>
                    <a:pt x="7057878" y="615466"/>
                  </a:lnTo>
                  <a:lnTo>
                    <a:pt x="7097805" y="607405"/>
                  </a:lnTo>
                  <a:lnTo>
                    <a:pt x="7130410" y="585421"/>
                  </a:lnTo>
                  <a:lnTo>
                    <a:pt x="7152393" y="552816"/>
                  </a:lnTo>
                  <a:lnTo>
                    <a:pt x="7160454" y="512889"/>
                  </a:lnTo>
                  <a:lnTo>
                    <a:pt x="7160454" y="102576"/>
                  </a:lnTo>
                  <a:lnTo>
                    <a:pt x="7152393" y="62648"/>
                  </a:lnTo>
                  <a:lnTo>
                    <a:pt x="7130410" y="30043"/>
                  </a:lnTo>
                  <a:lnTo>
                    <a:pt x="7097805" y="8060"/>
                  </a:lnTo>
                  <a:lnTo>
                    <a:pt x="705787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00392" y="3716020"/>
            <a:ext cx="657796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8610" marR="5080" indent="-296545">
              <a:lnSpc>
                <a:spcPts val="2590"/>
              </a:lnSpc>
              <a:spcBef>
                <a:spcPts val="225"/>
              </a:spcBef>
              <a:tabLst>
                <a:tab pos="19812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service.beta.kubernetes.io/aws-load-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balancer-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nlb-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ip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(Deprecated</a:t>
            </a:r>
            <a:r>
              <a:rPr sz="2200" spc="-1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C000"/>
                </a:solidFill>
                <a:latin typeface="Calibri"/>
                <a:cs typeface="Calibri"/>
              </a:rPr>
              <a:t>-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	Used</a:t>
            </a:r>
            <a:r>
              <a:rPr sz="22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just</a:t>
            </a:r>
            <a:r>
              <a:rPr sz="22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backward</a:t>
            </a:r>
            <a:r>
              <a:rPr sz="22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C000"/>
                </a:solidFill>
                <a:latin typeface="Calibri"/>
                <a:cs typeface="Calibri"/>
              </a:rPr>
              <a:t>compatability)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08957" y="4584185"/>
            <a:ext cx="7160895" cy="615950"/>
          </a:xfrm>
          <a:custGeom>
            <a:avLst/>
            <a:gdLst/>
            <a:ahLst/>
            <a:cxnLst/>
            <a:rect l="l" t="t" r="r" b="b"/>
            <a:pathLst>
              <a:path w="7160895" h="615950">
                <a:moveTo>
                  <a:pt x="7057878" y="0"/>
                </a:moveTo>
                <a:lnTo>
                  <a:pt x="102575" y="0"/>
                </a:lnTo>
                <a:lnTo>
                  <a:pt x="62648" y="8061"/>
                </a:lnTo>
                <a:lnTo>
                  <a:pt x="30043" y="30044"/>
                </a:lnTo>
                <a:lnTo>
                  <a:pt x="8060" y="62649"/>
                </a:lnTo>
                <a:lnTo>
                  <a:pt x="0" y="102576"/>
                </a:lnTo>
                <a:lnTo>
                  <a:pt x="0" y="512889"/>
                </a:lnTo>
                <a:lnTo>
                  <a:pt x="8060" y="552817"/>
                </a:lnTo>
                <a:lnTo>
                  <a:pt x="30043" y="585422"/>
                </a:lnTo>
                <a:lnTo>
                  <a:pt x="62648" y="607405"/>
                </a:lnTo>
                <a:lnTo>
                  <a:pt x="102575" y="615466"/>
                </a:lnTo>
                <a:lnTo>
                  <a:pt x="7057878" y="615466"/>
                </a:lnTo>
                <a:lnTo>
                  <a:pt x="7097805" y="607405"/>
                </a:lnTo>
                <a:lnTo>
                  <a:pt x="7130410" y="585422"/>
                </a:lnTo>
                <a:lnTo>
                  <a:pt x="7152393" y="552817"/>
                </a:lnTo>
                <a:lnTo>
                  <a:pt x="7160454" y="512889"/>
                </a:lnTo>
                <a:lnTo>
                  <a:pt x="7160454" y="102576"/>
                </a:lnTo>
                <a:lnTo>
                  <a:pt x="7152393" y="62649"/>
                </a:lnTo>
                <a:lnTo>
                  <a:pt x="7130410" y="30044"/>
                </a:lnTo>
                <a:lnTo>
                  <a:pt x="7097805" y="8061"/>
                </a:lnTo>
                <a:lnTo>
                  <a:pt x="7057878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62311" y="4697476"/>
            <a:ext cx="6854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service.beta.kubernetes.io/aws-load-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balancer-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2400" y="2559492"/>
            <a:ext cx="12420600" cy="3956050"/>
            <a:chOff x="152400" y="2559492"/>
            <a:chExt cx="12420600" cy="3956050"/>
          </a:xfrm>
        </p:grpSpPr>
        <p:sp>
          <p:nvSpPr>
            <p:cNvPr id="21" name="object 21"/>
            <p:cNvSpPr/>
            <p:nvPr/>
          </p:nvSpPr>
          <p:spPr>
            <a:xfrm>
              <a:off x="1205224" y="2560734"/>
              <a:ext cx="1903730" cy="1049020"/>
            </a:xfrm>
            <a:custGeom>
              <a:avLst/>
              <a:gdLst/>
              <a:ahLst/>
              <a:cxnLst/>
              <a:rect l="l" t="t" r="r" b="b"/>
              <a:pathLst>
                <a:path w="1903730" h="1049020">
                  <a:moveTo>
                    <a:pt x="1751334" y="50800"/>
                  </a:moveTo>
                  <a:lnTo>
                    <a:pt x="25400" y="50800"/>
                  </a:lnTo>
                  <a:lnTo>
                    <a:pt x="15513" y="52796"/>
                  </a:lnTo>
                  <a:lnTo>
                    <a:pt x="7439" y="58239"/>
                  </a:lnTo>
                  <a:lnTo>
                    <a:pt x="1996" y="66313"/>
                  </a:lnTo>
                  <a:lnTo>
                    <a:pt x="0" y="76200"/>
                  </a:lnTo>
                  <a:lnTo>
                    <a:pt x="0" y="1048459"/>
                  </a:lnTo>
                  <a:lnTo>
                    <a:pt x="50800" y="1048459"/>
                  </a:lnTo>
                  <a:lnTo>
                    <a:pt x="50800" y="101600"/>
                  </a:lnTo>
                  <a:lnTo>
                    <a:pt x="25400" y="101600"/>
                  </a:lnTo>
                  <a:lnTo>
                    <a:pt x="50800" y="76200"/>
                  </a:lnTo>
                  <a:lnTo>
                    <a:pt x="1751334" y="76200"/>
                  </a:lnTo>
                  <a:lnTo>
                    <a:pt x="1751334" y="50800"/>
                  </a:lnTo>
                  <a:close/>
                </a:path>
                <a:path w="1903730" h="1049020">
                  <a:moveTo>
                    <a:pt x="1751334" y="0"/>
                  </a:moveTo>
                  <a:lnTo>
                    <a:pt x="1751334" y="152400"/>
                  </a:lnTo>
                  <a:lnTo>
                    <a:pt x="1852934" y="101600"/>
                  </a:lnTo>
                  <a:lnTo>
                    <a:pt x="1776734" y="101600"/>
                  </a:lnTo>
                  <a:lnTo>
                    <a:pt x="1776734" y="50800"/>
                  </a:lnTo>
                  <a:lnTo>
                    <a:pt x="1852934" y="50800"/>
                  </a:lnTo>
                  <a:lnTo>
                    <a:pt x="1751334" y="0"/>
                  </a:lnTo>
                  <a:close/>
                </a:path>
                <a:path w="1903730" h="1049020">
                  <a:moveTo>
                    <a:pt x="50800" y="76200"/>
                  </a:moveTo>
                  <a:lnTo>
                    <a:pt x="25400" y="101600"/>
                  </a:lnTo>
                  <a:lnTo>
                    <a:pt x="50800" y="101600"/>
                  </a:lnTo>
                  <a:lnTo>
                    <a:pt x="50800" y="76200"/>
                  </a:lnTo>
                  <a:close/>
                </a:path>
                <a:path w="1903730" h="1049020">
                  <a:moveTo>
                    <a:pt x="1751334" y="76200"/>
                  </a:moveTo>
                  <a:lnTo>
                    <a:pt x="50800" y="76200"/>
                  </a:lnTo>
                  <a:lnTo>
                    <a:pt x="50800" y="101600"/>
                  </a:lnTo>
                  <a:lnTo>
                    <a:pt x="1751334" y="101600"/>
                  </a:lnTo>
                  <a:lnTo>
                    <a:pt x="1751334" y="76200"/>
                  </a:lnTo>
                  <a:close/>
                </a:path>
                <a:path w="1903730" h="1049020">
                  <a:moveTo>
                    <a:pt x="1852934" y="50800"/>
                  </a:moveTo>
                  <a:lnTo>
                    <a:pt x="1776734" y="50800"/>
                  </a:lnTo>
                  <a:lnTo>
                    <a:pt x="1776734" y="101600"/>
                  </a:lnTo>
                  <a:lnTo>
                    <a:pt x="1852934" y="101600"/>
                  </a:lnTo>
                  <a:lnTo>
                    <a:pt x="1903734" y="76200"/>
                  </a:lnTo>
                  <a:lnTo>
                    <a:pt x="1852934" y="5080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725" y="2559492"/>
              <a:ext cx="199980" cy="1523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97607" y="4049890"/>
              <a:ext cx="10275570" cy="2362835"/>
            </a:xfrm>
            <a:custGeom>
              <a:avLst/>
              <a:gdLst/>
              <a:ahLst/>
              <a:cxnLst/>
              <a:rect l="l" t="t" r="r" b="b"/>
              <a:pathLst>
                <a:path w="10275570" h="2362835">
                  <a:moveTo>
                    <a:pt x="811339" y="25400"/>
                  </a:moveTo>
                  <a:lnTo>
                    <a:pt x="640956" y="24472"/>
                  </a:lnTo>
                  <a:lnTo>
                    <a:pt x="663422" y="70027"/>
                  </a:lnTo>
                  <a:lnTo>
                    <a:pt x="0" y="397230"/>
                  </a:lnTo>
                  <a:lnTo>
                    <a:pt x="19939" y="437705"/>
                  </a:lnTo>
                  <a:lnTo>
                    <a:pt x="190" y="478624"/>
                  </a:lnTo>
                  <a:lnTo>
                    <a:pt x="663054" y="798652"/>
                  </a:lnTo>
                  <a:lnTo>
                    <a:pt x="640969" y="844397"/>
                  </a:lnTo>
                  <a:lnTo>
                    <a:pt x="811339" y="842035"/>
                  </a:lnTo>
                  <a:lnTo>
                    <a:pt x="786384" y="809688"/>
                  </a:lnTo>
                  <a:lnTo>
                    <a:pt x="707224" y="707148"/>
                  </a:lnTo>
                  <a:lnTo>
                    <a:pt x="685139" y="752906"/>
                  </a:lnTo>
                  <a:lnTo>
                    <a:pt x="32524" y="437832"/>
                  </a:lnTo>
                  <a:lnTo>
                    <a:pt x="685901" y="115595"/>
                  </a:lnTo>
                  <a:lnTo>
                    <a:pt x="708367" y="161150"/>
                  </a:lnTo>
                  <a:lnTo>
                    <a:pt x="786015" y="58788"/>
                  </a:lnTo>
                  <a:lnTo>
                    <a:pt x="811339" y="25400"/>
                  </a:lnTo>
                  <a:close/>
                </a:path>
                <a:path w="10275570" h="2362835">
                  <a:moveTo>
                    <a:pt x="10275392" y="2210244"/>
                  </a:moveTo>
                  <a:lnTo>
                    <a:pt x="10224592" y="2210244"/>
                  </a:lnTo>
                  <a:lnTo>
                    <a:pt x="10224592" y="867435"/>
                  </a:lnTo>
                  <a:lnTo>
                    <a:pt x="10224592" y="842035"/>
                  </a:lnTo>
                  <a:lnTo>
                    <a:pt x="10224592" y="50800"/>
                  </a:lnTo>
                  <a:lnTo>
                    <a:pt x="10224592" y="25400"/>
                  </a:lnTo>
                  <a:lnTo>
                    <a:pt x="10222586" y="15506"/>
                  </a:lnTo>
                  <a:lnTo>
                    <a:pt x="10217150" y="7442"/>
                  </a:lnTo>
                  <a:lnTo>
                    <a:pt x="10209073" y="1993"/>
                  </a:lnTo>
                  <a:lnTo>
                    <a:pt x="10199192" y="0"/>
                  </a:lnTo>
                  <a:lnTo>
                    <a:pt x="7971803" y="0"/>
                  </a:lnTo>
                  <a:lnTo>
                    <a:pt x="7971803" y="50800"/>
                  </a:lnTo>
                  <a:lnTo>
                    <a:pt x="10173792" y="50800"/>
                  </a:lnTo>
                  <a:lnTo>
                    <a:pt x="10173792" y="816635"/>
                  </a:lnTo>
                  <a:lnTo>
                    <a:pt x="7971803" y="816635"/>
                  </a:lnTo>
                  <a:lnTo>
                    <a:pt x="7971803" y="867435"/>
                  </a:lnTo>
                  <a:lnTo>
                    <a:pt x="10173792" y="867435"/>
                  </a:lnTo>
                  <a:lnTo>
                    <a:pt x="10173792" y="2210244"/>
                  </a:lnTo>
                  <a:lnTo>
                    <a:pt x="10122992" y="2210244"/>
                  </a:lnTo>
                  <a:lnTo>
                    <a:pt x="10199192" y="2362644"/>
                  </a:lnTo>
                  <a:lnTo>
                    <a:pt x="10262692" y="2235644"/>
                  </a:lnTo>
                  <a:lnTo>
                    <a:pt x="10275392" y="2210244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400" y="5548175"/>
              <a:ext cx="9448800" cy="967740"/>
            </a:xfrm>
            <a:custGeom>
              <a:avLst/>
              <a:gdLst/>
              <a:ahLst/>
              <a:cxnLst/>
              <a:rect l="l" t="t" r="r" b="b"/>
              <a:pathLst>
                <a:path w="9448800" h="967740">
                  <a:moveTo>
                    <a:pt x="9287221" y="0"/>
                  </a:moveTo>
                  <a:lnTo>
                    <a:pt x="161214" y="0"/>
                  </a:lnTo>
                  <a:lnTo>
                    <a:pt x="118357" y="5758"/>
                  </a:lnTo>
                  <a:lnTo>
                    <a:pt x="79846" y="22010"/>
                  </a:lnTo>
                  <a:lnTo>
                    <a:pt x="47218" y="47219"/>
                  </a:lnTo>
                  <a:lnTo>
                    <a:pt x="22010" y="79847"/>
                  </a:lnTo>
                  <a:lnTo>
                    <a:pt x="5758" y="118358"/>
                  </a:lnTo>
                  <a:lnTo>
                    <a:pt x="0" y="161216"/>
                  </a:lnTo>
                  <a:lnTo>
                    <a:pt x="0" y="806038"/>
                  </a:lnTo>
                  <a:lnTo>
                    <a:pt x="5758" y="848896"/>
                  </a:lnTo>
                  <a:lnTo>
                    <a:pt x="22010" y="887407"/>
                  </a:lnTo>
                  <a:lnTo>
                    <a:pt x="47218" y="920035"/>
                  </a:lnTo>
                  <a:lnTo>
                    <a:pt x="79846" y="945244"/>
                  </a:lnTo>
                  <a:lnTo>
                    <a:pt x="118357" y="961496"/>
                  </a:lnTo>
                  <a:lnTo>
                    <a:pt x="161214" y="967254"/>
                  </a:lnTo>
                  <a:lnTo>
                    <a:pt x="9287221" y="967254"/>
                  </a:lnTo>
                  <a:lnTo>
                    <a:pt x="9330079" y="961496"/>
                  </a:lnTo>
                  <a:lnTo>
                    <a:pt x="9368590" y="945244"/>
                  </a:lnTo>
                  <a:lnTo>
                    <a:pt x="9401218" y="920035"/>
                  </a:lnTo>
                  <a:lnTo>
                    <a:pt x="9426426" y="887407"/>
                  </a:lnTo>
                  <a:lnTo>
                    <a:pt x="9442678" y="848896"/>
                  </a:lnTo>
                  <a:lnTo>
                    <a:pt x="9448436" y="806038"/>
                  </a:lnTo>
                  <a:lnTo>
                    <a:pt x="9448436" y="161216"/>
                  </a:lnTo>
                  <a:lnTo>
                    <a:pt x="9442678" y="118358"/>
                  </a:lnTo>
                  <a:lnTo>
                    <a:pt x="9426426" y="79847"/>
                  </a:lnTo>
                  <a:lnTo>
                    <a:pt x="9401218" y="47219"/>
                  </a:lnTo>
                  <a:lnTo>
                    <a:pt x="9368590" y="22010"/>
                  </a:lnTo>
                  <a:lnTo>
                    <a:pt x="9330079" y="5758"/>
                  </a:lnTo>
                  <a:lnTo>
                    <a:pt x="92872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8356" y="5502148"/>
            <a:ext cx="9013825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35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Note-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If 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aws-load-</a:t>
            </a:r>
            <a:r>
              <a:rPr sz="2200" spc="-20" dirty="0">
                <a:solidFill>
                  <a:srgbClr val="FFFF00"/>
                </a:solidFill>
                <a:latin typeface="Calibri"/>
                <a:cs typeface="Calibri"/>
              </a:rPr>
              <a:t>balancer-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type</a:t>
            </a:r>
            <a:r>
              <a:rPr sz="22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nlb-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ip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legacy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ignores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over.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2398" y="6664468"/>
            <a:ext cx="9448800" cy="967740"/>
          </a:xfrm>
          <a:custGeom>
            <a:avLst/>
            <a:gdLst/>
            <a:ahLst/>
            <a:cxnLst/>
            <a:rect l="l" t="t" r="r" b="b"/>
            <a:pathLst>
              <a:path w="9448800" h="967740">
                <a:moveTo>
                  <a:pt x="9287222" y="0"/>
                </a:moveTo>
                <a:lnTo>
                  <a:pt x="161214" y="0"/>
                </a:lnTo>
                <a:lnTo>
                  <a:pt x="118357" y="5758"/>
                </a:lnTo>
                <a:lnTo>
                  <a:pt x="79846" y="22010"/>
                </a:lnTo>
                <a:lnTo>
                  <a:pt x="47218" y="47219"/>
                </a:lnTo>
                <a:lnTo>
                  <a:pt x="22010" y="79847"/>
                </a:lnTo>
                <a:lnTo>
                  <a:pt x="5758" y="118358"/>
                </a:lnTo>
                <a:lnTo>
                  <a:pt x="0" y="161216"/>
                </a:lnTo>
                <a:lnTo>
                  <a:pt x="0" y="806038"/>
                </a:lnTo>
                <a:lnTo>
                  <a:pt x="5758" y="848896"/>
                </a:lnTo>
                <a:lnTo>
                  <a:pt x="22010" y="887407"/>
                </a:lnTo>
                <a:lnTo>
                  <a:pt x="47218" y="920035"/>
                </a:lnTo>
                <a:lnTo>
                  <a:pt x="79846" y="945243"/>
                </a:lnTo>
                <a:lnTo>
                  <a:pt x="118357" y="961495"/>
                </a:lnTo>
                <a:lnTo>
                  <a:pt x="161214" y="967254"/>
                </a:lnTo>
                <a:lnTo>
                  <a:pt x="9287222" y="967254"/>
                </a:lnTo>
                <a:lnTo>
                  <a:pt x="9330079" y="961495"/>
                </a:lnTo>
                <a:lnTo>
                  <a:pt x="9368590" y="945243"/>
                </a:lnTo>
                <a:lnTo>
                  <a:pt x="9401218" y="920035"/>
                </a:lnTo>
                <a:lnTo>
                  <a:pt x="9426426" y="887407"/>
                </a:lnTo>
                <a:lnTo>
                  <a:pt x="9442677" y="848896"/>
                </a:lnTo>
                <a:lnTo>
                  <a:pt x="9448436" y="806038"/>
                </a:lnTo>
                <a:lnTo>
                  <a:pt x="9448436" y="161216"/>
                </a:lnTo>
                <a:lnTo>
                  <a:pt x="9442677" y="118358"/>
                </a:lnTo>
                <a:lnTo>
                  <a:pt x="9426426" y="79847"/>
                </a:lnTo>
                <a:lnTo>
                  <a:pt x="9401218" y="47219"/>
                </a:lnTo>
                <a:lnTo>
                  <a:pt x="9368590" y="22010"/>
                </a:lnTo>
                <a:lnTo>
                  <a:pt x="9330079" y="5758"/>
                </a:lnTo>
                <a:lnTo>
                  <a:pt x="928722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8355" y="6788404"/>
            <a:ext cx="859536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2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Note-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Versions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v1.18.18+,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v1.19.10+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v1.20</a:t>
            </a:r>
            <a:r>
              <a:rPr sz="220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higher</a:t>
            </a:r>
            <a:r>
              <a:rPr sz="22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supported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483" y="1452373"/>
            <a:ext cx="2774950" cy="1142365"/>
            <a:chOff x="824483" y="1452373"/>
            <a:chExt cx="2774950" cy="1142365"/>
          </a:xfrm>
        </p:grpSpPr>
        <p:sp>
          <p:nvSpPr>
            <p:cNvPr id="3" name="object 3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5542" y="1720786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5" dirty="0"/>
              <a:t> </a:t>
            </a:r>
            <a:r>
              <a:rPr sz="5200" dirty="0"/>
              <a:t>Developer </a:t>
            </a:r>
            <a:r>
              <a:rPr sz="5200" spc="-20" dirty="0"/>
              <a:t>Tools</a:t>
            </a:r>
            <a:r>
              <a:rPr sz="5200" dirty="0"/>
              <a:t> or Code</a:t>
            </a:r>
            <a:r>
              <a:rPr sz="5200" spc="10" dirty="0"/>
              <a:t> </a:t>
            </a:r>
            <a:r>
              <a:rPr sz="5200" spc="-10" dirty="0"/>
              <a:t>Services</a:t>
            </a:r>
            <a:endParaRPr sz="5200"/>
          </a:p>
        </p:txBody>
      </p:sp>
      <p:grpSp>
        <p:nvGrpSpPr>
          <p:cNvPr id="7" name="object 7"/>
          <p:cNvGrpSpPr/>
          <p:nvPr/>
        </p:nvGrpSpPr>
        <p:grpSpPr>
          <a:xfrm>
            <a:off x="3278123" y="1452373"/>
            <a:ext cx="2774950" cy="1142365"/>
            <a:chOff x="3278123" y="1452373"/>
            <a:chExt cx="2774950" cy="1142365"/>
          </a:xfrm>
        </p:grpSpPr>
        <p:sp>
          <p:nvSpPr>
            <p:cNvPr id="8" name="object 8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2221" y="1720786"/>
            <a:ext cx="7346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0" dirty="0">
                <a:latin typeface="Calibri Light"/>
                <a:cs typeface="Calibri Light"/>
              </a:rPr>
              <a:t>Build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01284" y="1437133"/>
            <a:ext cx="2774950" cy="1142365"/>
            <a:chOff x="5701284" y="1437133"/>
            <a:chExt cx="2774950" cy="1142365"/>
          </a:xfrm>
        </p:grpSpPr>
        <p:sp>
          <p:nvSpPr>
            <p:cNvPr id="12" name="object 12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4753" y="1745170"/>
            <a:ext cx="58928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455" dirty="0">
                <a:latin typeface="Calibri Light"/>
                <a:cs typeface="Calibri Light"/>
              </a:rPr>
              <a:t>T</a:t>
            </a:r>
            <a:r>
              <a:rPr sz="3100" b="0" spc="-165" dirty="0">
                <a:latin typeface="Calibri Light"/>
                <a:cs typeface="Calibri Light"/>
              </a:rPr>
              <a:t>e</a:t>
            </a:r>
            <a:r>
              <a:rPr sz="3100" b="0" spc="-215" dirty="0">
                <a:latin typeface="Calibri Light"/>
                <a:cs typeface="Calibri Light"/>
              </a:rPr>
              <a:t>s</a:t>
            </a:r>
            <a:r>
              <a:rPr sz="3100" b="0" spc="45" dirty="0">
                <a:latin typeface="Calibri Light"/>
                <a:cs typeface="Calibri Light"/>
              </a:rPr>
              <a:t>t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24443" y="1437133"/>
            <a:ext cx="2774950" cy="1142365"/>
            <a:chOff x="8124443" y="1437133"/>
            <a:chExt cx="2774950" cy="1142365"/>
          </a:xfrm>
        </p:grpSpPr>
        <p:sp>
          <p:nvSpPr>
            <p:cNvPr id="16" name="object 16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79958" y="1714690"/>
            <a:ext cx="10267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5" dirty="0">
                <a:latin typeface="Calibri Light"/>
                <a:cs typeface="Calibri Light"/>
              </a:rPr>
              <a:t>Deploy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532364" y="1437133"/>
            <a:ext cx="2774950" cy="1142365"/>
            <a:chOff x="10532364" y="1437133"/>
            <a:chExt cx="2774950" cy="1142365"/>
          </a:xfrm>
        </p:grpSpPr>
        <p:sp>
          <p:nvSpPr>
            <p:cNvPr id="20" name="object 20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24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24" y="1103852"/>
                  </a:lnTo>
                  <a:lnTo>
                    <a:pt x="2736824" y="551925"/>
                  </a:lnTo>
                  <a:lnTo>
                    <a:pt x="2189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61388" y="1714690"/>
            <a:ext cx="11976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Monitor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752" y="3863847"/>
            <a:ext cx="170751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sz="1900" spc="-114" dirty="0">
                <a:latin typeface="Arial"/>
                <a:cs typeface="Arial"/>
              </a:rPr>
              <a:t>AWSCodeBuild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+ </a:t>
            </a:r>
            <a:r>
              <a:rPr sz="1900" spc="-25" dirty="0">
                <a:latin typeface="Arial"/>
                <a:cs typeface="Arial"/>
              </a:rPr>
              <a:t>Third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Party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2798064"/>
            <a:ext cx="1008887" cy="10088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51991" y="3842511"/>
            <a:ext cx="18110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AWSCodeCommit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2791966"/>
            <a:ext cx="987551" cy="987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56099" y="3842511"/>
            <a:ext cx="152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0" y="2791966"/>
            <a:ext cx="1008888" cy="100888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43533" y="4275187"/>
            <a:ext cx="12231370" cy="3035935"/>
            <a:chOff x="843533" y="4275187"/>
            <a:chExt cx="12231370" cy="3035935"/>
          </a:xfrm>
        </p:grpSpPr>
        <p:sp>
          <p:nvSpPr>
            <p:cNvPr id="30" name="object 30"/>
            <p:cNvSpPr/>
            <p:nvPr/>
          </p:nvSpPr>
          <p:spPr>
            <a:xfrm>
              <a:off x="843534" y="4275187"/>
              <a:ext cx="5069840" cy="1094740"/>
            </a:xfrm>
            <a:custGeom>
              <a:avLst/>
              <a:gdLst/>
              <a:ahLst/>
              <a:cxnLst/>
              <a:rect l="l" t="t" r="r" b="b"/>
              <a:pathLst>
                <a:path w="5069840" h="1094739">
                  <a:moveTo>
                    <a:pt x="4597301" y="0"/>
                  </a:moveTo>
                  <a:lnTo>
                    <a:pt x="4597301" y="273558"/>
                  </a:lnTo>
                  <a:lnTo>
                    <a:pt x="0" y="273558"/>
                  </a:lnTo>
                  <a:lnTo>
                    <a:pt x="0" y="820674"/>
                  </a:lnTo>
                  <a:lnTo>
                    <a:pt x="4597301" y="820674"/>
                  </a:lnTo>
                  <a:lnTo>
                    <a:pt x="4597301" y="1094233"/>
                  </a:lnTo>
                  <a:lnTo>
                    <a:pt x="5069257" y="547114"/>
                  </a:lnTo>
                  <a:lnTo>
                    <a:pt x="459730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888" y="4696636"/>
              <a:ext cx="2416562" cy="2518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43533" y="5336729"/>
              <a:ext cx="12231370" cy="1092835"/>
            </a:xfrm>
            <a:custGeom>
              <a:avLst/>
              <a:gdLst/>
              <a:ahLst/>
              <a:cxnLst/>
              <a:rect l="l" t="t" r="r" b="b"/>
              <a:pathLst>
                <a:path w="12231369" h="1092835">
                  <a:moveTo>
                    <a:pt x="11742700" y="0"/>
                  </a:moveTo>
                  <a:lnTo>
                    <a:pt x="11742700" y="273176"/>
                  </a:lnTo>
                  <a:lnTo>
                    <a:pt x="0" y="273176"/>
                  </a:lnTo>
                  <a:lnTo>
                    <a:pt x="0" y="819531"/>
                  </a:lnTo>
                  <a:lnTo>
                    <a:pt x="11742700" y="819531"/>
                  </a:lnTo>
                  <a:lnTo>
                    <a:pt x="11742700" y="1092709"/>
                  </a:lnTo>
                  <a:lnTo>
                    <a:pt x="12230760" y="546354"/>
                  </a:lnTo>
                  <a:lnTo>
                    <a:pt x="117427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8031" y="5737668"/>
              <a:ext cx="2950756" cy="2614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1487" y="6455664"/>
              <a:ext cx="854963" cy="8549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769" y="5740397"/>
              <a:ext cx="2445423" cy="26149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85511" y="3857751"/>
            <a:ext cx="17729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sz="1900" spc="-105" dirty="0">
                <a:latin typeface="Arial"/>
                <a:cs typeface="Arial"/>
              </a:rPr>
              <a:t>AWS</a:t>
            </a:r>
            <a:r>
              <a:rPr sz="1900" spc="-23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CloudWatch </a:t>
            </a:r>
            <a:r>
              <a:rPr sz="1900" spc="-90" dirty="0">
                <a:latin typeface="Arial"/>
                <a:cs typeface="Arial"/>
              </a:rPr>
              <a:t>Container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Insights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90374" y="2772282"/>
            <a:ext cx="1059179" cy="106070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70719" y="2886455"/>
            <a:ext cx="893064" cy="9144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326428" y="3845559"/>
            <a:ext cx="10293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0" dirty="0">
                <a:latin typeface="Arial"/>
                <a:cs typeface="Arial"/>
              </a:rPr>
              <a:t>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2056" y="2860904"/>
            <a:ext cx="1008887" cy="100888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9655640" y="3821176"/>
            <a:ext cx="7156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85" dirty="0">
                <a:latin typeface="Arial"/>
                <a:cs typeface="Arial"/>
              </a:rPr>
              <a:t>kubectl</a:t>
            </a:r>
            <a:endParaRPr sz="1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76313" y="7324849"/>
            <a:ext cx="18351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00"/>
              </a:lnSpc>
            </a:pPr>
            <a:r>
              <a:rPr sz="1900" spc="-95" dirty="0">
                <a:latin typeface="Arial"/>
                <a:cs typeface="Arial"/>
              </a:rPr>
              <a:t>AWSCodePipeline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8208" y="281354"/>
            <a:ext cx="9379585" cy="7350759"/>
            <a:chOff x="248208" y="281354"/>
            <a:chExt cx="9379585" cy="7350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208" y="281354"/>
              <a:ext cx="9379102" cy="73503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993" y="562707"/>
              <a:ext cx="1627505" cy="269875"/>
            </a:xfrm>
            <a:custGeom>
              <a:avLst/>
              <a:gdLst/>
              <a:ahLst/>
              <a:cxnLst/>
              <a:rect l="l" t="t" r="r" b="b"/>
              <a:pathLst>
                <a:path w="1627505" h="269875">
                  <a:moveTo>
                    <a:pt x="0" y="44939"/>
                  </a:moveTo>
                  <a:lnTo>
                    <a:pt x="3531" y="27446"/>
                  </a:lnTo>
                  <a:lnTo>
                    <a:pt x="13162" y="13162"/>
                  </a:lnTo>
                  <a:lnTo>
                    <a:pt x="27446" y="3531"/>
                  </a:lnTo>
                  <a:lnTo>
                    <a:pt x="44939" y="0"/>
                  </a:lnTo>
                  <a:lnTo>
                    <a:pt x="1582544" y="0"/>
                  </a:lnTo>
                  <a:lnTo>
                    <a:pt x="1600036" y="3531"/>
                  </a:lnTo>
                  <a:lnTo>
                    <a:pt x="1614320" y="13162"/>
                  </a:lnTo>
                  <a:lnTo>
                    <a:pt x="1623951" y="27446"/>
                  </a:lnTo>
                  <a:lnTo>
                    <a:pt x="1627483" y="44939"/>
                  </a:lnTo>
                  <a:lnTo>
                    <a:pt x="1627483" y="224690"/>
                  </a:lnTo>
                  <a:lnTo>
                    <a:pt x="1623951" y="242183"/>
                  </a:lnTo>
                  <a:lnTo>
                    <a:pt x="1614320" y="256467"/>
                  </a:lnTo>
                  <a:lnTo>
                    <a:pt x="1600036" y="266098"/>
                  </a:lnTo>
                  <a:lnTo>
                    <a:pt x="1582544" y="269630"/>
                  </a:lnTo>
                  <a:lnTo>
                    <a:pt x="44939" y="269630"/>
                  </a:lnTo>
                  <a:lnTo>
                    <a:pt x="27446" y="266098"/>
                  </a:lnTo>
                  <a:lnTo>
                    <a:pt x="13162" y="256467"/>
                  </a:lnTo>
                  <a:lnTo>
                    <a:pt x="3531" y="242183"/>
                  </a:lnTo>
                  <a:lnTo>
                    <a:pt x="0" y="224690"/>
                  </a:lnTo>
                  <a:lnTo>
                    <a:pt x="0" y="449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6117" y="6260123"/>
              <a:ext cx="1791970" cy="269875"/>
            </a:xfrm>
            <a:custGeom>
              <a:avLst/>
              <a:gdLst/>
              <a:ahLst/>
              <a:cxnLst/>
              <a:rect l="l" t="t" r="r" b="b"/>
              <a:pathLst>
                <a:path w="1791970" h="269875">
                  <a:moveTo>
                    <a:pt x="0" y="44939"/>
                  </a:moveTo>
                  <a:lnTo>
                    <a:pt x="3531" y="27446"/>
                  </a:lnTo>
                  <a:lnTo>
                    <a:pt x="13162" y="13162"/>
                  </a:lnTo>
                  <a:lnTo>
                    <a:pt x="27446" y="3531"/>
                  </a:lnTo>
                  <a:lnTo>
                    <a:pt x="44939" y="0"/>
                  </a:lnTo>
                  <a:lnTo>
                    <a:pt x="1746666" y="0"/>
                  </a:lnTo>
                  <a:lnTo>
                    <a:pt x="1764158" y="3531"/>
                  </a:lnTo>
                  <a:lnTo>
                    <a:pt x="1778442" y="13162"/>
                  </a:lnTo>
                  <a:lnTo>
                    <a:pt x="1788073" y="27446"/>
                  </a:lnTo>
                  <a:lnTo>
                    <a:pt x="1791605" y="44939"/>
                  </a:lnTo>
                  <a:lnTo>
                    <a:pt x="1791605" y="224690"/>
                  </a:lnTo>
                  <a:lnTo>
                    <a:pt x="1788073" y="242183"/>
                  </a:lnTo>
                  <a:lnTo>
                    <a:pt x="1778442" y="256467"/>
                  </a:lnTo>
                  <a:lnTo>
                    <a:pt x="1764158" y="266098"/>
                  </a:lnTo>
                  <a:lnTo>
                    <a:pt x="1746666" y="269630"/>
                  </a:lnTo>
                  <a:lnTo>
                    <a:pt x="44939" y="269630"/>
                  </a:lnTo>
                  <a:lnTo>
                    <a:pt x="27446" y="266098"/>
                  </a:lnTo>
                  <a:lnTo>
                    <a:pt x="13162" y="256467"/>
                  </a:lnTo>
                  <a:lnTo>
                    <a:pt x="3531" y="242183"/>
                  </a:lnTo>
                  <a:lnTo>
                    <a:pt x="0" y="224690"/>
                  </a:lnTo>
                  <a:lnTo>
                    <a:pt x="0" y="4493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829" y="1928445"/>
              <a:ext cx="5629910" cy="269875"/>
            </a:xfrm>
            <a:custGeom>
              <a:avLst/>
              <a:gdLst/>
              <a:ahLst/>
              <a:cxnLst/>
              <a:rect l="l" t="t" r="r" b="b"/>
              <a:pathLst>
                <a:path w="5629910" h="269875">
                  <a:moveTo>
                    <a:pt x="0" y="44938"/>
                  </a:moveTo>
                  <a:lnTo>
                    <a:pt x="3531" y="27446"/>
                  </a:lnTo>
                  <a:lnTo>
                    <a:pt x="13162" y="13162"/>
                  </a:lnTo>
                  <a:lnTo>
                    <a:pt x="27446" y="3531"/>
                  </a:lnTo>
                  <a:lnTo>
                    <a:pt x="44938" y="0"/>
                  </a:lnTo>
                  <a:lnTo>
                    <a:pt x="5584802" y="0"/>
                  </a:lnTo>
                  <a:lnTo>
                    <a:pt x="5602293" y="3531"/>
                  </a:lnTo>
                  <a:lnTo>
                    <a:pt x="5616577" y="13162"/>
                  </a:lnTo>
                  <a:lnTo>
                    <a:pt x="5626208" y="27446"/>
                  </a:lnTo>
                  <a:lnTo>
                    <a:pt x="5629740" y="44938"/>
                  </a:lnTo>
                  <a:lnTo>
                    <a:pt x="5629740" y="224691"/>
                  </a:lnTo>
                  <a:lnTo>
                    <a:pt x="5626208" y="242183"/>
                  </a:lnTo>
                  <a:lnTo>
                    <a:pt x="5616577" y="256467"/>
                  </a:lnTo>
                  <a:lnTo>
                    <a:pt x="5602293" y="266098"/>
                  </a:lnTo>
                  <a:lnTo>
                    <a:pt x="5584802" y="269630"/>
                  </a:lnTo>
                  <a:lnTo>
                    <a:pt x="44938" y="269630"/>
                  </a:lnTo>
                  <a:lnTo>
                    <a:pt x="27446" y="266098"/>
                  </a:lnTo>
                  <a:lnTo>
                    <a:pt x="13162" y="256467"/>
                  </a:lnTo>
                  <a:lnTo>
                    <a:pt x="3531" y="242183"/>
                  </a:lnTo>
                  <a:lnTo>
                    <a:pt x="0" y="224691"/>
                  </a:lnTo>
                  <a:lnTo>
                    <a:pt x="0" y="4493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765323" y="2203937"/>
            <a:ext cx="4712970" cy="4056379"/>
          </a:xfrm>
          <a:custGeom>
            <a:avLst/>
            <a:gdLst/>
            <a:ahLst/>
            <a:cxnLst/>
            <a:rect l="l" t="t" r="r" b="b"/>
            <a:pathLst>
              <a:path w="4712969" h="4056379">
                <a:moveTo>
                  <a:pt x="2356338" y="0"/>
                </a:moveTo>
                <a:lnTo>
                  <a:pt x="2304417" y="482"/>
                </a:lnTo>
                <a:lnTo>
                  <a:pt x="2252770" y="1923"/>
                </a:lnTo>
                <a:lnTo>
                  <a:pt x="2201408" y="4313"/>
                </a:lnTo>
                <a:lnTo>
                  <a:pt x="2150344" y="7642"/>
                </a:lnTo>
                <a:lnTo>
                  <a:pt x="2099589" y="11900"/>
                </a:lnTo>
                <a:lnTo>
                  <a:pt x="2049154" y="17077"/>
                </a:lnTo>
                <a:lnTo>
                  <a:pt x="1999051" y="23163"/>
                </a:lnTo>
                <a:lnTo>
                  <a:pt x="1949292" y="30148"/>
                </a:lnTo>
                <a:lnTo>
                  <a:pt x="1899887" y="38023"/>
                </a:lnTo>
                <a:lnTo>
                  <a:pt x="1850848" y="46777"/>
                </a:lnTo>
                <a:lnTo>
                  <a:pt x="1802188" y="56401"/>
                </a:lnTo>
                <a:lnTo>
                  <a:pt x="1753916" y="66884"/>
                </a:lnTo>
                <a:lnTo>
                  <a:pt x="1706046" y="78217"/>
                </a:lnTo>
                <a:lnTo>
                  <a:pt x="1658587" y="90390"/>
                </a:lnTo>
                <a:lnTo>
                  <a:pt x="1611553" y="103393"/>
                </a:lnTo>
                <a:lnTo>
                  <a:pt x="1564954" y="117216"/>
                </a:lnTo>
                <a:lnTo>
                  <a:pt x="1518802" y="131849"/>
                </a:lnTo>
                <a:lnTo>
                  <a:pt x="1473108" y="147283"/>
                </a:lnTo>
                <a:lnTo>
                  <a:pt x="1427884" y="163507"/>
                </a:lnTo>
                <a:lnTo>
                  <a:pt x="1383141" y="180511"/>
                </a:lnTo>
                <a:lnTo>
                  <a:pt x="1338891" y="198286"/>
                </a:lnTo>
                <a:lnTo>
                  <a:pt x="1295145" y="216822"/>
                </a:lnTo>
                <a:lnTo>
                  <a:pt x="1251915" y="236108"/>
                </a:lnTo>
                <a:lnTo>
                  <a:pt x="1209213" y="256135"/>
                </a:lnTo>
                <a:lnTo>
                  <a:pt x="1167049" y="276894"/>
                </a:lnTo>
                <a:lnTo>
                  <a:pt x="1125436" y="298373"/>
                </a:lnTo>
                <a:lnTo>
                  <a:pt x="1084384" y="320564"/>
                </a:lnTo>
                <a:lnTo>
                  <a:pt x="1043906" y="343456"/>
                </a:lnTo>
                <a:lnTo>
                  <a:pt x="1004012" y="367039"/>
                </a:lnTo>
                <a:lnTo>
                  <a:pt x="964715" y="391304"/>
                </a:lnTo>
                <a:lnTo>
                  <a:pt x="926026" y="416240"/>
                </a:lnTo>
                <a:lnTo>
                  <a:pt x="887956" y="441838"/>
                </a:lnTo>
                <a:lnTo>
                  <a:pt x="850517" y="468088"/>
                </a:lnTo>
                <a:lnTo>
                  <a:pt x="813720" y="494980"/>
                </a:lnTo>
                <a:lnTo>
                  <a:pt x="777577" y="522504"/>
                </a:lnTo>
                <a:lnTo>
                  <a:pt x="742099" y="550650"/>
                </a:lnTo>
                <a:lnTo>
                  <a:pt x="707298" y="579408"/>
                </a:lnTo>
                <a:lnTo>
                  <a:pt x="673186" y="608769"/>
                </a:lnTo>
                <a:lnTo>
                  <a:pt x="639773" y="638722"/>
                </a:lnTo>
                <a:lnTo>
                  <a:pt x="607071" y="669258"/>
                </a:lnTo>
                <a:lnTo>
                  <a:pt x="575093" y="700366"/>
                </a:lnTo>
                <a:lnTo>
                  <a:pt x="543848" y="732037"/>
                </a:lnTo>
                <a:lnTo>
                  <a:pt x="513350" y="764260"/>
                </a:lnTo>
                <a:lnTo>
                  <a:pt x="483609" y="797027"/>
                </a:lnTo>
                <a:lnTo>
                  <a:pt x="454636" y="830327"/>
                </a:lnTo>
                <a:lnTo>
                  <a:pt x="426444" y="864150"/>
                </a:lnTo>
                <a:lnTo>
                  <a:pt x="399044" y="898486"/>
                </a:lnTo>
                <a:lnTo>
                  <a:pt x="372447" y="933325"/>
                </a:lnTo>
                <a:lnTo>
                  <a:pt x="346665" y="968658"/>
                </a:lnTo>
                <a:lnTo>
                  <a:pt x="321709" y="1004475"/>
                </a:lnTo>
                <a:lnTo>
                  <a:pt x="297591" y="1040765"/>
                </a:lnTo>
                <a:lnTo>
                  <a:pt x="274322" y="1077519"/>
                </a:lnTo>
                <a:lnTo>
                  <a:pt x="251914" y="1114727"/>
                </a:lnTo>
                <a:lnTo>
                  <a:pt x="230378" y="1152378"/>
                </a:lnTo>
                <a:lnTo>
                  <a:pt x="209727" y="1190464"/>
                </a:lnTo>
                <a:lnTo>
                  <a:pt x="189970" y="1228974"/>
                </a:lnTo>
                <a:lnTo>
                  <a:pt x="171120" y="1267898"/>
                </a:lnTo>
                <a:lnTo>
                  <a:pt x="153189" y="1307227"/>
                </a:lnTo>
                <a:lnTo>
                  <a:pt x="136187" y="1346950"/>
                </a:lnTo>
                <a:lnTo>
                  <a:pt x="120127" y="1387058"/>
                </a:lnTo>
                <a:lnTo>
                  <a:pt x="105020" y="1427540"/>
                </a:lnTo>
                <a:lnTo>
                  <a:pt x="90877" y="1468387"/>
                </a:lnTo>
                <a:lnTo>
                  <a:pt x="77709" y="1509589"/>
                </a:lnTo>
                <a:lnTo>
                  <a:pt x="65529" y="1551136"/>
                </a:lnTo>
                <a:lnTo>
                  <a:pt x="54348" y="1593018"/>
                </a:lnTo>
                <a:lnTo>
                  <a:pt x="44177" y="1635226"/>
                </a:lnTo>
                <a:lnTo>
                  <a:pt x="35028" y="1677748"/>
                </a:lnTo>
                <a:lnTo>
                  <a:pt x="26912" y="1720576"/>
                </a:lnTo>
                <a:lnTo>
                  <a:pt x="19841" y="1763700"/>
                </a:lnTo>
                <a:lnTo>
                  <a:pt x="13826" y="1807109"/>
                </a:lnTo>
                <a:lnTo>
                  <a:pt x="8879" y="1850794"/>
                </a:lnTo>
                <a:lnTo>
                  <a:pt x="5012" y="1894744"/>
                </a:lnTo>
                <a:lnTo>
                  <a:pt x="2235" y="1938951"/>
                </a:lnTo>
                <a:lnTo>
                  <a:pt x="560" y="1983403"/>
                </a:lnTo>
                <a:lnTo>
                  <a:pt x="0" y="2028092"/>
                </a:lnTo>
                <a:lnTo>
                  <a:pt x="560" y="2072780"/>
                </a:lnTo>
                <a:lnTo>
                  <a:pt x="2235" y="2117233"/>
                </a:lnTo>
                <a:lnTo>
                  <a:pt x="5012" y="2161439"/>
                </a:lnTo>
                <a:lnTo>
                  <a:pt x="8879" y="2205390"/>
                </a:lnTo>
                <a:lnTo>
                  <a:pt x="13826" y="2249075"/>
                </a:lnTo>
                <a:lnTo>
                  <a:pt x="19841" y="2292484"/>
                </a:lnTo>
                <a:lnTo>
                  <a:pt x="26912" y="2335608"/>
                </a:lnTo>
                <a:lnTo>
                  <a:pt x="35028" y="2378436"/>
                </a:lnTo>
                <a:lnTo>
                  <a:pt x="44177" y="2420958"/>
                </a:lnTo>
                <a:lnTo>
                  <a:pt x="54348" y="2463165"/>
                </a:lnTo>
                <a:lnTo>
                  <a:pt x="65529" y="2505048"/>
                </a:lnTo>
                <a:lnTo>
                  <a:pt x="77709" y="2546595"/>
                </a:lnTo>
                <a:lnTo>
                  <a:pt x="90877" y="2587797"/>
                </a:lnTo>
                <a:lnTo>
                  <a:pt x="105020" y="2628644"/>
                </a:lnTo>
                <a:lnTo>
                  <a:pt x="120127" y="2669126"/>
                </a:lnTo>
                <a:lnTo>
                  <a:pt x="136187" y="2709234"/>
                </a:lnTo>
                <a:lnTo>
                  <a:pt x="153189" y="2748957"/>
                </a:lnTo>
                <a:lnTo>
                  <a:pt x="171120" y="2788286"/>
                </a:lnTo>
                <a:lnTo>
                  <a:pt x="189970" y="2827210"/>
                </a:lnTo>
                <a:lnTo>
                  <a:pt x="209727" y="2865720"/>
                </a:lnTo>
                <a:lnTo>
                  <a:pt x="230378" y="2903806"/>
                </a:lnTo>
                <a:lnTo>
                  <a:pt x="251914" y="2941458"/>
                </a:lnTo>
                <a:lnTo>
                  <a:pt x="274322" y="2978665"/>
                </a:lnTo>
                <a:lnTo>
                  <a:pt x="297591" y="3015419"/>
                </a:lnTo>
                <a:lnTo>
                  <a:pt x="321709" y="3051709"/>
                </a:lnTo>
                <a:lnTo>
                  <a:pt x="346665" y="3087526"/>
                </a:lnTo>
                <a:lnTo>
                  <a:pt x="372447" y="3122859"/>
                </a:lnTo>
                <a:lnTo>
                  <a:pt x="399044" y="3157698"/>
                </a:lnTo>
                <a:lnTo>
                  <a:pt x="426444" y="3192035"/>
                </a:lnTo>
                <a:lnTo>
                  <a:pt x="454636" y="3225858"/>
                </a:lnTo>
                <a:lnTo>
                  <a:pt x="483609" y="3259157"/>
                </a:lnTo>
                <a:lnTo>
                  <a:pt x="513350" y="3291924"/>
                </a:lnTo>
                <a:lnTo>
                  <a:pt x="543848" y="3324148"/>
                </a:lnTo>
                <a:lnTo>
                  <a:pt x="575093" y="3355819"/>
                </a:lnTo>
                <a:lnTo>
                  <a:pt x="607071" y="3386927"/>
                </a:lnTo>
                <a:lnTo>
                  <a:pt x="639773" y="3417462"/>
                </a:lnTo>
                <a:lnTo>
                  <a:pt x="673186" y="3447415"/>
                </a:lnTo>
                <a:lnTo>
                  <a:pt x="707298" y="3476776"/>
                </a:lnTo>
                <a:lnTo>
                  <a:pt x="742099" y="3505534"/>
                </a:lnTo>
                <a:lnTo>
                  <a:pt x="777577" y="3533680"/>
                </a:lnTo>
                <a:lnTo>
                  <a:pt x="813720" y="3561204"/>
                </a:lnTo>
                <a:lnTo>
                  <a:pt x="850517" y="3588096"/>
                </a:lnTo>
                <a:lnTo>
                  <a:pt x="887956" y="3614346"/>
                </a:lnTo>
                <a:lnTo>
                  <a:pt x="926026" y="3639944"/>
                </a:lnTo>
                <a:lnTo>
                  <a:pt x="964715" y="3664881"/>
                </a:lnTo>
                <a:lnTo>
                  <a:pt x="1004012" y="3689146"/>
                </a:lnTo>
                <a:lnTo>
                  <a:pt x="1043906" y="3712729"/>
                </a:lnTo>
                <a:lnTo>
                  <a:pt x="1084384" y="3735621"/>
                </a:lnTo>
                <a:lnTo>
                  <a:pt x="1125436" y="3757812"/>
                </a:lnTo>
                <a:lnTo>
                  <a:pt x="1167049" y="3779291"/>
                </a:lnTo>
                <a:lnTo>
                  <a:pt x="1209213" y="3800049"/>
                </a:lnTo>
                <a:lnTo>
                  <a:pt x="1251915" y="3820077"/>
                </a:lnTo>
                <a:lnTo>
                  <a:pt x="1295145" y="3839363"/>
                </a:lnTo>
                <a:lnTo>
                  <a:pt x="1338891" y="3857899"/>
                </a:lnTo>
                <a:lnTo>
                  <a:pt x="1383141" y="3875674"/>
                </a:lnTo>
                <a:lnTo>
                  <a:pt x="1427884" y="3892678"/>
                </a:lnTo>
                <a:lnTo>
                  <a:pt x="1473108" y="3908902"/>
                </a:lnTo>
                <a:lnTo>
                  <a:pt x="1518802" y="3924335"/>
                </a:lnTo>
                <a:lnTo>
                  <a:pt x="1564954" y="3938969"/>
                </a:lnTo>
                <a:lnTo>
                  <a:pt x="1611553" y="3952792"/>
                </a:lnTo>
                <a:lnTo>
                  <a:pt x="1658587" y="3965795"/>
                </a:lnTo>
                <a:lnTo>
                  <a:pt x="1706046" y="3977968"/>
                </a:lnTo>
                <a:lnTo>
                  <a:pt x="1753916" y="3989301"/>
                </a:lnTo>
                <a:lnTo>
                  <a:pt x="1802188" y="3999784"/>
                </a:lnTo>
                <a:lnTo>
                  <a:pt x="1850848" y="4009408"/>
                </a:lnTo>
                <a:lnTo>
                  <a:pt x="1899887" y="4018162"/>
                </a:lnTo>
                <a:lnTo>
                  <a:pt x="1949292" y="4026036"/>
                </a:lnTo>
                <a:lnTo>
                  <a:pt x="1999051" y="4033022"/>
                </a:lnTo>
                <a:lnTo>
                  <a:pt x="2049154" y="4039108"/>
                </a:lnTo>
                <a:lnTo>
                  <a:pt x="2099589" y="4044285"/>
                </a:lnTo>
                <a:lnTo>
                  <a:pt x="2150344" y="4048542"/>
                </a:lnTo>
                <a:lnTo>
                  <a:pt x="2201408" y="4051871"/>
                </a:lnTo>
                <a:lnTo>
                  <a:pt x="2252770" y="4054261"/>
                </a:lnTo>
                <a:lnTo>
                  <a:pt x="2304417" y="4055703"/>
                </a:lnTo>
                <a:lnTo>
                  <a:pt x="2356338" y="4056185"/>
                </a:lnTo>
                <a:lnTo>
                  <a:pt x="2408260" y="4055703"/>
                </a:lnTo>
                <a:lnTo>
                  <a:pt x="2459907" y="4054261"/>
                </a:lnTo>
                <a:lnTo>
                  <a:pt x="2511269" y="4051871"/>
                </a:lnTo>
                <a:lnTo>
                  <a:pt x="2562333" y="4048542"/>
                </a:lnTo>
                <a:lnTo>
                  <a:pt x="2613088" y="4044285"/>
                </a:lnTo>
                <a:lnTo>
                  <a:pt x="2663523" y="4039108"/>
                </a:lnTo>
                <a:lnTo>
                  <a:pt x="2713626" y="4033022"/>
                </a:lnTo>
                <a:lnTo>
                  <a:pt x="2763386" y="4026036"/>
                </a:lnTo>
                <a:lnTo>
                  <a:pt x="2812791" y="4018162"/>
                </a:lnTo>
                <a:lnTo>
                  <a:pt x="2861830" y="4009408"/>
                </a:lnTo>
                <a:lnTo>
                  <a:pt x="2910490" y="3999784"/>
                </a:lnTo>
                <a:lnTo>
                  <a:pt x="2958762" y="3989301"/>
                </a:lnTo>
                <a:lnTo>
                  <a:pt x="3006632" y="3977968"/>
                </a:lnTo>
                <a:lnTo>
                  <a:pt x="3054091" y="3965795"/>
                </a:lnTo>
                <a:lnTo>
                  <a:pt x="3101125" y="3952792"/>
                </a:lnTo>
                <a:lnTo>
                  <a:pt x="3147724" y="3938969"/>
                </a:lnTo>
                <a:lnTo>
                  <a:pt x="3193877" y="3924335"/>
                </a:lnTo>
                <a:lnTo>
                  <a:pt x="3239571" y="3908902"/>
                </a:lnTo>
                <a:lnTo>
                  <a:pt x="3284795" y="3892678"/>
                </a:lnTo>
                <a:lnTo>
                  <a:pt x="3329538" y="3875674"/>
                </a:lnTo>
                <a:lnTo>
                  <a:pt x="3373788" y="3857899"/>
                </a:lnTo>
                <a:lnTo>
                  <a:pt x="3417533" y="3839363"/>
                </a:lnTo>
                <a:lnTo>
                  <a:pt x="3460763" y="3820077"/>
                </a:lnTo>
                <a:lnTo>
                  <a:pt x="3503466" y="3800049"/>
                </a:lnTo>
                <a:lnTo>
                  <a:pt x="3545629" y="3779291"/>
                </a:lnTo>
                <a:lnTo>
                  <a:pt x="3587243" y="3757812"/>
                </a:lnTo>
                <a:lnTo>
                  <a:pt x="3628294" y="3735621"/>
                </a:lnTo>
                <a:lnTo>
                  <a:pt x="3668772" y="3712729"/>
                </a:lnTo>
                <a:lnTo>
                  <a:pt x="3708666" y="3689146"/>
                </a:lnTo>
                <a:lnTo>
                  <a:pt x="3747963" y="3664881"/>
                </a:lnTo>
                <a:lnTo>
                  <a:pt x="3786652" y="3639944"/>
                </a:lnTo>
                <a:lnTo>
                  <a:pt x="3824722" y="3614346"/>
                </a:lnTo>
                <a:lnTo>
                  <a:pt x="3862161" y="3588096"/>
                </a:lnTo>
                <a:lnTo>
                  <a:pt x="3898958" y="3561204"/>
                </a:lnTo>
                <a:lnTo>
                  <a:pt x="3935101" y="3533680"/>
                </a:lnTo>
                <a:lnTo>
                  <a:pt x="3970579" y="3505534"/>
                </a:lnTo>
                <a:lnTo>
                  <a:pt x="4005380" y="3476776"/>
                </a:lnTo>
                <a:lnTo>
                  <a:pt x="4039492" y="3447415"/>
                </a:lnTo>
                <a:lnTo>
                  <a:pt x="4072905" y="3417462"/>
                </a:lnTo>
                <a:lnTo>
                  <a:pt x="4105606" y="3386927"/>
                </a:lnTo>
                <a:lnTo>
                  <a:pt x="4137585" y="3355819"/>
                </a:lnTo>
                <a:lnTo>
                  <a:pt x="4168829" y="3324148"/>
                </a:lnTo>
                <a:lnTo>
                  <a:pt x="4199328" y="3291924"/>
                </a:lnTo>
                <a:lnTo>
                  <a:pt x="4229069" y="3259157"/>
                </a:lnTo>
                <a:lnTo>
                  <a:pt x="4258041" y="3225858"/>
                </a:lnTo>
                <a:lnTo>
                  <a:pt x="4286233" y="3192035"/>
                </a:lnTo>
                <a:lnTo>
                  <a:pt x="4313633" y="3157698"/>
                </a:lnTo>
                <a:lnTo>
                  <a:pt x="4340230" y="3122859"/>
                </a:lnTo>
                <a:lnTo>
                  <a:pt x="4366012" y="3087526"/>
                </a:lnTo>
                <a:lnTo>
                  <a:pt x="4390968" y="3051709"/>
                </a:lnTo>
                <a:lnTo>
                  <a:pt x="4415086" y="3015419"/>
                </a:lnTo>
                <a:lnTo>
                  <a:pt x="4438355" y="2978665"/>
                </a:lnTo>
                <a:lnTo>
                  <a:pt x="4460763" y="2941458"/>
                </a:lnTo>
                <a:lnTo>
                  <a:pt x="4482298" y="2903806"/>
                </a:lnTo>
                <a:lnTo>
                  <a:pt x="4502950" y="2865720"/>
                </a:lnTo>
                <a:lnTo>
                  <a:pt x="4522706" y="2827210"/>
                </a:lnTo>
                <a:lnTo>
                  <a:pt x="4541556" y="2788286"/>
                </a:lnTo>
                <a:lnTo>
                  <a:pt x="4559487" y="2748957"/>
                </a:lnTo>
                <a:lnTo>
                  <a:pt x="4576489" y="2709234"/>
                </a:lnTo>
                <a:lnTo>
                  <a:pt x="4592549" y="2669126"/>
                </a:lnTo>
                <a:lnTo>
                  <a:pt x="4607656" y="2628644"/>
                </a:lnTo>
                <a:lnTo>
                  <a:pt x="4621799" y="2587797"/>
                </a:lnTo>
                <a:lnTo>
                  <a:pt x="4634967" y="2546595"/>
                </a:lnTo>
                <a:lnTo>
                  <a:pt x="4647147" y="2505048"/>
                </a:lnTo>
                <a:lnTo>
                  <a:pt x="4658328" y="2463165"/>
                </a:lnTo>
                <a:lnTo>
                  <a:pt x="4668499" y="2420958"/>
                </a:lnTo>
                <a:lnTo>
                  <a:pt x="4677648" y="2378436"/>
                </a:lnTo>
                <a:lnTo>
                  <a:pt x="4685764" y="2335608"/>
                </a:lnTo>
                <a:lnTo>
                  <a:pt x="4692835" y="2292484"/>
                </a:lnTo>
                <a:lnTo>
                  <a:pt x="4698850" y="2249075"/>
                </a:lnTo>
                <a:lnTo>
                  <a:pt x="4703796" y="2205390"/>
                </a:lnTo>
                <a:lnTo>
                  <a:pt x="4707664" y="2161439"/>
                </a:lnTo>
                <a:lnTo>
                  <a:pt x="4710441" y="2117233"/>
                </a:lnTo>
                <a:lnTo>
                  <a:pt x="4712115" y="2072780"/>
                </a:lnTo>
                <a:lnTo>
                  <a:pt x="4712676" y="2028092"/>
                </a:lnTo>
                <a:lnTo>
                  <a:pt x="4712115" y="1983403"/>
                </a:lnTo>
                <a:lnTo>
                  <a:pt x="4710441" y="1938951"/>
                </a:lnTo>
                <a:lnTo>
                  <a:pt x="4707664" y="1894744"/>
                </a:lnTo>
                <a:lnTo>
                  <a:pt x="4703796" y="1850794"/>
                </a:lnTo>
                <a:lnTo>
                  <a:pt x="4698850" y="1807109"/>
                </a:lnTo>
                <a:lnTo>
                  <a:pt x="4692835" y="1763700"/>
                </a:lnTo>
                <a:lnTo>
                  <a:pt x="4685764" y="1720576"/>
                </a:lnTo>
                <a:lnTo>
                  <a:pt x="4677648" y="1677748"/>
                </a:lnTo>
                <a:lnTo>
                  <a:pt x="4668499" y="1635226"/>
                </a:lnTo>
                <a:lnTo>
                  <a:pt x="4658328" y="1593018"/>
                </a:lnTo>
                <a:lnTo>
                  <a:pt x="4647147" y="1551136"/>
                </a:lnTo>
                <a:lnTo>
                  <a:pt x="4634967" y="1509589"/>
                </a:lnTo>
                <a:lnTo>
                  <a:pt x="4621799" y="1468387"/>
                </a:lnTo>
                <a:lnTo>
                  <a:pt x="4607656" y="1427540"/>
                </a:lnTo>
                <a:lnTo>
                  <a:pt x="4592549" y="1387058"/>
                </a:lnTo>
                <a:lnTo>
                  <a:pt x="4576489" y="1346950"/>
                </a:lnTo>
                <a:lnTo>
                  <a:pt x="4559487" y="1307227"/>
                </a:lnTo>
                <a:lnTo>
                  <a:pt x="4541556" y="1267898"/>
                </a:lnTo>
                <a:lnTo>
                  <a:pt x="4522706" y="1228974"/>
                </a:lnTo>
                <a:lnTo>
                  <a:pt x="4502950" y="1190464"/>
                </a:lnTo>
                <a:lnTo>
                  <a:pt x="4482298" y="1152378"/>
                </a:lnTo>
                <a:lnTo>
                  <a:pt x="4460763" y="1114727"/>
                </a:lnTo>
                <a:lnTo>
                  <a:pt x="4438355" y="1077519"/>
                </a:lnTo>
                <a:lnTo>
                  <a:pt x="4415086" y="1040765"/>
                </a:lnTo>
                <a:lnTo>
                  <a:pt x="4390968" y="1004475"/>
                </a:lnTo>
                <a:lnTo>
                  <a:pt x="4366012" y="968658"/>
                </a:lnTo>
                <a:lnTo>
                  <a:pt x="4340230" y="933325"/>
                </a:lnTo>
                <a:lnTo>
                  <a:pt x="4313633" y="898486"/>
                </a:lnTo>
                <a:lnTo>
                  <a:pt x="4286233" y="864150"/>
                </a:lnTo>
                <a:lnTo>
                  <a:pt x="4258041" y="830327"/>
                </a:lnTo>
                <a:lnTo>
                  <a:pt x="4229069" y="797027"/>
                </a:lnTo>
                <a:lnTo>
                  <a:pt x="4199328" y="764260"/>
                </a:lnTo>
                <a:lnTo>
                  <a:pt x="4168829" y="732037"/>
                </a:lnTo>
                <a:lnTo>
                  <a:pt x="4137585" y="700366"/>
                </a:lnTo>
                <a:lnTo>
                  <a:pt x="4105606" y="669258"/>
                </a:lnTo>
                <a:lnTo>
                  <a:pt x="4072905" y="638722"/>
                </a:lnTo>
                <a:lnTo>
                  <a:pt x="4039492" y="608769"/>
                </a:lnTo>
                <a:lnTo>
                  <a:pt x="4005380" y="579408"/>
                </a:lnTo>
                <a:lnTo>
                  <a:pt x="3970579" y="550650"/>
                </a:lnTo>
                <a:lnTo>
                  <a:pt x="3935101" y="522504"/>
                </a:lnTo>
                <a:lnTo>
                  <a:pt x="3898958" y="494980"/>
                </a:lnTo>
                <a:lnTo>
                  <a:pt x="3862161" y="468088"/>
                </a:lnTo>
                <a:lnTo>
                  <a:pt x="3824722" y="441838"/>
                </a:lnTo>
                <a:lnTo>
                  <a:pt x="3786652" y="416240"/>
                </a:lnTo>
                <a:lnTo>
                  <a:pt x="3747963" y="391304"/>
                </a:lnTo>
                <a:lnTo>
                  <a:pt x="3708666" y="367039"/>
                </a:lnTo>
                <a:lnTo>
                  <a:pt x="3668772" y="343456"/>
                </a:lnTo>
                <a:lnTo>
                  <a:pt x="3628294" y="320564"/>
                </a:lnTo>
                <a:lnTo>
                  <a:pt x="3587243" y="298373"/>
                </a:lnTo>
                <a:lnTo>
                  <a:pt x="3545629" y="276894"/>
                </a:lnTo>
                <a:lnTo>
                  <a:pt x="3503466" y="256135"/>
                </a:lnTo>
                <a:lnTo>
                  <a:pt x="3460763" y="236108"/>
                </a:lnTo>
                <a:lnTo>
                  <a:pt x="3417533" y="216822"/>
                </a:lnTo>
                <a:lnTo>
                  <a:pt x="3373788" y="198286"/>
                </a:lnTo>
                <a:lnTo>
                  <a:pt x="3329538" y="180511"/>
                </a:lnTo>
                <a:lnTo>
                  <a:pt x="3284795" y="163507"/>
                </a:lnTo>
                <a:lnTo>
                  <a:pt x="3239571" y="147283"/>
                </a:lnTo>
                <a:lnTo>
                  <a:pt x="3193877" y="131849"/>
                </a:lnTo>
                <a:lnTo>
                  <a:pt x="3147724" y="117216"/>
                </a:lnTo>
                <a:lnTo>
                  <a:pt x="3101125" y="103393"/>
                </a:lnTo>
                <a:lnTo>
                  <a:pt x="3054091" y="90390"/>
                </a:lnTo>
                <a:lnTo>
                  <a:pt x="3006632" y="78217"/>
                </a:lnTo>
                <a:lnTo>
                  <a:pt x="2958762" y="66884"/>
                </a:lnTo>
                <a:lnTo>
                  <a:pt x="2910490" y="56401"/>
                </a:lnTo>
                <a:lnTo>
                  <a:pt x="2861830" y="46777"/>
                </a:lnTo>
                <a:lnTo>
                  <a:pt x="2812791" y="38023"/>
                </a:lnTo>
                <a:lnTo>
                  <a:pt x="2763386" y="30148"/>
                </a:lnTo>
                <a:lnTo>
                  <a:pt x="2713626" y="23163"/>
                </a:lnTo>
                <a:lnTo>
                  <a:pt x="2663523" y="17077"/>
                </a:lnTo>
                <a:lnTo>
                  <a:pt x="2613088" y="11900"/>
                </a:lnTo>
                <a:lnTo>
                  <a:pt x="2562333" y="7642"/>
                </a:lnTo>
                <a:lnTo>
                  <a:pt x="2511269" y="4313"/>
                </a:lnTo>
                <a:lnTo>
                  <a:pt x="2459907" y="1923"/>
                </a:lnTo>
                <a:lnTo>
                  <a:pt x="2408260" y="482"/>
                </a:lnTo>
                <a:lnTo>
                  <a:pt x="2356338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17599" y="2593340"/>
            <a:ext cx="300799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Kubernetes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Network</a:t>
            </a:r>
            <a:r>
              <a:rPr sz="3000" spc="-6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Load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30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 will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latest</a:t>
            </a:r>
            <a:r>
              <a:rPr sz="30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AWS</a:t>
            </a:r>
            <a:r>
              <a:rPr sz="3000" spc="-1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Load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30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Controller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813" y="42164"/>
            <a:ext cx="4668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65" dirty="0"/>
              <a:t> </a:t>
            </a:r>
            <a:r>
              <a:rPr sz="4200" dirty="0"/>
              <a:t>EKS</a:t>
            </a:r>
            <a:r>
              <a:rPr sz="4200" spc="-65" dirty="0"/>
              <a:t> </a:t>
            </a:r>
            <a:r>
              <a:rPr sz="4200" dirty="0"/>
              <a:t>NLB</a:t>
            </a:r>
            <a:r>
              <a:rPr sz="4200" spc="-70" dirty="0"/>
              <a:t> </a:t>
            </a:r>
            <a:r>
              <a:rPr sz="4200" dirty="0"/>
              <a:t>–</a:t>
            </a:r>
            <a:r>
              <a:rPr sz="4200" spc="-65" dirty="0"/>
              <a:t> </a:t>
            </a:r>
            <a:r>
              <a:rPr sz="4200" spc="-10" dirty="0">
                <a:solidFill>
                  <a:srgbClr val="0070C0"/>
                </a:solidFill>
              </a:rPr>
              <a:t>Basics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958" y="3788155"/>
            <a:ext cx="13474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7305" marR="5080" indent="-1524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 </a:t>
            </a: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4463" y="2658762"/>
            <a:ext cx="12889865" cy="4470400"/>
            <a:chOff x="1164463" y="2658762"/>
            <a:chExt cx="12889865" cy="4470400"/>
          </a:xfrm>
        </p:grpSpPr>
        <p:sp>
          <p:nvSpPr>
            <p:cNvPr id="9" name="object 9"/>
            <p:cNvSpPr/>
            <p:nvPr/>
          </p:nvSpPr>
          <p:spPr>
            <a:xfrm>
              <a:off x="5465978" y="5410200"/>
              <a:ext cx="3554729" cy="1718945"/>
            </a:xfrm>
            <a:custGeom>
              <a:avLst/>
              <a:gdLst/>
              <a:ahLst/>
              <a:cxnLst/>
              <a:rect l="l" t="t" r="r" b="b"/>
              <a:pathLst>
                <a:path w="3554729" h="1718945">
                  <a:moveTo>
                    <a:pt x="3554453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554453" y="1718336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5168" y="5775959"/>
              <a:ext cx="960119" cy="9570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763767"/>
              <a:ext cx="963168" cy="963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4047" y="5724144"/>
              <a:ext cx="963168" cy="9631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60037" y="2658762"/>
              <a:ext cx="2293620" cy="1523365"/>
            </a:xfrm>
            <a:custGeom>
              <a:avLst/>
              <a:gdLst/>
              <a:ahLst/>
              <a:cxnLst/>
              <a:rect l="l" t="t" r="r" b="b"/>
              <a:pathLst>
                <a:path w="2293619" h="1523364">
                  <a:moveTo>
                    <a:pt x="2293261" y="0"/>
                  </a:moveTo>
                  <a:lnTo>
                    <a:pt x="0" y="0"/>
                  </a:lnTo>
                  <a:lnTo>
                    <a:pt x="0" y="1523147"/>
                  </a:lnTo>
                  <a:lnTo>
                    <a:pt x="2293261" y="1523147"/>
                  </a:lnTo>
                  <a:lnTo>
                    <a:pt x="22932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16" y="2816351"/>
              <a:ext cx="963168" cy="963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59" y="2776727"/>
              <a:ext cx="963167" cy="9631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4463" y="3060073"/>
              <a:ext cx="1575435" cy="114300"/>
            </a:xfrm>
            <a:custGeom>
              <a:avLst/>
              <a:gdLst/>
              <a:ahLst/>
              <a:cxnLst/>
              <a:rect l="l" t="t" r="r" b="b"/>
              <a:pathLst>
                <a:path w="1575435" h="114300">
                  <a:moveTo>
                    <a:pt x="1460571" y="76200"/>
                  </a:moveTo>
                  <a:lnTo>
                    <a:pt x="1460548" y="114300"/>
                  </a:lnTo>
                  <a:lnTo>
                    <a:pt x="1536840" y="76211"/>
                  </a:lnTo>
                  <a:lnTo>
                    <a:pt x="1460571" y="76200"/>
                  </a:lnTo>
                  <a:close/>
                </a:path>
                <a:path w="1575435" h="114300">
                  <a:moveTo>
                    <a:pt x="1460594" y="38100"/>
                  </a:moveTo>
                  <a:lnTo>
                    <a:pt x="1460571" y="76200"/>
                  </a:lnTo>
                  <a:lnTo>
                    <a:pt x="1479621" y="76211"/>
                  </a:lnTo>
                  <a:lnTo>
                    <a:pt x="1479644" y="38111"/>
                  </a:lnTo>
                  <a:lnTo>
                    <a:pt x="1460594" y="38100"/>
                  </a:lnTo>
                  <a:close/>
                </a:path>
                <a:path w="1575435" h="114300">
                  <a:moveTo>
                    <a:pt x="1460617" y="0"/>
                  </a:moveTo>
                  <a:lnTo>
                    <a:pt x="1460594" y="38100"/>
                  </a:lnTo>
                  <a:lnTo>
                    <a:pt x="1479644" y="38111"/>
                  </a:lnTo>
                  <a:lnTo>
                    <a:pt x="1479621" y="76211"/>
                  </a:lnTo>
                  <a:lnTo>
                    <a:pt x="1536862" y="76200"/>
                  </a:lnTo>
                  <a:lnTo>
                    <a:pt x="1574883" y="57218"/>
                  </a:lnTo>
                  <a:lnTo>
                    <a:pt x="1460617" y="0"/>
                  </a:lnTo>
                  <a:close/>
                </a:path>
                <a:path w="1575435" h="114300">
                  <a:moveTo>
                    <a:pt x="22" y="37237"/>
                  </a:moveTo>
                  <a:lnTo>
                    <a:pt x="0" y="75337"/>
                  </a:lnTo>
                  <a:lnTo>
                    <a:pt x="1460571" y="76200"/>
                  </a:lnTo>
                  <a:lnTo>
                    <a:pt x="1460594" y="38100"/>
                  </a:lnTo>
                  <a:lnTo>
                    <a:pt x="22" y="37237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4348" y="3443732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5956" y="1801031"/>
            <a:ext cx="8930005" cy="4629785"/>
            <a:chOff x="4255956" y="1801031"/>
            <a:chExt cx="8930005" cy="4629785"/>
          </a:xfrm>
        </p:grpSpPr>
        <p:sp>
          <p:nvSpPr>
            <p:cNvPr id="19" name="object 19"/>
            <p:cNvSpPr/>
            <p:nvPr/>
          </p:nvSpPr>
          <p:spPr>
            <a:xfrm>
              <a:off x="6471381" y="6315898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4" y="0"/>
                  </a:moveTo>
                  <a:lnTo>
                    <a:pt x="191114" y="114300"/>
                  </a:lnTo>
                  <a:lnTo>
                    <a:pt x="267316" y="76200"/>
                  </a:lnTo>
                  <a:lnTo>
                    <a:pt x="210164" y="76200"/>
                  </a:lnTo>
                  <a:lnTo>
                    <a:pt x="210164" y="38100"/>
                  </a:lnTo>
                  <a:lnTo>
                    <a:pt x="267312" y="38100"/>
                  </a:lnTo>
                  <a:lnTo>
                    <a:pt x="191114" y="0"/>
                  </a:lnTo>
                  <a:close/>
                </a:path>
                <a:path w="305434" h="114300">
                  <a:moveTo>
                    <a:pt x="19111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91114" y="76200"/>
                  </a:lnTo>
                  <a:lnTo>
                    <a:pt x="191114" y="38100"/>
                  </a:lnTo>
                  <a:close/>
                </a:path>
                <a:path w="305434" h="114300">
                  <a:moveTo>
                    <a:pt x="267312" y="38100"/>
                  </a:moveTo>
                  <a:lnTo>
                    <a:pt x="210164" y="38100"/>
                  </a:lnTo>
                  <a:lnTo>
                    <a:pt x="210164" y="76200"/>
                  </a:lnTo>
                  <a:lnTo>
                    <a:pt x="267316" y="76200"/>
                  </a:lnTo>
                  <a:lnTo>
                    <a:pt x="305414" y="57151"/>
                  </a:lnTo>
                  <a:lnTo>
                    <a:pt x="267312" y="381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36471" y="3401923"/>
              <a:ext cx="5449570" cy="3028315"/>
            </a:xfrm>
            <a:custGeom>
              <a:avLst/>
              <a:gdLst/>
              <a:ahLst/>
              <a:cxnLst/>
              <a:rect l="l" t="t" r="r" b="b"/>
              <a:pathLst>
                <a:path w="5449569" h="3028315">
                  <a:moveTo>
                    <a:pt x="268249" y="2952077"/>
                  </a:moveTo>
                  <a:lnTo>
                    <a:pt x="114300" y="2952077"/>
                  </a:lnTo>
                  <a:lnTo>
                    <a:pt x="114300" y="2913977"/>
                  </a:lnTo>
                  <a:lnTo>
                    <a:pt x="0" y="2971127"/>
                  </a:lnTo>
                  <a:lnTo>
                    <a:pt x="114300" y="3028277"/>
                  </a:lnTo>
                  <a:lnTo>
                    <a:pt x="114300" y="2990177"/>
                  </a:lnTo>
                  <a:lnTo>
                    <a:pt x="268249" y="2990177"/>
                  </a:lnTo>
                  <a:lnTo>
                    <a:pt x="268249" y="2952077"/>
                  </a:lnTo>
                  <a:close/>
                </a:path>
                <a:path w="5449569" h="3028315">
                  <a:moveTo>
                    <a:pt x="5449265" y="70383"/>
                  </a:moveTo>
                  <a:lnTo>
                    <a:pt x="5448528" y="32296"/>
                  </a:lnTo>
                  <a:lnTo>
                    <a:pt x="5147602" y="38087"/>
                  </a:lnTo>
                  <a:lnTo>
                    <a:pt x="5146878" y="0"/>
                  </a:lnTo>
                  <a:lnTo>
                    <a:pt x="5033696" y="59334"/>
                  </a:lnTo>
                  <a:lnTo>
                    <a:pt x="5149075" y="114274"/>
                  </a:lnTo>
                  <a:lnTo>
                    <a:pt x="5148338" y="76555"/>
                  </a:lnTo>
                  <a:lnTo>
                    <a:pt x="5148338" y="76187"/>
                  </a:lnTo>
                  <a:lnTo>
                    <a:pt x="5449265" y="7038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5956" y="1801031"/>
              <a:ext cx="4455160" cy="3246755"/>
            </a:xfrm>
            <a:custGeom>
              <a:avLst/>
              <a:gdLst/>
              <a:ahLst/>
              <a:cxnLst/>
              <a:rect l="l" t="t" r="r" b="b"/>
              <a:pathLst>
                <a:path w="4455159" h="3246754">
                  <a:moveTo>
                    <a:pt x="4454781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4454781" y="3246360"/>
                  </a:lnTo>
                  <a:lnTo>
                    <a:pt x="44547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0433" y="3596054"/>
              <a:ext cx="2379980" cy="2149475"/>
            </a:xfrm>
            <a:custGeom>
              <a:avLst/>
              <a:gdLst/>
              <a:ahLst/>
              <a:cxnLst/>
              <a:rect l="l" t="t" r="r" b="b"/>
              <a:pathLst>
                <a:path w="2379979" h="2149475">
                  <a:moveTo>
                    <a:pt x="76200" y="95251"/>
                  </a:moveTo>
                  <a:lnTo>
                    <a:pt x="38100" y="95251"/>
                  </a:lnTo>
                  <a:lnTo>
                    <a:pt x="38100" y="2130206"/>
                  </a:lnTo>
                  <a:lnTo>
                    <a:pt x="39597" y="2137621"/>
                  </a:lnTo>
                  <a:lnTo>
                    <a:pt x="43679" y="2143676"/>
                  </a:lnTo>
                  <a:lnTo>
                    <a:pt x="49735" y="2147759"/>
                  </a:lnTo>
                  <a:lnTo>
                    <a:pt x="57150" y="2149256"/>
                  </a:lnTo>
                  <a:lnTo>
                    <a:pt x="2379593" y="2149256"/>
                  </a:lnTo>
                  <a:lnTo>
                    <a:pt x="2379593" y="2130206"/>
                  </a:lnTo>
                  <a:lnTo>
                    <a:pt x="76200" y="2130206"/>
                  </a:lnTo>
                  <a:lnTo>
                    <a:pt x="57150" y="2111156"/>
                  </a:lnTo>
                  <a:lnTo>
                    <a:pt x="76200" y="2111156"/>
                  </a:lnTo>
                  <a:lnTo>
                    <a:pt x="76200" y="95251"/>
                  </a:lnTo>
                  <a:close/>
                </a:path>
                <a:path w="2379979" h="2149475">
                  <a:moveTo>
                    <a:pt x="76200" y="2111156"/>
                  </a:moveTo>
                  <a:lnTo>
                    <a:pt x="57150" y="2111156"/>
                  </a:lnTo>
                  <a:lnTo>
                    <a:pt x="76200" y="2130206"/>
                  </a:lnTo>
                  <a:lnTo>
                    <a:pt x="76200" y="2111156"/>
                  </a:lnTo>
                  <a:close/>
                </a:path>
                <a:path w="2379979" h="2149475">
                  <a:moveTo>
                    <a:pt x="2379593" y="2111156"/>
                  </a:moveTo>
                  <a:lnTo>
                    <a:pt x="76200" y="2111156"/>
                  </a:lnTo>
                  <a:lnTo>
                    <a:pt x="76200" y="2130206"/>
                  </a:lnTo>
                  <a:lnTo>
                    <a:pt x="2379593" y="2130206"/>
                  </a:lnTo>
                  <a:lnTo>
                    <a:pt x="2379593" y="2111156"/>
                  </a:lnTo>
                  <a:close/>
                </a:path>
                <a:path w="2379979" h="214947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1"/>
                  </a:lnTo>
                  <a:lnTo>
                    <a:pt x="104775" y="95251"/>
                  </a:lnTo>
                  <a:lnTo>
                    <a:pt x="57150" y="0"/>
                  </a:lnTo>
                  <a:close/>
                </a:path>
                <a:path w="2379979" h="2149475">
                  <a:moveTo>
                    <a:pt x="104775" y="95251"/>
                  </a:moveTo>
                  <a:lnTo>
                    <a:pt x="76200" y="95251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1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18616" y="6770116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38905" y="4657852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60037" y="2658762"/>
            <a:ext cx="229362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9936" y="829055"/>
            <a:ext cx="4935220" cy="5901055"/>
            <a:chOff x="249936" y="829055"/>
            <a:chExt cx="4935220" cy="590105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24196" y="3060541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0805" y="76200"/>
                  </a:moveTo>
                  <a:lnTo>
                    <a:pt x="440771" y="114300"/>
                  </a:lnTo>
                  <a:lnTo>
                    <a:pt x="517109" y="76217"/>
                  </a:lnTo>
                  <a:lnTo>
                    <a:pt x="459855" y="76217"/>
                  </a:lnTo>
                  <a:lnTo>
                    <a:pt x="440805" y="76200"/>
                  </a:lnTo>
                  <a:close/>
                </a:path>
                <a:path w="555625" h="114300">
                  <a:moveTo>
                    <a:pt x="440839" y="38100"/>
                  </a:moveTo>
                  <a:lnTo>
                    <a:pt x="440805" y="76200"/>
                  </a:lnTo>
                  <a:lnTo>
                    <a:pt x="459855" y="76217"/>
                  </a:lnTo>
                  <a:lnTo>
                    <a:pt x="459889" y="38117"/>
                  </a:lnTo>
                  <a:lnTo>
                    <a:pt x="440839" y="38100"/>
                  </a:lnTo>
                  <a:close/>
                </a:path>
                <a:path w="555625" h="114300">
                  <a:moveTo>
                    <a:pt x="440874" y="0"/>
                  </a:moveTo>
                  <a:lnTo>
                    <a:pt x="440839" y="38100"/>
                  </a:lnTo>
                  <a:lnTo>
                    <a:pt x="459889" y="38117"/>
                  </a:lnTo>
                  <a:lnTo>
                    <a:pt x="459855" y="76217"/>
                  </a:lnTo>
                  <a:lnTo>
                    <a:pt x="517109" y="76217"/>
                  </a:lnTo>
                  <a:lnTo>
                    <a:pt x="555123" y="57254"/>
                  </a:lnTo>
                  <a:lnTo>
                    <a:pt x="440874" y="0"/>
                  </a:lnTo>
                  <a:close/>
                </a:path>
                <a:path w="555625" h="114300">
                  <a:moveTo>
                    <a:pt x="34" y="37701"/>
                  </a:moveTo>
                  <a:lnTo>
                    <a:pt x="0" y="75801"/>
                  </a:lnTo>
                  <a:lnTo>
                    <a:pt x="440805" y="76200"/>
                  </a:lnTo>
                  <a:lnTo>
                    <a:pt x="440839" y="38100"/>
                  </a:lnTo>
                  <a:lnTo>
                    <a:pt x="34" y="37701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136" y="5766815"/>
              <a:ext cx="1048512" cy="9631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520" y="5797296"/>
              <a:ext cx="917448" cy="9174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" y="2657855"/>
              <a:ext cx="917447" cy="9174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4377" y="6763004"/>
            <a:ext cx="1250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514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3631" y="6723380"/>
            <a:ext cx="6686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 </a:t>
            </a:r>
            <a:r>
              <a:rPr sz="1800" spc="-10" dirty="0"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65019" y="1609383"/>
            <a:ext cx="7793990" cy="4700270"/>
            <a:chOff x="1265019" y="1609383"/>
            <a:chExt cx="7793990" cy="4700270"/>
          </a:xfrm>
        </p:grpSpPr>
        <p:sp>
          <p:nvSpPr>
            <p:cNvPr id="36" name="object 36"/>
            <p:cNvSpPr/>
            <p:nvPr/>
          </p:nvSpPr>
          <p:spPr>
            <a:xfrm>
              <a:off x="1265008" y="6190868"/>
              <a:ext cx="4271645" cy="118745"/>
            </a:xfrm>
            <a:custGeom>
              <a:avLst/>
              <a:gdLst/>
              <a:ahLst/>
              <a:cxnLst/>
              <a:rect l="l" t="t" r="r" b="b"/>
              <a:pathLst>
                <a:path w="4271645" h="118745">
                  <a:moveTo>
                    <a:pt x="2871292" y="56883"/>
                  </a:moveTo>
                  <a:lnTo>
                    <a:pt x="2833420" y="38061"/>
                  </a:lnTo>
                  <a:lnTo>
                    <a:pt x="2756852" y="0"/>
                  </a:lnTo>
                  <a:lnTo>
                    <a:pt x="2756941" y="38100"/>
                  </a:lnTo>
                  <a:lnTo>
                    <a:pt x="0" y="44653"/>
                  </a:lnTo>
                  <a:lnTo>
                    <a:pt x="88" y="82753"/>
                  </a:lnTo>
                  <a:lnTo>
                    <a:pt x="2757030" y="76200"/>
                  </a:lnTo>
                  <a:lnTo>
                    <a:pt x="2757119" y="114300"/>
                  </a:lnTo>
                  <a:lnTo>
                    <a:pt x="2871292" y="56883"/>
                  </a:lnTo>
                  <a:close/>
                </a:path>
                <a:path w="4271645" h="118745">
                  <a:moveTo>
                    <a:pt x="4235158" y="80911"/>
                  </a:moveTo>
                  <a:lnTo>
                    <a:pt x="4175709" y="80911"/>
                  </a:lnTo>
                  <a:lnTo>
                    <a:pt x="4156646" y="80911"/>
                  </a:lnTo>
                  <a:lnTo>
                    <a:pt x="4155922" y="118643"/>
                  </a:lnTo>
                  <a:lnTo>
                    <a:pt x="4235158" y="80911"/>
                  </a:lnTo>
                  <a:close/>
                </a:path>
                <a:path w="4271645" h="118745">
                  <a:moveTo>
                    <a:pt x="4271302" y="63703"/>
                  </a:moveTo>
                  <a:lnTo>
                    <a:pt x="4158119" y="4368"/>
                  </a:lnTo>
                  <a:lnTo>
                    <a:pt x="4157395" y="42456"/>
                  </a:lnTo>
                  <a:lnTo>
                    <a:pt x="4031653" y="40030"/>
                  </a:lnTo>
                  <a:lnTo>
                    <a:pt x="4031665" y="39662"/>
                  </a:lnTo>
                  <a:lnTo>
                    <a:pt x="4032389" y="1943"/>
                  </a:lnTo>
                  <a:lnTo>
                    <a:pt x="3917010" y="56883"/>
                  </a:lnTo>
                  <a:lnTo>
                    <a:pt x="4030192" y="116217"/>
                  </a:lnTo>
                  <a:lnTo>
                    <a:pt x="4030929" y="78130"/>
                  </a:lnTo>
                  <a:lnTo>
                    <a:pt x="4156659" y="80556"/>
                  </a:lnTo>
                  <a:lnTo>
                    <a:pt x="4175709" y="80556"/>
                  </a:lnTo>
                  <a:lnTo>
                    <a:pt x="4235920" y="80556"/>
                  </a:lnTo>
                  <a:lnTo>
                    <a:pt x="4271302" y="6370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68118" y="1647483"/>
              <a:ext cx="6752590" cy="3676650"/>
            </a:xfrm>
            <a:custGeom>
              <a:avLst/>
              <a:gdLst/>
              <a:ahLst/>
              <a:cxnLst/>
              <a:rect l="l" t="t" r="r" b="b"/>
              <a:pathLst>
                <a:path w="6752590" h="3676650">
                  <a:moveTo>
                    <a:pt x="0" y="290820"/>
                  </a:moveTo>
                  <a:lnTo>
                    <a:pt x="3806" y="243648"/>
                  </a:lnTo>
                  <a:lnTo>
                    <a:pt x="14826" y="198898"/>
                  </a:lnTo>
                  <a:lnTo>
                    <a:pt x="32460" y="157171"/>
                  </a:lnTo>
                  <a:lnTo>
                    <a:pt x="56111" y="119065"/>
                  </a:lnTo>
                  <a:lnTo>
                    <a:pt x="85179" y="85179"/>
                  </a:lnTo>
                  <a:lnTo>
                    <a:pt x="119065" y="56111"/>
                  </a:lnTo>
                  <a:lnTo>
                    <a:pt x="157171" y="32460"/>
                  </a:lnTo>
                  <a:lnTo>
                    <a:pt x="198898" y="14826"/>
                  </a:lnTo>
                  <a:lnTo>
                    <a:pt x="243647" y="3806"/>
                  </a:lnTo>
                  <a:lnTo>
                    <a:pt x="290820" y="0"/>
                  </a:lnTo>
                  <a:lnTo>
                    <a:pt x="6461493" y="0"/>
                  </a:lnTo>
                  <a:lnTo>
                    <a:pt x="6508665" y="3806"/>
                  </a:lnTo>
                  <a:lnTo>
                    <a:pt x="6553415" y="14826"/>
                  </a:lnTo>
                  <a:lnTo>
                    <a:pt x="6595142" y="32460"/>
                  </a:lnTo>
                  <a:lnTo>
                    <a:pt x="6633248" y="56111"/>
                  </a:lnTo>
                  <a:lnTo>
                    <a:pt x="6667134" y="85179"/>
                  </a:lnTo>
                  <a:lnTo>
                    <a:pt x="6696202" y="119065"/>
                  </a:lnTo>
                  <a:lnTo>
                    <a:pt x="6719853" y="157171"/>
                  </a:lnTo>
                  <a:lnTo>
                    <a:pt x="6737487" y="198898"/>
                  </a:lnTo>
                  <a:lnTo>
                    <a:pt x="6748507" y="243648"/>
                  </a:lnTo>
                  <a:lnTo>
                    <a:pt x="6752314" y="290820"/>
                  </a:lnTo>
                  <a:lnTo>
                    <a:pt x="6752314" y="3385826"/>
                  </a:lnTo>
                  <a:lnTo>
                    <a:pt x="6748507" y="3432998"/>
                  </a:lnTo>
                  <a:lnTo>
                    <a:pt x="6737487" y="3477747"/>
                  </a:lnTo>
                  <a:lnTo>
                    <a:pt x="6719853" y="3519475"/>
                  </a:lnTo>
                  <a:lnTo>
                    <a:pt x="6696202" y="3557581"/>
                  </a:lnTo>
                  <a:lnTo>
                    <a:pt x="6667134" y="3591467"/>
                  </a:lnTo>
                  <a:lnTo>
                    <a:pt x="6633248" y="3620535"/>
                  </a:lnTo>
                  <a:lnTo>
                    <a:pt x="6595142" y="3644186"/>
                  </a:lnTo>
                  <a:lnTo>
                    <a:pt x="6553415" y="3661820"/>
                  </a:lnTo>
                  <a:lnTo>
                    <a:pt x="6508665" y="3672840"/>
                  </a:lnTo>
                  <a:lnTo>
                    <a:pt x="6461493" y="3676647"/>
                  </a:lnTo>
                  <a:lnTo>
                    <a:pt x="290820" y="3676647"/>
                  </a:lnTo>
                  <a:lnTo>
                    <a:pt x="243647" y="3672840"/>
                  </a:lnTo>
                  <a:lnTo>
                    <a:pt x="198898" y="3661820"/>
                  </a:lnTo>
                  <a:lnTo>
                    <a:pt x="157171" y="3644186"/>
                  </a:lnTo>
                  <a:lnTo>
                    <a:pt x="119065" y="3620535"/>
                  </a:lnTo>
                  <a:lnTo>
                    <a:pt x="85179" y="3591467"/>
                  </a:lnTo>
                  <a:lnTo>
                    <a:pt x="56111" y="3557581"/>
                  </a:lnTo>
                  <a:lnTo>
                    <a:pt x="32460" y="3519475"/>
                  </a:lnTo>
                  <a:lnTo>
                    <a:pt x="14826" y="3477747"/>
                  </a:lnTo>
                  <a:lnTo>
                    <a:pt x="3806" y="3432998"/>
                  </a:lnTo>
                  <a:lnTo>
                    <a:pt x="0" y="3385826"/>
                  </a:lnTo>
                  <a:lnTo>
                    <a:pt x="0" y="290820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7103" y="2572511"/>
              <a:ext cx="1088136" cy="1088136"/>
            </a:xfrm>
            <a:prstGeom prst="rect">
              <a:avLst/>
            </a:prstGeom>
          </p:spPr>
        </p:pic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795302" y="1880232"/>
          <a:ext cx="2562860" cy="265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2860"/>
              </a:tblGrid>
              <a:tr h="438150"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Listener: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8419" marB="0"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LB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</a:tr>
              <a:tr h="451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</a:tr>
              <a:tr h="440055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Health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Check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Settings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T w="28575">
                      <a:solidFill>
                        <a:srgbClr val="DEDEDE"/>
                      </a:solidFill>
                      <a:prstDash val="solid"/>
                    </a:lnT>
                    <a:lnB w="190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Scheme: </a:t>
                      </a:r>
                      <a:r>
                        <a:rPr sz="1800" spc="-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internet-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facing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T w="190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Range: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0.0.0.0/0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8710714" y="3363332"/>
            <a:ext cx="3049905" cy="114300"/>
          </a:xfrm>
          <a:custGeom>
            <a:avLst/>
            <a:gdLst/>
            <a:ahLst/>
            <a:cxnLst/>
            <a:rect l="l" t="t" r="r" b="b"/>
            <a:pathLst>
              <a:path w="3049904" h="114300">
                <a:moveTo>
                  <a:pt x="3011344" y="38075"/>
                </a:moveTo>
                <a:lnTo>
                  <a:pt x="2954050" y="38075"/>
                </a:lnTo>
                <a:lnTo>
                  <a:pt x="2954098" y="76175"/>
                </a:lnTo>
                <a:lnTo>
                  <a:pt x="2935048" y="76200"/>
                </a:lnTo>
                <a:lnTo>
                  <a:pt x="2935097" y="114300"/>
                </a:lnTo>
                <a:lnTo>
                  <a:pt x="3049323" y="57005"/>
                </a:lnTo>
                <a:lnTo>
                  <a:pt x="3011344" y="38075"/>
                </a:lnTo>
                <a:close/>
              </a:path>
              <a:path w="3049904" h="114300">
                <a:moveTo>
                  <a:pt x="2934999" y="38100"/>
                </a:moveTo>
                <a:lnTo>
                  <a:pt x="0" y="41828"/>
                </a:lnTo>
                <a:lnTo>
                  <a:pt x="48" y="79928"/>
                </a:lnTo>
                <a:lnTo>
                  <a:pt x="2935048" y="76200"/>
                </a:lnTo>
                <a:lnTo>
                  <a:pt x="2934999" y="38100"/>
                </a:lnTo>
                <a:close/>
              </a:path>
              <a:path w="3049904" h="114300">
                <a:moveTo>
                  <a:pt x="2954050" y="38075"/>
                </a:moveTo>
                <a:lnTo>
                  <a:pt x="2934999" y="38100"/>
                </a:lnTo>
                <a:lnTo>
                  <a:pt x="2935048" y="76200"/>
                </a:lnTo>
                <a:lnTo>
                  <a:pt x="2954098" y="76175"/>
                </a:lnTo>
                <a:lnTo>
                  <a:pt x="2954050" y="38075"/>
                </a:lnTo>
                <a:close/>
              </a:path>
              <a:path w="3049904" h="114300">
                <a:moveTo>
                  <a:pt x="2934950" y="0"/>
                </a:moveTo>
                <a:lnTo>
                  <a:pt x="2934999" y="38100"/>
                </a:lnTo>
                <a:lnTo>
                  <a:pt x="3011344" y="38075"/>
                </a:lnTo>
                <a:lnTo>
                  <a:pt x="2934950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439150" y="2798571"/>
            <a:ext cx="6305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43" name="object 43"/>
          <p:cNvSpPr txBox="1"/>
          <p:nvPr/>
        </p:nvSpPr>
        <p:spPr>
          <a:xfrm>
            <a:off x="217887" y="2106676"/>
            <a:ext cx="20237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http://nlb-dns-</a:t>
            </a:r>
            <a:r>
              <a:rPr sz="2200" spc="-25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url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6184" y="1207008"/>
            <a:ext cx="6231890" cy="1426845"/>
            <a:chOff x="5736184" y="1207008"/>
            <a:chExt cx="6231890" cy="14268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1671" y="2330196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5256" y="85343"/>
            <a:ext cx="670559" cy="59131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6104" y="5854639"/>
            <a:ext cx="1791970" cy="1299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ts val="341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065" marR="5080" algn="ctr">
              <a:lnSpc>
                <a:spcPts val="3220"/>
              </a:lnSpc>
              <a:spcBef>
                <a:spcPts val="250"/>
              </a:spcBef>
            </a:pP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LB </a:t>
            </a:r>
            <a:r>
              <a:rPr sz="29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Basics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49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Network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Load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73743" y="2352183"/>
            <a:ext cx="9502775" cy="3785870"/>
            <a:chOff x="4173743" y="2352183"/>
            <a:chExt cx="9502775" cy="3785870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026553" y="5825235"/>
            <a:ext cx="1955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Private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NodeGroup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804820" y="372250"/>
            <a:ext cx="8310880" cy="2581910"/>
            <a:chOff x="4804820" y="372250"/>
            <a:chExt cx="8310880" cy="2581910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382500" y="1500123"/>
            <a:ext cx="1314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221386" y="4086886"/>
            <a:ext cx="7305040" cy="1222375"/>
            <a:chOff x="5221386" y="4086886"/>
            <a:chExt cx="7305040" cy="1222375"/>
          </a:xfrm>
        </p:grpSpPr>
        <p:sp>
          <p:nvSpPr>
            <p:cNvPr id="64" name="object 64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428963" y="507136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2" name="object 72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97360" y="1287780"/>
            <a:ext cx="1497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http://NLB-DNS-</a:t>
            </a:r>
            <a:r>
              <a:rPr sz="1400" spc="-25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URL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194500" y="4306991"/>
            <a:ext cx="822325" cy="655955"/>
            <a:chOff x="11194500" y="4306991"/>
            <a:chExt cx="822325" cy="655955"/>
          </a:xfrm>
        </p:grpSpPr>
        <p:sp>
          <p:nvSpPr>
            <p:cNvPr id="81" name="object 81"/>
            <p:cNvSpPr/>
            <p:nvPr/>
          </p:nvSpPr>
          <p:spPr>
            <a:xfrm>
              <a:off x="11194500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476637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402497" y="753719"/>
            <a:ext cx="9203055" cy="3553460"/>
            <a:chOff x="2402497" y="753719"/>
            <a:chExt cx="9203055" cy="3553460"/>
          </a:xfrm>
        </p:grpSpPr>
        <p:sp>
          <p:nvSpPr>
            <p:cNvPr id="90" name="object 90"/>
            <p:cNvSpPr/>
            <p:nvPr/>
          </p:nvSpPr>
          <p:spPr>
            <a:xfrm>
              <a:off x="5873830" y="2606721"/>
              <a:ext cx="2986405" cy="1697989"/>
            </a:xfrm>
            <a:custGeom>
              <a:avLst/>
              <a:gdLst/>
              <a:ahLst/>
              <a:cxnLst/>
              <a:rect l="l" t="t" r="r" b="b"/>
              <a:pathLst>
                <a:path w="2986404" h="1697989">
                  <a:moveTo>
                    <a:pt x="59466" y="1609624"/>
                  </a:moveTo>
                  <a:lnTo>
                    <a:pt x="0" y="1697968"/>
                  </a:lnTo>
                  <a:lnTo>
                    <a:pt x="106353" y="1692535"/>
                  </a:lnTo>
                  <a:lnTo>
                    <a:pt x="95143" y="1672711"/>
                  </a:lnTo>
                  <a:lnTo>
                    <a:pt x="76908" y="1672711"/>
                  </a:lnTo>
                  <a:lnTo>
                    <a:pt x="61280" y="1645075"/>
                  </a:lnTo>
                  <a:lnTo>
                    <a:pt x="75095" y="1637262"/>
                  </a:lnTo>
                  <a:lnTo>
                    <a:pt x="59466" y="1609624"/>
                  </a:lnTo>
                  <a:close/>
                </a:path>
                <a:path w="2986404" h="1697989">
                  <a:moveTo>
                    <a:pt x="75095" y="1637262"/>
                  </a:moveTo>
                  <a:lnTo>
                    <a:pt x="61280" y="1645075"/>
                  </a:lnTo>
                  <a:lnTo>
                    <a:pt x="76908" y="1672711"/>
                  </a:lnTo>
                  <a:lnTo>
                    <a:pt x="90724" y="1664898"/>
                  </a:lnTo>
                  <a:lnTo>
                    <a:pt x="75095" y="1637262"/>
                  </a:lnTo>
                  <a:close/>
                </a:path>
                <a:path w="2986404" h="1697989">
                  <a:moveTo>
                    <a:pt x="90724" y="1664898"/>
                  </a:moveTo>
                  <a:lnTo>
                    <a:pt x="76908" y="1672711"/>
                  </a:lnTo>
                  <a:lnTo>
                    <a:pt x="95143" y="1672711"/>
                  </a:lnTo>
                  <a:lnTo>
                    <a:pt x="90724" y="1664898"/>
                  </a:lnTo>
                  <a:close/>
                </a:path>
                <a:path w="2986404" h="1697989">
                  <a:moveTo>
                    <a:pt x="2970232" y="0"/>
                  </a:moveTo>
                  <a:lnTo>
                    <a:pt x="75095" y="1637262"/>
                  </a:lnTo>
                  <a:lnTo>
                    <a:pt x="90724" y="1664898"/>
                  </a:lnTo>
                  <a:lnTo>
                    <a:pt x="2985861" y="27637"/>
                  </a:lnTo>
                  <a:lnTo>
                    <a:pt x="29702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4503" y="1673352"/>
              <a:ext cx="658368" cy="66141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5216" y="3465575"/>
              <a:ext cx="332232" cy="33223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8296" y="3453384"/>
              <a:ext cx="332231" cy="33223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843585" y="2607002"/>
              <a:ext cx="2762250" cy="1700530"/>
            </a:xfrm>
            <a:custGeom>
              <a:avLst/>
              <a:gdLst/>
              <a:ahLst/>
              <a:cxnLst/>
              <a:rect l="l" t="t" r="r" b="b"/>
              <a:pathLst>
                <a:path w="2762250" h="1700529">
                  <a:moveTo>
                    <a:pt x="2672363" y="1663779"/>
                  </a:moveTo>
                  <a:lnTo>
                    <a:pt x="2655780" y="1690855"/>
                  </a:lnTo>
                  <a:lnTo>
                    <a:pt x="2761881" y="1699988"/>
                  </a:lnTo>
                  <a:lnTo>
                    <a:pt x="2744469" y="1672069"/>
                  </a:lnTo>
                  <a:lnTo>
                    <a:pt x="2685898" y="1672069"/>
                  </a:lnTo>
                  <a:lnTo>
                    <a:pt x="2672363" y="1663779"/>
                  </a:lnTo>
                  <a:close/>
                </a:path>
                <a:path w="2762250" h="1700529">
                  <a:moveTo>
                    <a:pt x="2688946" y="1636704"/>
                  </a:moveTo>
                  <a:lnTo>
                    <a:pt x="2672363" y="1663779"/>
                  </a:lnTo>
                  <a:lnTo>
                    <a:pt x="2685898" y="1672069"/>
                  </a:lnTo>
                  <a:lnTo>
                    <a:pt x="2702481" y="1644994"/>
                  </a:lnTo>
                  <a:lnTo>
                    <a:pt x="2688946" y="1636704"/>
                  </a:lnTo>
                  <a:close/>
                </a:path>
                <a:path w="2762250" h="1700529">
                  <a:moveTo>
                    <a:pt x="2705529" y="1609628"/>
                  </a:moveTo>
                  <a:lnTo>
                    <a:pt x="2688946" y="1636704"/>
                  </a:lnTo>
                  <a:lnTo>
                    <a:pt x="2702481" y="1644994"/>
                  </a:lnTo>
                  <a:lnTo>
                    <a:pt x="2685898" y="1672069"/>
                  </a:lnTo>
                  <a:lnTo>
                    <a:pt x="2744469" y="1672069"/>
                  </a:lnTo>
                  <a:lnTo>
                    <a:pt x="2705529" y="1609628"/>
                  </a:lnTo>
                  <a:close/>
                </a:path>
                <a:path w="2762250" h="1700529">
                  <a:moveTo>
                    <a:pt x="16582" y="0"/>
                  </a:moveTo>
                  <a:lnTo>
                    <a:pt x="0" y="27076"/>
                  </a:lnTo>
                  <a:lnTo>
                    <a:pt x="2672363" y="1663779"/>
                  </a:lnTo>
                  <a:lnTo>
                    <a:pt x="2688946" y="1636704"/>
                  </a:lnTo>
                  <a:lnTo>
                    <a:pt x="1658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402497" y="753719"/>
              <a:ext cx="6506209" cy="706120"/>
            </a:xfrm>
            <a:custGeom>
              <a:avLst/>
              <a:gdLst/>
              <a:ahLst/>
              <a:cxnLst/>
              <a:rect l="l" t="t" r="r" b="b"/>
              <a:pathLst>
                <a:path w="6506209" h="706119">
                  <a:moveTo>
                    <a:pt x="6442094" y="610271"/>
                  </a:moveTo>
                  <a:lnTo>
                    <a:pt x="6410344" y="610271"/>
                  </a:lnTo>
                  <a:lnTo>
                    <a:pt x="6457969" y="705521"/>
                  </a:lnTo>
                  <a:lnTo>
                    <a:pt x="6497656" y="626146"/>
                  </a:lnTo>
                  <a:lnTo>
                    <a:pt x="6442094" y="626146"/>
                  </a:lnTo>
                  <a:lnTo>
                    <a:pt x="6442094" y="610271"/>
                  </a:lnTo>
                  <a:close/>
                </a:path>
                <a:path w="6506209" h="706119">
                  <a:moveTo>
                    <a:pt x="6442094" y="15875"/>
                  </a:moveTo>
                  <a:lnTo>
                    <a:pt x="6442094" y="626146"/>
                  </a:lnTo>
                  <a:lnTo>
                    <a:pt x="6473844" y="626146"/>
                  </a:lnTo>
                  <a:lnTo>
                    <a:pt x="6473844" y="31750"/>
                  </a:lnTo>
                  <a:lnTo>
                    <a:pt x="6457969" y="31750"/>
                  </a:lnTo>
                  <a:lnTo>
                    <a:pt x="6442094" y="15875"/>
                  </a:lnTo>
                  <a:close/>
                </a:path>
                <a:path w="6506209" h="706119">
                  <a:moveTo>
                    <a:pt x="6505594" y="610271"/>
                  </a:moveTo>
                  <a:lnTo>
                    <a:pt x="6473844" y="610271"/>
                  </a:lnTo>
                  <a:lnTo>
                    <a:pt x="6473844" y="626146"/>
                  </a:lnTo>
                  <a:lnTo>
                    <a:pt x="6497656" y="626146"/>
                  </a:lnTo>
                  <a:lnTo>
                    <a:pt x="6505594" y="610271"/>
                  </a:lnTo>
                  <a:close/>
                </a:path>
                <a:path w="6506209" h="706119">
                  <a:moveTo>
                    <a:pt x="6466735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6442094" y="31750"/>
                  </a:lnTo>
                  <a:lnTo>
                    <a:pt x="6442094" y="15875"/>
                  </a:lnTo>
                  <a:lnTo>
                    <a:pt x="6473844" y="15875"/>
                  </a:lnTo>
                  <a:lnTo>
                    <a:pt x="6473844" y="7108"/>
                  </a:lnTo>
                  <a:lnTo>
                    <a:pt x="6466735" y="0"/>
                  </a:lnTo>
                  <a:close/>
                </a:path>
                <a:path w="6506209" h="706119">
                  <a:moveTo>
                    <a:pt x="6473844" y="15875"/>
                  </a:moveTo>
                  <a:lnTo>
                    <a:pt x="6442094" y="15875"/>
                  </a:lnTo>
                  <a:lnTo>
                    <a:pt x="6457969" y="31750"/>
                  </a:lnTo>
                  <a:lnTo>
                    <a:pt x="6473844" y="31750"/>
                  </a:lnTo>
                  <a:lnTo>
                    <a:pt x="6473844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2600439" y="408939"/>
            <a:ext cx="6305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31" y="320309"/>
            <a:ext cx="12077291" cy="70886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310284" y="2746985"/>
            <a:ext cx="2227580" cy="1090295"/>
          </a:xfrm>
          <a:custGeom>
            <a:avLst/>
            <a:gdLst/>
            <a:ahLst/>
            <a:cxnLst/>
            <a:rect l="l" t="t" r="r" b="b"/>
            <a:pathLst>
              <a:path w="2227580" h="1090295">
                <a:moveTo>
                  <a:pt x="1113692" y="0"/>
                </a:moveTo>
                <a:lnTo>
                  <a:pt x="1050494" y="862"/>
                </a:lnTo>
                <a:lnTo>
                  <a:pt x="988222" y="3421"/>
                </a:lnTo>
                <a:lnTo>
                  <a:pt x="926969" y="7628"/>
                </a:lnTo>
                <a:lnTo>
                  <a:pt x="866828" y="13438"/>
                </a:lnTo>
                <a:lnTo>
                  <a:pt x="807894" y="20806"/>
                </a:lnTo>
                <a:lnTo>
                  <a:pt x="750261" y="29685"/>
                </a:lnTo>
                <a:lnTo>
                  <a:pt x="694024" y="40028"/>
                </a:lnTo>
                <a:lnTo>
                  <a:pt x="639275" y="51791"/>
                </a:lnTo>
                <a:lnTo>
                  <a:pt x="586109" y="64927"/>
                </a:lnTo>
                <a:lnTo>
                  <a:pt x="534620" y="79390"/>
                </a:lnTo>
                <a:lnTo>
                  <a:pt x="484902" y="95134"/>
                </a:lnTo>
                <a:lnTo>
                  <a:pt x="437049" y="112113"/>
                </a:lnTo>
                <a:lnTo>
                  <a:pt x="391155" y="130282"/>
                </a:lnTo>
                <a:lnTo>
                  <a:pt x="347314" y="149593"/>
                </a:lnTo>
                <a:lnTo>
                  <a:pt x="305620" y="170001"/>
                </a:lnTo>
                <a:lnTo>
                  <a:pt x="266168" y="191459"/>
                </a:lnTo>
                <a:lnTo>
                  <a:pt x="229050" y="213923"/>
                </a:lnTo>
                <a:lnTo>
                  <a:pt x="194362" y="237346"/>
                </a:lnTo>
                <a:lnTo>
                  <a:pt x="162196" y="261682"/>
                </a:lnTo>
                <a:lnTo>
                  <a:pt x="132648" y="286884"/>
                </a:lnTo>
                <a:lnTo>
                  <a:pt x="81779" y="339706"/>
                </a:lnTo>
                <a:lnTo>
                  <a:pt x="42507" y="395443"/>
                </a:lnTo>
                <a:lnTo>
                  <a:pt x="15584" y="453726"/>
                </a:lnTo>
                <a:lnTo>
                  <a:pt x="1762" y="514189"/>
                </a:lnTo>
                <a:lnTo>
                  <a:pt x="0" y="545123"/>
                </a:lnTo>
                <a:lnTo>
                  <a:pt x="1762" y="576056"/>
                </a:lnTo>
                <a:lnTo>
                  <a:pt x="15584" y="636519"/>
                </a:lnTo>
                <a:lnTo>
                  <a:pt x="42507" y="694803"/>
                </a:lnTo>
                <a:lnTo>
                  <a:pt x="81779" y="750539"/>
                </a:lnTo>
                <a:lnTo>
                  <a:pt x="132648" y="803361"/>
                </a:lnTo>
                <a:lnTo>
                  <a:pt x="162196" y="828563"/>
                </a:lnTo>
                <a:lnTo>
                  <a:pt x="194362" y="852899"/>
                </a:lnTo>
                <a:lnTo>
                  <a:pt x="229050" y="876321"/>
                </a:lnTo>
                <a:lnTo>
                  <a:pt x="266168" y="898785"/>
                </a:lnTo>
                <a:lnTo>
                  <a:pt x="305620" y="920244"/>
                </a:lnTo>
                <a:lnTo>
                  <a:pt x="347314" y="940652"/>
                </a:lnTo>
                <a:lnTo>
                  <a:pt x="391155" y="959963"/>
                </a:lnTo>
                <a:lnTo>
                  <a:pt x="437049" y="978131"/>
                </a:lnTo>
                <a:lnTo>
                  <a:pt x="484902" y="995110"/>
                </a:lnTo>
                <a:lnTo>
                  <a:pt x="534620" y="1010854"/>
                </a:lnTo>
                <a:lnTo>
                  <a:pt x="586109" y="1025317"/>
                </a:lnTo>
                <a:lnTo>
                  <a:pt x="639275" y="1038453"/>
                </a:lnTo>
                <a:lnTo>
                  <a:pt x="694024" y="1050216"/>
                </a:lnTo>
                <a:lnTo>
                  <a:pt x="750261" y="1060560"/>
                </a:lnTo>
                <a:lnTo>
                  <a:pt x="807894" y="1069439"/>
                </a:lnTo>
                <a:lnTo>
                  <a:pt x="866828" y="1076806"/>
                </a:lnTo>
                <a:lnTo>
                  <a:pt x="926969" y="1082617"/>
                </a:lnTo>
                <a:lnTo>
                  <a:pt x="988222" y="1086824"/>
                </a:lnTo>
                <a:lnTo>
                  <a:pt x="1050494" y="1089382"/>
                </a:lnTo>
                <a:lnTo>
                  <a:pt x="1113692" y="1090245"/>
                </a:lnTo>
                <a:lnTo>
                  <a:pt x="1176889" y="1089382"/>
                </a:lnTo>
                <a:lnTo>
                  <a:pt x="1239161" y="1086824"/>
                </a:lnTo>
                <a:lnTo>
                  <a:pt x="1300415" y="1082617"/>
                </a:lnTo>
                <a:lnTo>
                  <a:pt x="1360555" y="1076806"/>
                </a:lnTo>
                <a:lnTo>
                  <a:pt x="1419489" y="1069439"/>
                </a:lnTo>
                <a:lnTo>
                  <a:pt x="1477122" y="1060560"/>
                </a:lnTo>
                <a:lnTo>
                  <a:pt x="1533359" y="1050216"/>
                </a:lnTo>
                <a:lnTo>
                  <a:pt x="1588108" y="1038453"/>
                </a:lnTo>
                <a:lnTo>
                  <a:pt x="1641274" y="1025317"/>
                </a:lnTo>
                <a:lnTo>
                  <a:pt x="1692763" y="1010854"/>
                </a:lnTo>
                <a:lnTo>
                  <a:pt x="1742480" y="995110"/>
                </a:lnTo>
                <a:lnTo>
                  <a:pt x="1790333" y="978131"/>
                </a:lnTo>
                <a:lnTo>
                  <a:pt x="1836227" y="959963"/>
                </a:lnTo>
                <a:lnTo>
                  <a:pt x="1880067" y="940652"/>
                </a:lnTo>
                <a:lnTo>
                  <a:pt x="1921761" y="920244"/>
                </a:lnTo>
                <a:lnTo>
                  <a:pt x="1961214" y="898785"/>
                </a:lnTo>
                <a:lnTo>
                  <a:pt x="1998331" y="876321"/>
                </a:lnTo>
                <a:lnTo>
                  <a:pt x="2033019" y="852899"/>
                </a:lnTo>
                <a:lnTo>
                  <a:pt x="2065184" y="828563"/>
                </a:lnTo>
                <a:lnTo>
                  <a:pt x="2094732" y="803361"/>
                </a:lnTo>
                <a:lnTo>
                  <a:pt x="2145601" y="750539"/>
                </a:lnTo>
                <a:lnTo>
                  <a:pt x="2184873" y="694803"/>
                </a:lnTo>
                <a:lnTo>
                  <a:pt x="2211795" y="636519"/>
                </a:lnTo>
                <a:lnTo>
                  <a:pt x="2225617" y="576056"/>
                </a:lnTo>
                <a:lnTo>
                  <a:pt x="2227380" y="545123"/>
                </a:lnTo>
                <a:lnTo>
                  <a:pt x="2225617" y="514189"/>
                </a:lnTo>
                <a:lnTo>
                  <a:pt x="2211795" y="453726"/>
                </a:lnTo>
                <a:lnTo>
                  <a:pt x="2184873" y="395443"/>
                </a:lnTo>
                <a:lnTo>
                  <a:pt x="2145601" y="339706"/>
                </a:lnTo>
                <a:lnTo>
                  <a:pt x="2094732" y="286884"/>
                </a:lnTo>
                <a:lnTo>
                  <a:pt x="2065184" y="261682"/>
                </a:lnTo>
                <a:lnTo>
                  <a:pt x="2033019" y="237346"/>
                </a:lnTo>
                <a:lnTo>
                  <a:pt x="1998331" y="213923"/>
                </a:lnTo>
                <a:lnTo>
                  <a:pt x="1961214" y="191459"/>
                </a:lnTo>
                <a:lnTo>
                  <a:pt x="1921761" y="170001"/>
                </a:lnTo>
                <a:lnTo>
                  <a:pt x="1880067" y="149593"/>
                </a:lnTo>
                <a:lnTo>
                  <a:pt x="1836227" y="130282"/>
                </a:lnTo>
                <a:lnTo>
                  <a:pt x="1790333" y="112113"/>
                </a:lnTo>
                <a:lnTo>
                  <a:pt x="1742480" y="95134"/>
                </a:lnTo>
                <a:lnTo>
                  <a:pt x="1692763" y="79390"/>
                </a:lnTo>
                <a:lnTo>
                  <a:pt x="1641274" y="64927"/>
                </a:lnTo>
                <a:lnTo>
                  <a:pt x="1588108" y="51791"/>
                </a:lnTo>
                <a:lnTo>
                  <a:pt x="1533359" y="40028"/>
                </a:lnTo>
                <a:lnTo>
                  <a:pt x="1477122" y="29685"/>
                </a:lnTo>
                <a:lnTo>
                  <a:pt x="1419489" y="20806"/>
                </a:lnTo>
                <a:lnTo>
                  <a:pt x="1360555" y="13438"/>
                </a:lnTo>
                <a:lnTo>
                  <a:pt x="1300415" y="7628"/>
                </a:lnTo>
                <a:lnTo>
                  <a:pt x="1239161" y="3421"/>
                </a:lnTo>
                <a:lnTo>
                  <a:pt x="1176889" y="862"/>
                </a:lnTo>
                <a:lnTo>
                  <a:pt x="111369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19761" y="3100323"/>
            <a:ext cx="1408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Annotations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10284" y="1500553"/>
            <a:ext cx="2227580" cy="1090295"/>
          </a:xfrm>
          <a:custGeom>
            <a:avLst/>
            <a:gdLst/>
            <a:ahLst/>
            <a:cxnLst/>
            <a:rect l="l" t="t" r="r" b="b"/>
            <a:pathLst>
              <a:path w="2227580" h="1090295">
                <a:moveTo>
                  <a:pt x="1113692" y="0"/>
                </a:moveTo>
                <a:lnTo>
                  <a:pt x="1050494" y="862"/>
                </a:lnTo>
                <a:lnTo>
                  <a:pt x="988222" y="3421"/>
                </a:lnTo>
                <a:lnTo>
                  <a:pt x="926969" y="7628"/>
                </a:lnTo>
                <a:lnTo>
                  <a:pt x="866828" y="13438"/>
                </a:lnTo>
                <a:lnTo>
                  <a:pt x="807894" y="20806"/>
                </a:lnTo>
                <a:lnTo>
                  <a:pt x="750261" y="29685"/>
                </a:lnTo>
                <a:lnTo>
                  <a:pt x="694024" y="40028"/>
                </a:lnTo>
                <a:lnTo>
                  <a:pt x="639275" y="51791"/>
                </a:lnTo>
                <a:lnTo>
                  <a:pt x="586109" y="64927"/>
                </a:lnTo>
                <a:lnTo>
                  <a:pt x="534620" y="79390"/>
                </a:lnTo>
                <a:lnTo>
                  <a:pt x="484902" y="95134"/>
                </a:lnTo>
                <a:lnTo>
                  <a:pt x="437049" y="112113"/>
                </a:lnTo>
                <a:lnTo>
                  <a:pt x="391155" y="130281"/>
                </a:lnTo>
                <a:lnTo>
                  <a:pt x="347314" y="149592"/>
                </a:lnTo>
                <a:lnTo>
                  <a:pt x="305620" y="170000"/>
                </a:lnTo>
                <a:lnTo>
                  <a:pt x="266168" y="191459"/>
                </a:lnTo>
                <a:lnTo>
                  <a:pt x="229050" y="213923"/>
                </a:lnTo>
                <a:lnTo>
                  <a:pt x="194362" y="237346"/>
                </a:lnTo>
                <a:lnTo>
                  <a:pt x="162196" y="261681"/>
                </a:lnTo>
                <a:lnTo>
                  <a:pt x="132648" y="286884"/>
                </a:lnTo>
                <a:lnTo>
                  <a:pt x="81779" y="339705"/>
                </a:lnTo>
                <a:lnTo>
                  <a:pt x="42507" y="395442"/>
                </a:lnTo>
                <a:lnTo>
                  <a:pt x="15584" y="453726"/>
                </a:lnTo>
                <a:lnTo>
                  <a:pt x="1762" y="514188"/>
                </a:lnTo>
                <a:lnTo>
                  <a:pt x="0" y="545122"/>
                </a:lnTo>
                <a:lnTo>
                  <a:pt x="1762" y="576055"/>
                </a:lnTo>
                <a:lnTo>
                  <a:pt x="15584" y="636518"/>
                </a:lnTo>
                <a:lnTo>
                  <a:pt x="42507" y="694802"/>
                </a:lnTo>
                <a:lnTo>
                  <a:pt x="81779" y="750539"/>
                </a:lnTo>
                <a:lnTo>
                  <a:pt x="132648" y="803360"/>
                </a:lnTo>
                <a:lnTo>
                  <a:pt x="162196" y="828563"/>
                </a:lnTo>
                <a:lnTo>
                  <a:pt x="194362" y="852898"/>
                </a:lnTo>
                <a:lnTo>
                  <a:pt x="229050" y="876321"/>
                </a:lnTo>
                <a:lnTo>
                  <a:pt x="266168" y="898785"/>
                </a:lnTo>
                <a:lnTo>
                  <a:pt x="305620" y="920244"/>
                </a:lnTo>
                <a:lnTo>
                  <a:pt x="347314" y="940652"/>
                </a:lnTo>
                <a:lnTo>
                  <a:pt x="391155" y="959963"/>
                </a:lnTo>
                <a:lnTo>
                  <a:pt x="437049" y="978131"/>
                </a:lnTo>
                <a:lnTo>
                  <a:pt x="484902" y="995110"/>
                </a:lnTo>
                <a:lnTo>
                  <a:pt x="534620" y="1010854"/>
                </a:lnTo>
                <a:lnTo>
                  <a:pt x="586109" y="1025317"/>
                </a:lnTo>
                <a:lnTo>
                  <a:pt x="639275" y="1038453"/>
                </a:lnTo>
                <a:lnTo>
                  <a:pt x="694024" y="1050216"/>
                </a:lnTo>
                <a:lnTo>
                  <a:pt x="750261" y="1060560"/>
                </a:lnTo>
                <a:lnTo>
                  <a:pt x="807894" y="1069439"/>
                </a:lnTo>
                <a:lnTo>
                  <a:pt x="866828" y="1076806"/>
                </a:lnTo>
                <a:lnTo>
                  <a:pt x="926969" y="1082617"/>
                </a:lnTo>
                <a:lnTo>
                  <a:pt x="988222" y="1086824"/>
                </a:lnTo>
                <a:lnTo>
                  <a:pt x="1050494" y="1089382"/>
                </a:lnTo>
                <a:lnTo>
                  <a:pt x="1113692" y="1090245"/>
                </a:lnTo>
                <a:lnTo>
                  <a:pt x="1176889" y="1089382"/>
                </a:lnTo>
                <a:lnTo>
                  <a:pt x="1239161" y="1086824"/>
                </a:lnTo>
                <a:lnTo>
                  <a:pt x="1300415" y="1082617"/>
                </a:lnTo>
                <a:lnTo>
                  <a:pt x="1360555" y="1076806"/>
                </a:lnTo>
                <a:lnTo>
                  <a:pt x="1419489" y="1069439"/>
                </a:lnTo>
                <a:lnTo>
                  <a:pt x="1477122" y="1060560"/>
                </a:lnTo>
                <a:lnTo>
                  <a:pt x="1533359" y="1050216"/>
                </a:lnTo>
                <a:lnTo>
                  <a:pt x="1588108" y="1038453"/>
                </a:lnTo>
                <a:lnTo>
                  <a:pt x="1641274" y="1025317"/>
                </a:lnTo>
                <a:lnTo>
                  <a:pt x="1692763" y="1010854"/>
                </a:lnTo>
                <a:lnTo>
                  <a:pt x="1742480" y="995110"/>
                </a:lnTo>
                <a:lnTo>
                  <a:pt x="1790333" y="978131"/>
                </a:lnTo>
                <a:lnTo>
                  <a:pt x="1836227" y="959963"/>
                </a:lnTo>
                <a:lnTo>
                  <a:pt x="1880067" y="940652"/>
                </a:lnTo>
                <a:lnTo>
                  <a:pt x="1921761" y="920244"/>
                </a:lnTo>
                <a:lnTo>
                  <a:pt x="1961214" y="898785"/>
                </a:lnTo>
                <a:lnTo>
                  <a:pt x="1998331" y="876321"/>
                </a:lnTo>
                <a:lnTo>
                  <a:pt x="2033019" y="852898"/>
                </a:lnTo>
                <a:lnTo>
                  <a:pt x="2065184" y="828563"/>
                </a:lnTo>
                <a:lnTo>
                  <a:pt x="2094732" y="803360"/>
                </a:lnTo>
                <a:lnTo>
                  <a:pt x="2145601" y="750539"/>
                </a:lnTo>
                <a:lnTo>
                  <a:pt x="2184873" y="694802"/>
                </a:lnTo>
                <a:lnTo>
                  <a:pt x="2211795" y="636518"/>
                </a:lnTo>
                <a:lnTo>
                  <a:pt x="2225617" y="576055"/>
                </a:lnTo>
                <a:lnTo>
                  <a:pt x="2227380" y="545122"/>
                </a:lnTo>
                <a:lnTo>
                  <a:pt x="2225617" y="514188"/>
                </a:lnTo>
                <a:lnTo>
                  <a:pt x="2211795" y="453726"/>
                </a:lnTo>
                <a:lnTo>
                  <a:pt x="2184873" y="395442"/>
                </a:lnTo>
                <a:lnTo>
                  <a:pt x="2145601" y="339705"/>
                </a:lnTo>
                <a:lnTo>
                  <a:pt x="2094732" y="286884"/>
                </a:lnTo>
                <a:lnTo>
                  <a:pt x="2065184" y="261681"/>
                </a:lnTo>
                <a:lnTo>
                  <a:pt x="2033019" y="237346"/>
                </a:lnTo>
                <a:lnTo>
                  <a:pt x="1998331" y="213923"/>
                </a:lnTo>
                <a:lnTo>
                  <a:pt x="1961214" y="191459"/>
                </a:lnTo>
                <a:lnTo>
                  <a:pt x="1921761" y="170000"/>
                </a:lnTo>
                <a:lnTo>
                  <a:pt x="1880067" y="149592"/>
                </a:lnTo>
                <a:lnTo>
                  <a:pt x="1836227" y="130281"/>
                </a:lnTo>
                <a:lnTo>
                  <a:pt x="1790333" y="112113"/>
                </a:lnTo>
                <a:lnTo>
                  <a:pt x="1742480" y="95134"/>
                </a:lnTo>
                <a:lnTo>
                  <a:pt x="1692763" y="79390"/>
                </a:lnTo>
                <a:lnTo>
                  <a:pt x="1641274" y="64927"/>
                </a:lnTo>
                <a:lnTo>
                  <a:pt x="1588108" y="51791"/>
                </a:lnTo>
                <a:lnTo>
                  <a:pt x="1533359" y="40028"/>
                </a:lnTo>
                <a:lnTo>
                  <a:pt x="1477122" y="29685"/>
                </a:lnTo>
                <a:lnTo>
                  <a:pt x="1419489" y="20806"/>
                </a:lnTo>
                <a:lnTo>
                  <a:pt x="1360555" y="13438"/>
                </a:lnTo>
                <a:lnTo>
                  <a:pt x="1300415" y="7628"/>
                </a:lnTo>
                <a:lnTo>
                  <a:pt x="1239161" y="3421"/>
                </a:lnTo>
                <a:lnTo>
                  <a:pt x="1176889" y="862"/>
                </a:lnTo>
                <a:lnTo>
                  <a:pt x="1113692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64846" y="1518411"/>
            <a:ext cx="1318260" cy="10191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225"/>
              </a:spcBef>
            </a:pPr>
            <a:r>
              <a:rPr sz="2200" b="0" spc="-20" dirty="0">
                <a:solidFill>
                  <a:srgbClr val="FFFFFF"/>
                </a:solidFill>
                <a:latin typeface="Calibri"/>
                <a:cs typeface="Calibri"/>
              </a:rPr>
              <a:t>Kubernetes </a:t>
            </a:r>
            <a:r>
              <a:rPr sz="2200" b="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2200" b="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b="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200" b="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0" spc="-25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99679" y="2168313"/>
            <a:ext cx="6925309" cy="47618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941069" marR="932180" indent="-635" algn="ctr">
              <a:lnSpc>
                <a:spcPct val="106900"/>
              </a:lnSpc>
              <a:spcBef>
                <a:spcPts val="95"/>
              </a:spcBef>
              <a:tabLst>
                <a:tab pos="4093845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-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 TLS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808" y="42164"/>
            <a:ext cx="753173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45" dirty="0"/>
              <a:t> </a:t>
            </a:r>
            <a:r>
              <a:rPr sz="4200" dirty="0"/>
              <a:t>EKS</a:t>
            </a:r>
            <a:r>
              <a:rPr sz="4200" spc="-35" dirty="0"/>
              <a:t> </a:t>
            </a:r>
            <a:r>
              <a:rPr sz="4200" dirty="0"/>
              <a:t>NLB</a:t>
            </a:r>
            <a:r>
              <a:rPr sz="4200" spc="-40" dirty="0"/>
              <a:t> </a:t>
            </a:r>
            <a:r>
              <a:rPr sz="4200" dirty="0"/>
              <a:t>–</a:t>
            </a:r>
            <a:r>
              <a:rPr sz="4200" spc="-35" dirty="0"/>
              <a:t> </a:t>
            </a:r>
            <a:r>
              <a:rPr sz="4200" dirty="0">
                <a:solidFill>
                  <a:srgbClr val="0070C0"/>
                </a:solidFill>
              </a:rPr>
              <a:t>TLS</a:t>
            </a:r>
            <a:r>
              <a:rPr sz="4200" spc="-40" dirty="0">
                <a:solidFill>
                  <a:srgbClr val="0070C0"/>
                </a:solidFill>
              </a:rPr>
              <a:t> </a:t>
            </a:r>
            <a:r>
              <a:rPr sz="4200" dirty="0">
                <a:solidFill>
                  <a:srgbClr val="0070C0"/>
                </a:solidFill>
              </a:rPr>
              <a:t>(HTTP</a:t>
            </a:r>
            <a:r>
              <a:rPr sz="4200" spc="-30" dirty="0">
                <a:solidFill>
                  <a:srgbClr val="0070C0"/>
                </a:solidFill>
              </a:rPr>
              <a:t> </a:t>
            </a:r>
            <a:r>
              <a:rPr sz="4200" dirty="0">
                <a:solidFill>
                  <a:srgbClr val="0070C0"/>
                </a:solidFill>
              </a:rPr>
              <a:t>+</a:t>
            </a:r>
            <a:r>
              <a:rPr sz="4200" spc="-35" dirty="0">
                <a:solidFill>
                  <a:srgbClr val="0070C0"/>
                </a:solidFill>
              </a:rPr>
              <a:t> </a:t>
            </a:r>
            <a:r>
              <a:rPr sz="4200" spc="-10" dirty="0">
                <a:solidFill>
                  <a:srgbClr val="0070C0"/>
                </a:solidFill>
              </a:rPr>
              <a:t>HTTPS)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2690" y="4056379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4463" y="2658762"/>
            <a:ext cx="12889865" cy="4470400"/>
            <a:chOff x="1164463" y="2658762"/>
            <a:chExt cx="12889865" cy="4470400"/>
          </a:xfrm>
        </p:grpSpPr>
        <p:sp>
          <p:nvSpPr>
            <p:cNvPr id="9" name="object 9"/>
            <p:cNvSpPr/>
            <p:nvPr/>
          </p:nvSpPr>
          <p:spPr>
            <a:xfrm>
              <a:off x="5465978" y="5410200"/>
              <a:ext cx="3554729" cy="1718945"/>
            </a:xfrm>
            <a:custGeom>
              <a:avLst/>
              <a:gdLst/>
              <a:ahLst/>
              <a:cxnLst/>
              <a:rect l="l" t="t" r="r" b="b"/>
              <a:pathLst>
                <a:path w="3554729" h="1718945">
                  <a:moveTo>
                    <a:pt x="3554453" y="0"/>
                  </a:moveTo>
                  <a:lnTo>
                    <a:pt x="0" y="0"/>
                  </a:lnTo>
                  <a:lnTo>
                    <a:pt x="0" y="1718336"/>
                  </a:lnTo>
                  <a:lnTo>
                    <a:pt x="3554453" y="1718336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5168" y="5775959"/>
              <a:ext cx="960119" cy="9570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763767"/>
              <a:ext cx="963168" cy="963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4047" y="5724144"/>
              <a:ext cx="963168" cy="9631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60037" y="2658762"/>
              <a:ext cx="2293620" cy="1523365"/>
            </a:xfrm>
            <a:custGeom>
              <a:avLst/>
              <a:gdLst/>
              <a:ahLst/>
              <a:cxnLst/>
              <a:rect l="l" t="t" r="r" b="b"/>
              <a:pathLst>
                <a:path w="2293619" h="1523364">
                  <a:moveTo>
                    <a:pt x="2293261" y="0"/>
                  </a:moveTo>
                  <a:lnTo>
                    <a:pt x="0" y="0"/>
                  </a:lnTo>
                  <a:lnTo>
                    <a:pt x="0" y="1523147"/>
                  </a:lnTo>
                  <a:lnTo>
                    <a:pt x="2293261" y="1523147"/>
                  </a:lnTo>
                  <a:lnTo>
                    <a:pt x="22932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16" y="2816351"/>
              <a:ext cx="963168" cy="963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59" y="2776727"/>
              <a:ext cx="963167" cy="9631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4463" y="3060073"/>
              <a:ext cx="1575435" cy="114300"/>
            </a:xfrm>
            <a:custGeom>
              <a:avLst/>
              <a:gdLst/>
              <a:ahLst/>
              <a:cxnLst/>
              <a:rect l="l" t="t" r="r" b="b"/>
              <a:pathLst>
                <a:path w="1575435" h="114300">
                  <a:moveTo>
                    <a:pt x="1460571" y="76200"/>
                  </a:moveTo>
                  <a:lnTo>
                    <a:pt x="1460548" y="114300"/>
                  </a:lnTo>
                  <a:lnTo>
                    <a:pt x="1536840" y="76211"/>
                  </a:lnTo>
                  <a:lnTo>
                    <a:pt x="1460571" y="76200"/>
                  </a:lnTo>
                  <a:close/>
                </a:path>
                <a:path w="1575435" h="114300">
                  <a:moveTo>
                    <a:pt x="1460594" y="38100"/>
                  </a:moveTo>
                  <a:lnTo>
                    <a:pt x="1460571" y="76200"/>
                  </a:lnTo>
                  <a:lnTo>
                    <a:pt x="1479621" y="76211"/>
                  </a:lnTo>
                  <a:lnTo>
                    <a:pt x="1479644" y="38111"/>
                  </a:lnTo>
                  <a:lnTo>
                    <a:pt x="1460594" y="38100"/>
                  </a:lnTo>
                  <a:close/>
                </a:path>
                <a:path w="1575435" h="114300">
                  <a:moveTo>
                    <a:pt x="1460617" y="0"/>
                  </a:moveTo>
                  <a:lnTo>
                    <a:pt x="1460594" y="38100"/>
                  </a:lnTo>
                  <a:lnTo>
                    <a:pt x="1479644" y="38111"/>
                  </a:lnTo>
                  <a:lnTo>
                    <a:pt x="1479621" y="76211"/>
                  </a:lnTo>
                  <a:lnTo>
                    <a:pt x="1536862" y="76200"/>
                  </a:lnTo>
                  <a:lnTo>
                    <a:pt x="1574883" y="57218"/>
                  </a:lnTo>
                  <a:lnTo>
                    <a:pt x="1460617" y="0"/>
                  </a:lnTo>
                  <a:close/>
                </a:path>
                <a:path w="1575435" h="114300">
                  <a:moveTo>
                    <a:pt x="22" y="37237"/>
                  </a:moveTo>
                  <a:lnTo>
                    <a:pt x="0" y="75337"/>
                  </a:lnTo>
                  <a:lnTo>
                    <a:pt x="1460571" y="76200"/>
                  </a:lnTo>
                  <a:lnTo>
                    <a:pt x="1460594" y="38100"/>
                  </a:lnTo>
                  <a:lnTo>
                    <a:pt x="22" y="37237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4348" y="3443732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5956" y="1801031"/>
            <a:ext cx="8930005" cy="4629785"/>
            <a:chOff x="4255956" y="1801031"/>
            <a:chExt cx="8930005" cy="4629785"/>
          </a:xfrm>
        </p:grpSpPr>
        <p:sp>
          <p:nvSpPr>
            <p:cNvPr id="19" name="object 19"/>
            <p:cNvSpPr/>
            <p:nvPr/>
          </p:nvSpPr>
          <p:spPr>
            <a:xfrm>
              <a:off x="6471381" y="6315898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4" y="0"/>
                  </a:moveTo>
                  <a:lnTo>
                    <a:pt x="191114" y="114300"/>
                  </a:lnTo>
                  <a:lnTo>
                    <a:pt x="267316" y="76200"/>
                  </a:lnTo>
                  <a:lnTo>
                    <a:pt x="210164" y="76200"/>
                  </a:lnTo>
                  <a:lnTo>
                    <a:pt x="210164" y="38100"/>
                  </a:lnTo>
                  <a:lnTo>
                    <a:pt x="267312" y="38100"/>
                  </a:lnTo>
                  <a:lnTo>
                    <a:pt x="191114" y="0"/>
                  </a:lnTo>
                  <a:close/>
                </a:path>
                <a:path w="305434" h="114300">
                  <a:moveTo>
                    <a:pt x="19111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91114" y="76200"/>
                  </a:lnTo>
                  <a:lnTo>
                    <a:pt x="191114" y="38100"/>
                  </a:lnTo>
                  <a:close/>
                </a:path>
                <a:path w="305434" h="114300">
                  <a:moveTo>
                    <a:pt x="267312" y="38100"/>
                  </a:moveTo>
                  <a:lnTo>
                    <a:pt x="210164" y="38100"/>
                  </a:lnTo>
                  <a:lnTo>
                    <a:pt x="210164" y="76200"/>
                  </a:lnTo>
                  <a:lnTo>
                    <a:pt x="267316" y="76200"/>
                  </a:lnTo>
                  <a:lnTo>
                    <a:pt x="305414" y="57151"/>
                  </a:lnTo>
                  <a:lnTo>
                    <a:pt x="267312" y="381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36471" y="3401923"/>
              <a:ext cx="5449570" cy="3028315"/>
            </a:xfrm>
            <a:custGeom>
              <a:avLst/>
              <a:gdLst/>
              <a:ahLst/>
              <a:cxnLst/>
              <a:rect l="l" t="t" r="r" b="b"/>
              <a:pathLst>
                <a:path w="5449569" h="3028315">
                  <a:moveTo>
                    <a:pt x="268249" y="2952077"/>
                  </a:moveTo>
                  <a:lnTo>
                    <a:pt x="114300" y="2952077"/>
                  </a:lnTo>
                  <a:lnTo>
                    <a:pt x="114300" y="2913977"/>
                  </a:lnTo>
                  <a:lnTo>
                    <a:pt x="0" y="2971127"/>
                  </a:lnTo>
                  <a:lnTo>
                    <a:pt x="114300" y="3028277"/>
                  </a:lnTo>
                  <a:lnTo>
                    <a:pt x="114300" y="2990177"/>
                  </a:lnTo>
                  <a:lnTo>
                    <a:pt x="268249" y="2990177"/>
                  </a:lnTo>
                  <a:lnTo>
                    <a:pt x="268249" y="2952077"/>
                  </a:lnTo>
                  <a:close/>
                </a:path>
                <a:path w="5449569" h="3028315">
                  <a:moveTo>
                    <a:pt x="5449265" y="70383"/>
                  </a:moveTo>
                  <a:lnTo>
                    <a:pt x="5448528" y="32296"/>
                  </a:lnTo>
                  <a:lnTo>
                    <a:pt x="5147602" y="38087"/>
                  </a:lnTo>
                  <a:lnTo>
                    <a:pt x="5146878" y="0"/>
                  </a:lnTo>
                  <a:lnTo>
                    <a:pt x="5033696" y="59334"/>
                  </a:lnTo>
                  <a:lnTo>
                    <a:pt x="5149075" y="114274"/>
                  </a:lnTo>
                  <a:lnTo>
                    <a:pt x="5148338" y="76555"/>
                  </a:lnTo>
                  <a:lnTo>
                    <a:pt x="5148338" y="76187"/>
                  </a:lnTo>
                  <a:lnTo>
                    <a:pt x="5449265" y="7038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5956" y="1801031"/>
              <a:ext cx="6913245" cy="3246755"/>
            </a:xfrm>
            <a:custGeom>
              <a:avLst/>
              <a:gdLst/>
              <a:ahLst/>
              <a:cxnLst/>
              <a:rect l="l" t="t" r="r" b="b"/>
              <a:pathLst>
                <a:path w="6913245" h="3246754">
                  <a:moveTo>
                    <a:pt x="6913190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6913190" y="3246360"/>
                  </a:lnTo>
                  <a:lnTo>
                    <a:pt x="69131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0433" y="3596054"/>
              <a:ext cx="2379980" cy="2149475"/>
            </a:xfrm>
            <a:custGeom>
              <a:avLst/>
              <a:gdLst/>
              <a:ahLst/>
              <a:cxnLst/>
              <a:rect l="l" t="t" r="r" b="b"/>
              <a:pathLst>
                <a:path w="2379979" h="2149475">
                  <a:moveTo>
                    <a:pt x="76200" y="95251"/>
                  </a:moveTo>
                  <a:lnTo>
                    <a:pt x="38100" y="95251"/>
                  </a:lnTo>
                  <a:lnTo>
                    <a:pt x="38100" y="2130206"/>
                  </a:lnTo>
                  <a:lnTo>
                    <a:pt x="39597" y="2137621"/>
                  </a:lnTo>
                  <a:lnTo>
                    <a:pt x="43679" y="2143676"/>
                  </a:lnTo>
                  <a:lnTo>
                    <a:pt x="49735" y="2147759"/>
                  </a:lnTo>
                  <a:lnTo>
                    <a:pt x="57150" y="2149256"/>
                  </a:lnTo>
                  <a:lnTo>
                    <a:pt x="2379593" y="2149256"/>
                  </a:lnTo>
                  <a:lnTo>
                    <a:pt x="2379593" y="2130206"/>
                  </a:lnTo>
                  <a:lnTo>
                    <a:pt x="76200" y="2130206"/>
                  </a:lnTo>
                  <a:lnTo>
                    <a:pt x="57150" y="2111156"/>
                  </a:lnTo>
                  <a:lnTo>
                    <a:pt x="76200" y="2111156"/>
                  </a:lnTo>
                  <a:lnTo>
                    <a:pt x="76200" y="95251"/>
                  </a:lnTo>
                  <a:close/>
                </a:path>
                <a:path w="2379979" h="2149475">
                  <a:moveTo>
                    <a:pt x="76200" y="2111156"/>
                  </a:moveTo>
                  <a:lnTo>
                    <a:pt x="57150" y="2111156"/>
                  </a:lnTo>
                  <a:lnTo>
                    <a:pt x="76200" y="2130206"/>
                  </a:lnTo>
                  <a:lnTo>
                    <a:pt x="76200" y="2111156"/>
                  </a:lnTo>
                  <a:close/>
                </a:path>
                <a:path w="2379979" h="2149475">
                  <a:moveTo>
                    <a:pt x="2379593" y="2111156"/>
                  </a:moveTo>
                  <a:lnTo>
                    <a:pt x="76200" y="2111156"/>
                  </a:lnTo>
                  <a:lnTo>
                    <a:pt x="76200" y="2130206"/>
                  </a:lnTo>
                  <a:lnTo>
                    <a:pt x="2379593" y="2130206"/>
                  </a:lnTo>
                  <a:lnTo>
                    <a:pt x="2379593" y="2111156"/>
                  </a:lnTo>
                  <a:close/>
                </a:path>
                <a:path w="2379979" h="214947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1"/>
                  </a:lnTo>
                  <a:lnTo>
                    <a:pt x="104775" y="95251"/>
                  </a:lnTo>
                  <a:lnTo>
                    <a:pt x="57150" y="0"/>
                  </a:lnTo>
                  <a:close/>
                </a:path>
                <a:path w="2379979" h="2149475">
                  <a:moveTo>
                    <a:pt x="104775" y="95251"/>
                  </a:moveTo>
                  <a:lnTo>
                    <a:pt x="76200" y="95251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1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18616" y="6770116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38905" y="4657852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60037" y="2658762"/>
            <a:ext cx="229362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9936" y="829055"/>
            <a:ext cx="4935220" cy="5901055"/>
            <a:chOff x="249936" y="829055"/>
            <a:chExt cx="4935220" cy="590105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24196" y="3060541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0805" y="76200"/>
                  </a:moveTo>
                  <a:lnTo>
                    <a:pt x="440771" y="114300"/>
                  </a:lnTo>
                  <a:lnTo>
                    <a:pt x="517109" y="76217"/>
                  </a:lnTo>
                  <a:lnTo>
                    <a:pt x="459855" y="76217"/>
                  </a:lnTo>
                  <a:lnTo>
                    <a:pt x="440805" y="76200"/>
                  </a:lnTo>
                  <a:close/>
                </a:path>
                <a:path w="555625" h="114300">
                  <a:moveTo>
                    <a:pt x="440839" y="38100"/>
                  </a:moveTo>
                  <a:lnTo>
                    <a:pt x="440805" y="76200"/>
                  </a:lnTo>
                  <a:lnTo>
                    <a:pt x="459855" y="76217"/>
                  </a:lnTo>
                  <a:lnTo>
                    <a:pt x="459889" y="38117"/>
                  </a:lnTo>
                  <a:lnTo>
                    <a:pt x="440839" y="38100"/>
                  </a:lnTo>
                  <a:close/>
                </a:path>
                <a:path w="555625" h="114300">
                  <a:moveTo>
                    <a:pt x="440874" y="0"/>
                  </a:moveTo>
                  <a:lnTo>
                    <a:pt x="440839" y="38100"/>
                  </a:lnTo>
                  <a:lnTo>
                    <a:pt x="459889" y="38117"/>
                  </a:lnTo>
                  <a:lnTo>
                    <a:pt x="459855" y="76217"/>
                  </a:lnTo>
                  <a:lnTo>
                    <a:pt x="517109" y="76217"/>
                  </a:lnTo>
                  <a:lnTo>
                    <a:pt x="555123" y="57254"/>
                  </a:lnTo>
                  <a:lnTo>
                    <a:pt x="440874" y="0"/>
                  </a:lnTo>
                  <a:close/>
                </a:path>
                <a:path w="555625" h="114300">
                  <a:moveTo>
                    <a:pt x="34" y="37701"/>
                  </a:moveTo>
                  <a:lnTo>
                    <a:pt x="0" y="75801"/>
                  </a:lnTo>
                  <a:lnTo>
                    <a:pt x="440805" y="76200"/>
                  </a:lnTo>
                  <a:lnTo>
                    <a:pt x="440839" y="38100"/>
                  </a:lnTo>
                  <a:lnTo>
                    <a:pt x="34" y="37701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136" y="5766815"/>
              <a:ext cx="1048512" cy="9631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520" y="5797296"/>
              <a:ext cx="917448" cy="9174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" y="2657855"/>
              <a:ext cx="917447" cy="9174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4377" y="6763004"/>
            <a:ext cx="1250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514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3631" y="6723380"/>
            <a:ext cx="6686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 </a:t>
            </a:r>
            <a:r>
              <a:rPr sz="1800" spc="-10" dirty="0"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65019" y="1609383"/>
            <a:ext cx="10495280" cy="4700270"/>
            <a:chOff x="1265019" y="1609383"/>
            <a:chExt cx="10495280" cy="4700270"/>
          </a:xfrm>
        </p:grpSpPr>
        <p:sp>
          <p:nvSpPr>
            <p:cNvPr id="36" name="object 36"/>
            <p:cNvSpPr/>
            <p:nvPr/>
          </p:nvSpPr>
          <p:spPr>
            <a:xfrm>
              <a:off x="1265008" y="6190868"/>
              <a:ext cx="4271645" cy="118745"/>
            </a:xfrm>
            <a:custGeom>
              <a:avLst/>
              <a:gdLst/>
              <a:ahLst/>
              <a:cxnLst/>
              <a:rect l="l" t="t" r="r" b="b"/>
              <a:pathLst>
                <a:path w="4271645" h="118745">
                  <a:moveTo>
                    <a:pt x="2871292" y="56883"/>
                  </a:moveTo>
                  <a:lnTo>
                    <a:pt x="2833420" y="38061"/>
                  </a:lnTo>
                  <a:lnTo>
                    <a:pt x="2756852" y="0"/>
                  </a:lnTo>
                  <a:lnTo>
                    <a:pt x="2756941" y="38100"/>
                  </a:lnTo>
                  <a:lnTo>
                    <a:pt x="0" y="44653"/>
                  </a:lnTo>
                  <a:lnTo>
                    <a:pt x="88" y="82753"/>
                  </a:lnTo>
                  <a:lnTo>
                    <a:pt x="2757030" y="76200"/>
                  </a:lnTo>
                  <a:lnTo>
                    <a:pt x="2757119" y="114300"/>
                  </a:lnTo>
                  <a:lnTo>
                    <a:pt x="2871292" y="56883"/>
                  </a:lnTo>
                  <a:close/>
                </a:path>
                <a:path w="4271645" h="118745">
                  <a:moveTo>
                    <a:pt x="4235158" y="80911"/>
                  </a:moveTo>
                  <a:lnTo>
                    <a:pt x="4175709" y="80911"/>
                  </a:lnTo>
                  <a:lnTo>
                    <a:pt x="4156646" y="80911"/>
                  </a:lnTo>
                  <a:lnTo>
                    <a:pt x="4155922" y="118643"/>
                  </a:lnTo>
                  <a:lnTo>
                    <a:pt x="4235158" y="80911"/>
                  </a:lnTo>
                  <a:close/>
                </a:path>
                <a:path w="4271645" h="118745">
                  <a:moveTo>
                    <a:pt x="4271302" y="63703"/>
                  </a:moveTo>
                  <a:lnTo>
                    <a:pt x="4158119" y="4368"/>
                  </a:lnTo>
                  <a:lnTo>
                    <a:pt x="4157395" y="42456"/>
                  </a:lnTo>
                  <a:lnTo>
                    <a:pt x="4031653" y="40030"/>
                  </a:lnTo>
                  <a:lnTo>
                    <a:pt x="4031665" y="39662"/>
                  </a:lnTo>
                  <a:lnTo>
                    <a:pt x="4032389" y="1943"/>
                  </a:lnTo>
                  <a:lnTo>
                    <a:pt x="3917010" y="56883"/>
                  </a:lnTo>
                  <a:lnTo>
                    <a:pt x="4030192" y="116217"/>
                  </a:lnTo>
                  <a:lnTo>
                    <a:pt x="4030929" y="78130"/>
                  </a:lnTo>
                  <a:lnTo>
                    <a:pt x="4156659" y="80556"/>
                  </a:lnTo>
                  <a:lnTo>
                    <a:pt x="4175709" y="80556"/>
                  </a:lnTo>
                  <a:lnTo>
                    <a:pt x="4235920" y="80556"/>
                  </a:lnTo>
                  <a:lnTo>
                    <a:pt x="4271302" y="6370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68117" y="1647483"/>
              <a:ext cx="9127490" cy="3676650"/>
            </a:xfrm>
            <a:custGeom>
              <a:avLst/>
              <a:gdLst/>
              <a:ahLst/>
              <a:cxnLst/>
              <a:rect l="l" t="t" r="r" b="b"/>
              <a:pathLst>
                <a:path w="9127490" h="3676650">
                  <a:moveTo>
                    <a:pt x="0" y="290823"/>
                  </a:moveTo>
                  <a:lnTo>
                    <a:pt x="3806" y="243650"/>
                  </a:lnTo>
                  <a:lnTo>
                    <a:pt x="14826" y="198900"/>
                  </a:lnTo>
                  <a:lnTo>
                    <a:pt x="32461" y="157173"/>
                  </a:lnTo>
                  <a:lnTo>
                    <a:pt x="56111" y="119066"/>
                  </a:lnTo>
                  <a:lnTo>
                    <a:pt x="85180" y="85180"/>
                  </a:lnTo>
                  <a:lnTo>
                    <a:pt x="119066" y="56112"/>
                  </a:lnTo>
                  <a:lnTo>
                    <a:pt x="157173" y="32461"/>
                  </a:lnTo>
                  <a:lnTo>
                    <a:pt x="198900" y="14826"/>
                  </a:lnTo>
                  <a:lnTo>
                    <a:pt x="243650" y="3806"/>
                  </a:lnTo>
                  <a:lnTo>
                    <a:pt x="290823" y="0"/>
                  </a:lnTo>
                  <a:lnTo>
                    <a:pt x="8836638" y="0"/>
                  </a:lnTo>
                  <a:lnTo>
                    <a:pt x="8883811" y="3806"/>
                  </a:lnTo>
                  <a:lnTo>
                    <a:pt x="8928560" y="14826"/>
                  </a:lnTo>
                  <a:lnTo>
                    <a:pt x="8970287" y="32461"/>
                  </a:lnTo>
                  <a:lnTo>
                    <a:pt x="9008394" y="56112"/>
                  </a:lnTo>
                  <a:lnTo>
                    <a:pt x="9042281" y="85180"/>
                  </a:lnTo>
                  <a:lnTo>
                    <a:pt x="9071349" y="119066"/>
                  </a:lnTo>
                  <a:lnTo>
                    <a:pt x="9094999" y="157173"/>
                  </a:lnTo>
                  <a:lnTo>
                    <a:pt x="9112634" y="198900"/>
                  </a:lnTo>
                  <a:lnTo>
                    <a:pt x="9123654" y="243650"/>
                  </a:lnTo>
                  <a:lnTo>
                    <a:pt x="9127461" y="290823"/>
                  </a:lnTo>
                  <a:lnTo>
                    <a:pt x="9127461" y="3385823"/>
                  </a:lnTo>
                  <a:lnTo>
                    <a:pt x="9123654" y="3432996"/>
                  </a:lnTo>
                  <a:lnTo>
                    <a:pt x="9112634" y="3477746"/>
                  </a:lnTo>
                  <a:lnTo>
                    <a:pt x="9094999" y="3519473"/>
                  </a:lnTo>
                  <a:lnTo>
                    <a:pt x="9071349" y="3557580"/>
                  </a:lnTo>
                  <a:lnTo>
                    <a:pt x="9042281" y="3591466"/>
                  </a:lnTo>
                  <a:lnTo>
                    <a:pt x="9008394" y="3620534"/>
                  </a:lnTo>
                  <a:lnTo>
                    <a:pt x="8970287" y="3644185"/>
                  </a:lnTo>
                  <a:lnTo>
                    <a:pt x="8928560" y="3661820"/>
                  </a:lnTo>
                  <a:lnTo>
                    <a:pt x="8883811" y="3672840"/>
                  </a:lnTo>
                  <a:lnTo>
                    <a:pt x="8836638" y="3676647"/>
                  </a:lnTo>
                  <a:lnTo>
                    <a:pt x="290823" y="3676647"/>
                  </a:lnTo>
                  <a:lnTo>
                    <a:pt x="243650" y="3672840"/>
                  </a:lnTo>
                  <a:lnTo>
                    <a:pt x="198900" y="3661820"/>
                  </a:lnTo>
                  <a:lnTo>
                    <a:pt x="157173" y="3644185"/>
                  </a:lnTo>
                  <a:lnTo>
                    <a:pt x="119066" y="3620534"/>
                  </a:lnTo>
                  <a:lnTo>
                    <a:pt x="85180" y="3591466"/>
                  </a:lnTo>
                  <a:lnTo>
                    <a:pt x="56111" y="3557580"/>
                  </a:lnTo>
                  <a:lnTo>
                    <a:pt x="32461" y="3519473"/>
                  </a:lnTo>
                  <a:lnTo>
                    <a:pt x="14826" y="3477746"/>
                  </a:lnTo>
                  <a:lnTo>
                    <a:pt x="3806" y="3432996"/>
                  </a:lnTo>
                  <a:lnTo>
                    <a:pt x="0" y="3385823"/>
                  </a:lnTo>
                  <a:lnTo>
                    <a:pt x="0" y="290823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7103" y="2572511"/>
              <a:ext cx="1088136" cy="10881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169021" y="3363937"/>
              <a:ext cx="591185" cy="114300"/>
            </a:xfrm>
            <a:custGeom>
              <a:avLst/>
              <a:gdLst/>
              <a:ahLst/>
              <a:cxnLst/>
              <a:rect l="l" t="t" r="r" b="b"/>
              <a:pathLst>
                <a:path w="591184" h="114300">
                  <a:moveTo>
                    <a:pt x="553553" y="37974"/>
                  </a:moveTo>
                  <a:lnTo>
                    <a:pt x="495642" y="37974"/>
                  </a:lnTo>
                  <a:lnTo>
                    <a:pt x="495893" y="76073"/>
                  </a:lnTo>
                  <a:lnTo>
                    <a:pt x="476843" y="76197"/>
                  </a:lnTo>
                  <a:lnTo>
                    <a:pt x="477093" y="114297"/>
                  </a:lnTo>
                  <a:lnTo>
                    <a:pt x="591016" y="56399"/>
                  </a:lnTo>
                  <a:lnTo>
                    <a:pt x="553553" y="37974"/>
                  </a:lnTo>
                  <a:close/>
                </a:path>
                <a:path w="591184" h="114300">
                  <a:moveTo>
                    <a:pt x="476593" y="38099"/>
                  </a:moveTo>
                  <a:lnTo>
                    <a:pt x="0" y="41222"/>
                  </a:lnTo>
                  <a:lnTo>
                    <a:pt x="250" y="79322"/>
                  </a:lnTo>
                  <a:lnTo>
                    <a:pt x="476843" y="76197"/>
                  </a:lnTo>
                  <a:lnTo>
                    <a:pt x="476593" y="38099"/>
                  </a:lnTo>
                  <a:close/>
                </a:path>
                <a:path w="591184" h="114300">
                  <a:moveTo>
                    <a:pt x="495642" y="37974"/>
                  </a:moveTo>
                  <a:lnTo>
                    <a:pt x="476593" y="38099"/>
                  </a:lnTo>
                  <a:lnTo>
                    <a:pt x="476843" y="76197"/>
                  </a:lnTo>
                  <a:lnTo>
                    <a:pt x="495893" y="76073"/>
                  </a:lnTo>
                  <a:lnTo>
                    <a:pt x="495642" y="37974"/>
                  </a:lnTo>
                  <a:close/>
                </a:path>
                <a:path w="591184" h="114300">
                  <a:moveTo>
                    <a:pt x="476343" y="0"/>
                  </a:moveTo>
                  <a:lnTo>
                    <a:pt x="476593" y="38099"/>
                  </a:lnTo>
                  <a:lnTo>
                    <a:pt x="553553" y="37974"/>
                  </a:lnTo>
                  <a:lnTo>
                    <a:pt x="476343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7887" y="2106676"/>
            <a:ext cx="202374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http://nlb-dns-</a:t>
            </a:r>
            <a:r>
              <a:rPr sz="2200" spc="-25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url</a:t>
            </a:r>
            <a:endParaRPr sz="2200">
              <a:latin typeface="Calibri"/>
              <a:cs typeface="Calibri"/>
            </a:endParaRPr>
          </a:p>
          <a:p>
            <a:pPr marL="1068705" marR="209550" indent="9525">
              <a:lnSpc>
                <a:spcPct val="112700"/>
              </a:lnSpc>
              <a:spcBef>
                <a:spcPts val="1964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934C22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3339" y="3795267"/>
            <a:ext cx="3630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306955" algn="l"/>
              </a:tabLst>
            </a:pPr>
            <a:r>
              <a:rPr sz="2200" spc="-10" dirty="0">
                <a:solidFill>
                  <a:srgbClr val="934C22"/>
                </a:solidFill>
                <a:latin typeface="Calibri"/>
                <a:cs typeface="Calibri"/>
              </a:rPr>
              <a:t>https://nlb-dns-</a:t>
            </a:r>
            <a:r>
              <a:rPr sz="2200" spc="-25" dirty="0">
                <a:solidFill>
                  <a:srgbClr val="934C22"/>
                </a:solidFill>
                <a:latin typeface="Calibri"/>
                <a:cs typeface="Calibri"/>
              </a:rPr>
              <a:t>url</a:t>
            </a:r>
            <a:r>
              <a:rPr sz="2200" dirty="0">
                <a:solidFill>
                  <a:srgbClr val="934C22"/>
                </a:solidFill>
                <a:latin typeface="Calibri"/>
                <a:cs typeface="Calibri"/>
              </a:rPr>
              <a:t>	</a:t>
            </a:r>
            <a:r>
              <a:rPr sz="2700" baseline="13888" dirty="0">
                <a:latin typeface="Calibri"/>
                <a:cs typeface="Calibri"/>
              </a:rPr>
              <a:t>AWS</a:t>
            </a:r>
            <a:r>
              <a:rPr sz="2700" spc="-127" baseline="13888" dirty="0">
                <a:latin typeface="Calibri"/>
                <a:cs typeface="Calibri"/>
              </a:rPr>
              <a:t> </a:t>
            </a:r>
            <a:r>
              <a:rPr sz="2700" spc="-15" baseline="13888" dirty="0">
                <a:latin typeface="Calibri"/>
                <a:cs typeface="Calibri"/>
              </a:rPr>
              <a:t>Network</a:t>
            </a:r>
            <a:endParaRPr sz="2700" baseline="13888">
              <a:latin typeface="Calibri"/>
              <a:cs typeface="Calibri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795302" y="1883967"/>
          <a:ext cx="5167629" cy="2654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0"/>
                <a:gridCol w="2570479"/>
              </a:tblGrid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Listener: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R w="76200">
                      <a:solidFill>
                        <a:srgbClr val="DEDEDE"/>
                      </a:solidFill>
                      <a:prstDash val="solid"/>
                    </a:lnR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Listener,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Ports: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76200">
                      <a:solidFill>
                        <a:srgbClr val="DEDEDE"/>
                      </a:solidFill>
                      <a:prstDash val="solid"/>
                    </a:lnL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LB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Cert: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cert-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1484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Negotiation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Policy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40055"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Health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Check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Settings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190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Protocol: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190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Scheme: </a:t>
                      </a:r>
                      <a:r>
                        <a:rPr sz="1800" spc="-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internet-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facing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190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19050">
                      <a:solidFill>
                        <a:srgbClr val="DEDEDE"/>
                      </a:solidFill>
                      <a:prstDash val="solid"/>
                    </a:lnT>
                    <a:solidFill>
                      <a:srgbClr val="DEDEDE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Range: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0.0.0.0/0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19050">
                      <a:solidFill>
                        <a:srgbClr val="DEDEDE"/>
                      </a:solidFill>
                      <a:prstDash val="solid"/>
                    </a:lnT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44" name="object 4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35479" y="1338072"/>
            <a:ext cx="710183" cy="710183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608042" y="1283716"/>
            <a:ext cx="20910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AWS</a:t>
            </a:r>
            <a:r>
              <a:rPr sz="1600" spc="-7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Certificate</a:t>
            </a:r>
            <a:r>
              <a:rPr sz="1600" spc="-7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Manager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6184" y="1207008"/>
            <a:ext cx="6231890" cy="1426845"/>
            <a:chOff x="5736184" y="1207008"/>
            <a:chExt cx="6231890" cy="14268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1671" y="2330196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25256" y="85343"/>
            <a:ext cx="670559" cy="591311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6104" y="5647375"/>
            <a:ext cx="1791970" cy="172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523875" marR="5080" indent="-511809">
              <a:lnSpc>
                <a:spcPct val="91900"/>
              </a:lnSpc>
              <a:spcBef>
                <a:spcPts val="170"/>
              </a:spcBef>
            </a:pP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LB </a:t>
            </a:r>
            <a:r>
              <a:rPr sz="2950" b="0" spc="-20" dirty="0">
                <a:solidFill>
                  <a:srgbClr val="0070C0"/>
                </a:solidFill>
                <a:latin typeface="Calibri Light"/>
                <a:cs typeface="Calibri Light"/>
              </a:rPr>
              <a:t>With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TLS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49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Network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Load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73743" y="2352183"/>
            <a:ext cx="9502775" cy="3785870"/>
            <a:chOff x="4173743" y="2352183"/>
            <a:chExt cx="9502775" cy="3785870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026553" y="5825235"/>
            <a:ext cx="1955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Private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NodeGroup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804820" y="372250"/>
            <a:ext cx="8310880" cy="2581910"/>
            <a:chOff x="4804820" y="372250"/>
            <a:chExt cx="8310880" cy="2581910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382500" y="1500123"/>
            <a:ext cx="1314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221386" y="4086886"/>
            <a:ext cx="7305040" cy="1222375"/>
            <a:chOff x="5221386" y="4086886"/>
            <a:chExt cx="7305040" cy="1222375"/>
          </a:xfrm>
        </p:grpSpPr>
        <p:sp>
          <p:nvSpPr>
            <p:cNvPr id="64" name="object 64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428963" y="507136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2" name="object 72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897360" y="1287780"/>
            <a:ext cx="156654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http://NLB-DNS-</a:t>
            </a:r>
            <a:r>
              <a:rPr sz="1400" spc="-25" dirty="0">
                <a:solidFill>
                  <a:srgbClr val="089252"/>
                </a:solidFill>
                <a:latin typeface="Calibri"/>
                <a:cs typeface="Calibri"/>
                <a:hlinkClick r:id="rId15"/>
              </a:rPr>
              <a:t>URL</a:t>
            </a:r>
            <a:r>
              <a:rPr sz="1400" spc="-25" dirty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https://NLB-DNS-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URL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1194500" y="4306991"/>
            <a:ext cx="822325" cy="655955"/>
            <a:chOff x="11194500" y="4306991"/>
            <a:chExt cx="822325" cy="655955"/>
          </a:xfrm>
        </p:grpSpPr>
        <p:sp>
          <p:nvSpPr>
            <p:cNvPr id="83" name="object 83"/>
            <p:cNvSpPr/>
            <p:nvPr/>
          </p:nvSpPr>
          <p:spPr>
            <a:xfrm>
              <a:off x="11194500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476637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2402497" y="753719"/>
            <a:ext cx="9203055" cy="3553460"/>
            <a:chOff x="2402497" y="753719"/>
            <a:chExt cx="9203055" cy="3553460"/>
          </a:xfrm>
        </p:grpSpPr>
        <p:sp>
          <p:nvSpPr>
            <p:cNvPr id="92" name="object 92"/>
            <p:cNvSpPr/>
            <p:nvPr/>
          </p:nvSpPr>
          <p:spPr>
            <a:xfrm>
              <a:off x="5873830" y="2606721"/>
              <a:ext cx="2986405" cy="1697989"/>
            </a:xfrm>
            <a:custGeom>
              <a:avLst/>
              <a:gdLst/>
              <a:ahLst/>
              <a:cxnLst/>
              <a:rect l="l" t="t" r="r" b="b"/>
              <a:pathLst>
                <a:path w="2986404" h="1697989">
                  <a:moveTo>
                    <a:pt x="59466" y="1609624"/>
                  </a:moveTo>
                  <a:lnTo>
                    <a:pt x="0" y="1697968"/>
                  </a:lnTo>
                  <a:lnTo>
                    <a:pt x="106353" y="1692535"/>
                  </a:lnTo>
                  <a:lnTo>
                    <a:pt x="95143" y="1672711"/>
                  </a:lnTo>
                  <a:lnTo>
                    <a:pt x="76908" y="1672711"/>
                  </a:lnTo>
                  <a:lnTo>
                    <a:pt x="61280" y="1645075"/>
                  </a:lnTo>
                  <a:lnTo>
                    <a:pt x="75095" y="1637262"/>
                  </a:lnTo>
                  <a:lnTo>
                    <a:pt x="59466" y="1609624"/>
                  </a:lnTo>
                  <a:close/>
                </a:path>
                <a:path w="2986404" h="1697989">
                  <a:moveTo>
                    <a:pt x="75095" y="1637262"/>
                  </a:moveTo>
                  <a:lnTo>
                    <a:pt x="61280" y="1645075"/>
                  </a:lnTo>
                  <a:lnTo>
                    <a:pt x="76908" y="1672711"/>
                  </a:lnTo>
                  <a:lnTo>
                    <a:pt x="90724" y="1664898"/>
                  </a:lnTo>
                  <a:lnTo>
                    <a:pt x="75095" y="1637262"/>
                  </a:lnTo>
                  <a:close/>
                </a:path>
                <a:path w="2986404" h="1697989">
                  <a:moveTo>
                    <a:pt x="90724" y="1664898"/>
                  </a:moveTo>
                  <a:lnTo>
                    <a:pt x="76908" y="1672711"/>
                  </a:lnTo>
                  <a:lnTo>
                    <a:pt x="95143" y="1672711"/>
                  </a:lnTo>
                  <a:lnTo>
                    <a:pt x="90724" y="1664898"/>
                  </a:lnTo>
                  <a:close/>
                </a:path>
                <a:path w="2986404" h="1697989">
                  <a:moveTo>
                    <a:pt x="2970232" y="0"/>
                  </a:moveTo>
                  <a:lnTo>
                    <a:pt x="75095" y="1637262"/>
                  </a:lnTo>
                  <a:lnTo>
                    <a:pt x="90724" y="1664898"/>
                  </a:lnTo>
                  <a:lnTo>
                    <a:pt x="2985861" y="27637"/>
                  </a:lnTo>
                  <a:lnTo>
                    <a:pt x="29702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4503" y="1673352"/>
              <a:ext cx="658368" cy="66141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5216" y="3465575"/>
              <a:ext cx="332232" cy="33223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8296" y="3453384"/>
              <a:ext cx="332231" cy="33223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843585" y="2607002"/>
              <a:ext cx="2762250" cy="1700530"/>
            </a:xfrm>
            <a:custGeom>
              <a:avLst/>
              <a:gdLst/>
              <a:ahLst/>
              <a:cxnLst/>
              <a:rect l="l" t="t" r="r" b="b"/>
              <a:pathLst>
                <a:path w="2762250" h="1700529">
                  <a:moveTo>
                    <a:pt x="2672363" y="1663779"/>
                  </a:moveTo>
                  <a:lnTo>
                    <a:pt x="2655780" y="1690855"/>
                  </a:lnTo>
                  <a:lnTo>
                    <a:pt x="2761881" y="1699988"/>
                  </a:lnTo>
                  <a:lnTo>
                    <a:pt x="2744469" y="1672069"/>
                  </a:lnTo>
                  <a:lnTo>
                    <a:pt x="2685898" y="1672069"/>
                  </a:lnTo>
                  <a:lnTo>
                    <a:pt x="2672363" y="1663779"/>
                  </a:lnTo>
                  <a:close/>
                </a:path>
                <a:path w="2762250" h="1700529">
                  <a:moveTo>
                    <a:pt x="2688946" y="1636704"/>
                  </a:moveTo>
                  <a:lnTo>
                    <a:pt x="2672363" y="1663779"/>
                  </a:lnTo>
                  <a:lnTo>
                    <a:pt x="2685898" y="1672069"/>
                  </a:lnTo>
                  <a:lnTo>
                    <a:pt x="2702481" y="1644994"/>
                  </a:lnTo>
                  <a:lnTo>
                    <a:pt x="2688946" y="1636704"/>
                  </a:lnTo>
                  <a:close/>
                </a:path>
                <a:path w="2762250" h="1700529">
                  <a:moveTo>
                    <a:pt x="2705529" y="1609628"/>
                  </a:moveTo>
                  <a:lnTo>
                    <a:pt x="2688946" y="1636704"/>
                  </a:lnTo>
                  <a:lnTo>
                    <a:pt x="2702481" y="1644994"/>
                  </a:lnTo>
                  <a:lnTo>
                    <a:pt x="2685898" y="1672069"/>
                  </a:lnTo>
                  <a:lnTo>
                    <a:pt x="2744469" y="1672069"/>
                  </a:lnTo>
                  <a:lnTo>
                    <a:pt x="2705529" y="1609628"/>
                  </a:lnTo>
                  <a:close/>
                </a:path>
                <a:path w="2762250" h="1700529">
                  <a:moveTo>
                    <a:pt x="16582" y="0"/>
                  </a:moveTo>
                  <a:lnTo>
                    <a:pt x="0" y="27076"/>
                  </a:lnTo>
                  <a:lnTo>
                    <a:pt x="2672363" y="1663779"/>
                  </a:lnTo>
                  <a:lnTo>
                    <a:pt x="2688946" y="1636704"/>
                  </a:lnTo>
                  <a:lnTo>
                    <a:pt x="1658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402497" y="753719"/>
              <a:ext cx="6506209" cy="706120"/>
            </a:xfrm>
            <a:custGeom>
              <a:avLst/>
              <a:gdLst/>
              <a:ahLst/>
              <a:cxnLst/>
              <a:rect l="l" t="t" r="r" b="b"/>
              <a:pathLst>
                <a:path w="6506209" h="706119">
                  <a:moveTo>
                    <a:pt x="6442094" y="610271"/>
                  </a:moveTo>
                  <a:lnTo>
                    <a:pt x="6410344" y="610271"/>
                  </a:lnTo>
                  <a:lnTo>
                    <a:pt x="6457969" y="705521"/>
                  </a:lnTo>
                  <a:lnTo>
                    <a:pt x="6497656" y="626146"/>
                  </a:lnTo>
                  <a:lnTo>
                    <a:pt x="6442094" y="626146"/>
                  </a:lnTo>
                  <a:lnTo>
                    <a:pt x="6442094" y="610271"/>
                  </a:lnTo>
                  <a:close/>
                </a:path>
                <a:path w="6506209" h="706119">
                  <a:moveTo>
                    <a:pt x="6442094" y="15875"/>
                  </a:moveTo>
                  <a:lnTo>
                    <a:pt x="6442094" y="626146"/>
                  </a:lnTo>
                  <a:lnTo>
                    <a:pt x="6473844" y="626146"/>
                  </a:lnTo>
                  <a:lnTo>
                    <a:pt x="6473844" y="31750"/>
                  </a:lnTo>
                  <a:lnTo>
                    <a:pt x="6457969" y="31750"/>
                  </a:lnTo>
                  <a:lnTo>
                    <a:pt x="6442094" y="15875"/>
                  </a:lnTo>
                  <a:close/>
                </a:path>
                <a:path w="6506209" h="706119">
                  <a:moveTo>
                    <a:pt x="6505594" y="610271"/>
                  </a:moveTo>
                  <a:lnTo>
                    <a:pt x="6473844" y="610271"/>
                  </a:lnTo>
                  <a:lnTo>
                    <a:pt x="6473844" y="626146"/>
                  </a:lnTo>
                  <a:lnTo>
                    <a:pt x="6497656" y="626146"/>
                  </a:lnTo>
                  <a:lnTo>
                    <a:pt x="6505594" y="610271"/>
                  </a:lnTo>
                  <a:close/>
                </a:path>
                <a:path w="6506209" h="706119">
                  <a:moveTo>
                    <a:pt x="6466735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6442094" y="31750"/>
                  </a:lnTo>
                  <a:lnTo>
                    <a:pt x="6442094" y="15875"/>
                  </a:lnTo>
                  <a:lnTo>
                    <a:pt x="6473844" y="15875"/>
                  </a:lnTo>
                  <a:lnTo>
                    <a:pt x="6473844" y="7108"/>
                  </a:lnTo>
                  <a:lnTo>
                    <a:pt x="6466735" y="0"/>
                  </a:lnTo>
                  <a:close/>
                </a:path>
                <a:path w="6506209" h="706119">
                  <a:moveTo>
                    <a:pt x="6473844" y="15875"/>
                  </a:moveTo>
                  <a:lnTo>
                    <a:pt x="6442094" y="15875"/>
                  </a:lnTo>
                  <a:lnTo>
                    <a:pt x="6457969" y="31750"/>
                  </a:lnTo>
                  <a:lnTo>
                    <a:pt x="6473844" y="31750"/>
                  </a:lnTo>
                  <a:lnTo>
                    <a:pt x="6473844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808112" y="1827325"/>
              <a:ext cx="1393825" cy="360680"/>
            </a:xfrm>
            <a:custGeom>
              <a:avLst/>
              <a:gdLst/>
              <a:ahLst/>
              <a:cxnLst/>
              <a:rect l="l" t="t" r="r" b="b"/>
              <a:pathLst>
                <a:path w="1393825" h="360680">
                  <a:moveTo>
                    <a:pt x="1333402" y="0"/>
                  </a:moveTo>
                  <a:lnTo>
                    <a:pt x="60051" y="0"/>
                  </a:lnTo>
                  <a:lnTo>
                    <a:pt x="36676" y="4719"/>
                  </a:lnTo>
                  <a:lnTo>
                    <a:pt x="17588" y="17589"/>
                  </a:lnTo>
                  <a:lnTo>
                    <a:pt x="4719" y="36677"/>
                  </a:lnTo>
                  <a:lnTo>
                    <a:pt x="0" y="60053"/>
                  </a:lnTo>
                  <a:lnTo>
                    <a:pt x="0" y="300255"/>
                  </a:lnTo>
                  <a:lnTo>
                    <a:pt x="4719" y="323630"/>
                  </a:lnTo>
                  <a:lnTo>
                    <a:pt x="17588" y="342719"/>
                  </a:lnTo>
                  <a:lnTo>
                    <a:pt x="36676" y="355588"/>
                  </a:lnTo>
                  <a:lnTo>
                    <a:pt x="60051" y="360307"/>
                  </a:lnTo>
                  <a:lnTo>
                    <a:pt x="1333402" y="360307"/>
                  </a:lnTo>
                  <a:lnTo>
                    <a:pt x="1356777" y="355588"/>
                  </a:lnTo>
                  <a:lnTo>
                    <a:pt x="1375866" y="342719"/>
                  </a:lnTo>
                  <a:lnTo>
                    <a:pt x="1388736" y="323630"/>
                  </a:lnTo>
                  <a:lnTo>
                    <a:pt x="1393455" y="300255"/>
                  </a:lnTo>
                  <a:lnTo>
                    <a:pt x="1393455" y="60053"/>
                  </a:lnTo>
                  <a:lnTo>
                    <a:pt x="1388736" y="36677"/>
                  </a:lnTo>
                  <a:lnTo>
                    <a:pt x="1375866" y="17589"/>
                  </a:lnTo>
                  <a:lnTo>
                    <a:pt x="1356777" y="4719"/>
                  </a:lnTo>
                  <a:lnTo>
                    <a:pt x="133340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335771" y="1843532"/>
            <a:ext cx="339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2" name="object 10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00" name="object 100"/>
          <p:cNvSpPr txBox="1"/>
          <p:nvPr/>
        </p:nvSpPr>
        <p:spPr>
          <a:xfrm>
            <a:off x="2528039" y="357122"/>
            <a:ext cx="763270" cy="80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390">
              <a:lnSpc>
                <a:spcPct val="115500"/>
              </a:lnSpc>
              <a:spcBef>
                <a:spcPts val="95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298577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NLB</a:t>
            </a:r>
            <a:r>
              <a:rPr spc="-100" dirty="0"/>
              <a:t> </a:t>
            </a:r>
            <a:r>
              <a:rPr dirty="0"/>
              <a:t>-</a:t>
            </a:r>
            <a:r>
              <a:rPr spc="-10" dirty="0">
                <a:solidFill>
                  <a:srgbClr val="0070C0"/>
                </a:solidFill>
              </a:rPr>
              <a:t>Annotations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122" y="1699845"/>
            <a:ext cx="14302154" cy="55914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298577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NLB</a:t>
            </a:r>
            <a:r>
              <a:rPr spc="-100" dirty="0"/>
              <a:t> </a:t>
            </a:r>
            <a:r>
              <a:rPr dirty="0"/>
              <a:t>-</a:t>
            </a:r>
            <a:r>
              <a:rPr spc="-10" dirty="0">
                <a:solidFill>
                  <a:srgbClr val="0070C0"/>
                </a:solidFill>
              </a:rPr>
              <a:t>Annotations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3300" y="1367873"/>
            <a:ext cx="8593222" cy="61551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4546" y="-33528"/>
            <a:ext cx="7903209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3550" algn="l"/>
              </a:tabLst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NLB</a:t>
            </a:r>
            <a:r>
              <a:rPr spc="-100" dirty="0"/>
              <a:t> </a:t>
            </a:r>
            <a:r>
              <a:rPr spc="-10" dirty="0"/>
              <a:t>–</a:t>
            </a:r>
            <a:r>
              <a:rPr spc="-10" dirty="0">
                <a:solidFill>
                  <a:srgbClr val="0070C0"/>
                </a:solidFill>
              </a:rPr>
              <a:t>Load</a:t>
            </a:r>
            <a:r>
              <a:rPr dirty="0">
                <a:solidFill>
                  <a:srgbClr val="0070C0"/>
                </a:solidFill>
              </a:rPr>
              <a:t>	</a:t>
            </a:r>
            <a:r>
              <a:rPr spc="-10" dirty="0">
                <a:solidFill>
                  <a:srgbClr val="0070C0"/>
                </a:solidFill>
              </a:rPr>
              <a:t>Balancer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6861" y="1375308"/>
            <a:ext cx="13773785" cy="3019425"/>
            <a:chOff x="386861" y="1375308"/>
            <a:chExt cx="13773785" cy="3019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777" y="2607372"/>
              <a:ext cx="13758727" cy="17222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8554" y="3182049"/>
              <a:ext cx="1911350" cy="1180465"/>
            </a:xfrm>
            <a:custGeom>
              <a:avLst/>
              <a:gdLst/>
              <a:ahLst/>
              <a:cxnLst/>
              <a:rect l="l" t="t" r="r" b="b"/>
              <a:pathLst>
                <a:path w="1911350" h="1180464">
                  <a:moveTo>
                    <a:pt x="0" y="196735"/>
                  </a:moveTo>
                  <a:lnTo>
                    <a:pt x="5195" y="151625"/>
                  </a:lnTo>
                  <a:lnTo>
                    <a:pt x="19996" y="110215"/>
                  </a:lnTo>
                  <a:lnTo>
                    <a:pt x="43220" y="73687"/>
                  </a:lnTo>
                  <a:lnTo>
                    <a:pt x="73687" y="43220"/>
                  </a:lnTo>
                  <a:lnTo>
                    <a:pt x="110215" y="19996"/>
                  </a:lnTo>
                  <a:lnTo>
                    <a:pt x="151625" y="5195"/>
                  </a:lnTo>
                  <a:lnTo>
                    <a:pt x="196734" y="0"/>
                  </a:lnTo>
                  <a:lnTo>
                    <a:pt x="1714126" y="0"/>
                  </a:lnTo>
                  <a:lnTo>
                    <a:pt x="1759235" y="5195"/>
                  </a:lnTo>
                  <a:lnTo>
                    <a:pt x="1800645" y="19996"/>
                  </a:lnTo>
                  <a:lnTo>
                    <a:pt x="1837173" y="43220"/>
                  </a:lnTo>
                  <a:lnTo>
                    <a:pt x="1867640" y="73687"/>
                  </a:lnTo>
                  <a:lnTo>
                    <a:pt x="1890864" y="110215"/>
                  </a:lnTo>
                  <a:lnTo>
                    <a:pt x="1905665" y="151625"/>
                  </a:lnTo>
                  <a:lnTo>
                    <a:pt x="1910861" y="196735"/>
                  </a:lnTo>
                  <a:lnTo>
                    <a:pt x="1910861" y="983654"/>
                  </a:lnTo>
                  <a:lnTo>
                    <a:pt x="1905665" y="1028763"/>
                  </a:lnTo>
                  <a:lnTo>
                    <a:pt x="1890864" y="1070173"/>
                  </a:lnTo>
                  <a:lnTo>
                    <a:pt x="1867640" y="1106701"/>
                  </a:lnTo>
                  <a:lnTo>
                    <a:pt x="1837173" y="1137168"/>
                  </a:lnTo>
                  <a:lnTo>
                    <a:pt x="1800645" y="1160392"/>
                  </a:lnTo>
                  <a:lnTo>
                    <a:pt x="1759235" y="1175193"/>
                  </a:lnTo>
                  <a:lnTo>
                    <a:pt x="1714126" y="1180389"/>
                  </a:lnTo>
                  <a:lnTo>
                    <a:pt x="196734" y="1180389"/>
                  </a:lnTo>
                  <a:lnTo>
                    <a:pt x="151625" y="1175193"/>
                  </a:lnTo>
                  <a:lnTo>
                    <a:pt x="110215" y="1160392"/>
                  </a:lnTo>
                  <a:lnTo>
                    <a:pt x="73687" y="1137168"/>
                  </a:lnTo>
                  <a:lnTo>
                    <a:pt x="43220" y="1106701"/>
                  </a:lnTo>
                  <a:lnTo>
                    <a:pt x="19996" y="1070173"/>
                  </a:lnTo>
                  <a:lnTo>
                    <a:pt x="5195" y="1028763"/>
                  </a:lnTo>
                  <a:lnTo>
                    <a:pt x="0" y="983654"/>
                  </a:lnTo>
                  <a:lnTo>
                    <a:pt x="0" y="196735"/>
                  </a:lnTo>
                  <a:close/>
                </a:path>
              </a:pathLst>
            </a:custGeom>
            <a:ln w="63500">
              <a:solidFill>
                <a:srgbClr val="089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6861" y="1375308"/>
              <a:ext cx="2987675" cy="1184275"/>
            </a:xfrm>
            <a:custGeom>
              <a:avLst/>
              <a:gdLst/>
              <a:ahLst/>
              <a:cxnLst/>
              <a:rect l="l" t="t" r="r" b="b"/>
              <a:pathLst>
                <a:path w="2987675" h="1184275">
                  <a:moveTo>
                    <a:pt x="1493684" y="0"/>
                  </a:moveTo>
                  <a:lnTo>
                    <a:pt x="1427149" y="576"/>
                  </a:lnTo>
                  <a:lnTo>
                    <a:pt x="1361360" y="2291"/>
                  </a:lnTo>
                  <a:lnTo>
                    <a:pt x="1296377" y="5119"/>
                  </a:lnTo>
                  <a:lnTo>
                    <a:pt x="1232260" y="9036"/>
                  </a:lnTo>
                  <a:lnTo>
                    <a:pt x="1169071" y="14019"/>
                  </a:lnTo>
                  <a:lnTo>
                    <a:pt x="1106870" y="20043"/>
                  </a:lnTo>
                  <a:lnTo>
                    <a:pt x="1045718" y="27085"/>
                  </a:lnTo>
                  <a:lnTo>
                    <a:pt x="985675" y="35119"/>
                  </a:lnTo>
                  <a:lnTo>
                    <a:pt x="926803" y="44123"/>
                  </a:lnTo>
                  <a:lnTo>
                    <a:pt x="869161" y="54072"/>
                  </a:lnTo>
                  <a:lnTo>
                    <a:pt x="812811" y="64942"/>
                  </a:lnTo>
                  <a:lnTo>
                    <a:pt x="757814" y="76709"/>
                  </a:lnTo>
                  <a:lnTo>
                    <a:pt x="704230" y="89349"/>
                  </a:lnTo>
                  <a:lnTo>
                    <a:pt x="652120" y="102838"/>
                  </a:lnTo>
                  <a:lnTo>
                    <a:pt x="601544" y="117152"/>
                  </a:lnTo>
                  <a:lnTo>
                    <a:pt x="552563" y="132266"/>
                  </a:lnTo>
                  <a:lnTo>
                    <a:pt x="505239" y="148157"/>
                  </a:lnTo>
                  <a:lnTo>
                    <a:pt x="459631" y="164800"/>
                  </a:lnTo>
                  <a:lnTo>
                    <a:pt x="415800" y="182172"/>
                  </a:lnTo>
                  <a:lnTo>
                    <a:pt x="373808" y="200249"/>
                  </a:lnTo>
                  <a:lnTo>
                    <a:pt x="333714" y="219005"/>
                  </a:lnTo>
                  <a:lnTo>
                    <a:pt x="295580" y="238419"/>
                  </a:lnTo>
                  <a:lnTo>
                    <a:pt x="259466" y="258464"/>
                  </a:lnTo>
                  <a:lnTo>
                    <a:pt x="225434" y="279118"/>
                  </a:lnTo>
                  <a:lnTo>
                    <a:pt x="193543" y="300356"/>
                  </a:lnTo>
                  <a:lnTo>
                    <a:pt x="136428" y="344487"/>
                  </a:lnTo>
                  <a:lnTo>
                    <a:pt x="88609" y="390667"/>
                  </a:lnTo>
                  <a:lnTo>
                    <a:pt x="50571" y="438702"/>
                  </a:lnTo>
                  <a:lnTo>
                    <a:pt x="22799" y="488400"/>
                  </a:lnTo>
                  <a:lnTo>
                    <a:pt x="5780" y="539568"/>
                  </a:lnTo>
                  <a:lnTo>
                    <a:pt x="0" y="592014"/>
                  </a:lnTo>
                  <a:lnTo>
                    <a:pt x="1455" y="618385"/>
                  </a:lnTo>
                  <a:lnTo>
                    <a:pt x="12916" y="670216"/>
                  </a:lnTo>
                  <a:lnTo>
                    <a:pt x="35372" y="720673"/>
                  </a:lnTo>
                  <a:lnTo>
                    <a:pt x="68337" y="769563"/>
                  </a:lnTo>
                  <a:lnTo>
                    <a:pt x="111326" y="816695"/>
                  </a:lnTo>
                  <a:lnTo>
                    <a:pt x="163854" y="861875"/>
                  </a:lnTo>
                  <a:lnTo>
                    <a:pt x="225434" y="904911"/>
                  </a:lnTo>
                  <a:lnTo>
                    <a:pt x="259466" y="925564"/>
                  </a:lnTo>
                  <a:lnTo>
                    <a:pt x="295580" y="945610"/>
                  </a:lnTo>
                  <a:lnTo>
                    <a:pt x="333714" y="965023"/>
                  </a:lnTo>
                  <a:lnTo>
                    <a:pt x="373808" y="983780"/>
                  </a:lnTo>
                  <a:lnTo>
                    <a:pt x="415800" y="1001857"/>
                  </a:lnTo>
                  <a:lnTo>
                    <a:pt x="459631" y="1019229"/>
                  </a:lnTo>
                  <a:lnTo>
                    <a:pt x="505239" y="1035872"/>
                  </a:lnTo>
                  <a:lnTo>
                    <a:pt x="552563" y="1051763"/>
                  </a:lnTo>
                  <a:lnTo>
                    <a:pt x="601544" y="1066877"/>
                  </a:lnTo>
                  <a:lnTo>
                    <a:pt x="652120" y="1081191"/>
                  </a:lnTo>
                  <a:lnTo>
                    <a:pt x="704230" y="1094680"/>
                  </a:lnTo>
                  <a:lnTo>
                    <a:pt x="757814" y="1107319"/>
                  </a:lnTo>
                  <a:lnTo>
                    <a:pt x="812811" y="1119086"/>
                  </a:lnTo>
                  <a:lnTo>
                    <a:pt x="869161" y="1129957"/>
                  </a:lnTo>
                  <a:lnTo>
                    <a:pt x="926803" y="1139906"/>
                  </a:lnTo>
                  <a:lnTo>
                    <a:pt x="985675" y="1148909"/>
                  </a:lnTo>
                  <a:lnTo>
                    <a:pt x="1045718" y="1156944"/>
                  </a:lnTo>
                  <a:lnTo>
                    <a:pt x="1106870" y="1163986"/>
                  </a:lnTo>
                  <a:lnTo>
                    <a:pt x="1169071" y="1170010"/>
                  </a:lnTo>
                  <a:lnTo>
                    <a:pt x="1232260" y="1174993"/>
                  </a:lnTo>
                  <a:lnTo>
                    <a:pt x="1296377" y="1178910"/>
                  </a:lnTo>
                  <a:lnTo>
                    <a:pt x="1361360" y="1181738"/>
                  </a:lnTo>
                  <a:lnTo>
                    <a:pt x="1427149" y="1183453"/>
                  </a:lnTo>
                  <a:lnTo>
                    <a:pt x="1493684" y="1184029"/>
                  </a:lnTo>
                  <a:lnTo>
                    <a:pt x="1560218" y="1183453"/>
                  </a:lnTo>
                  <a:lnTo>
                    <a:pt x="1626007" y="1181738"/>
                  </a:lnTo>
                  <a:lnTo>
                    <a:pt x="1690991" y="1178910"/>
                  </a:lnTo>
                  <a:lnTo>
                    <a:pt x="1755107" y="1174993"/>
                  </a:lnTo>
                  <a:lnTo>
                    <a:pt x="1818296" y="1170010"/>
                  </a:lnTo>
                  <a:lnTo>
                    <a:pt x="1880497" y="1163986"/>
                  </a:lnTo>
                  <a:lnTo>
                    <a:pt x="1941650" y="1156944"/>
                  </a:lnTo>
                  <a:lnTo>
                    <a:pt x="2001692" y="1148909"/>
                  </a:lnTo>
                  <a:lnTo>
                    <a:pt x="2060565" y="1139906"/>
                  </a:lnTo>
                  <a:lnTo>
                    <a:pt x="2118206" y="1129957"/>
                  </a:lnTo>
                  <a:lnTo>
                    <a:pt x="2174556" y="1119086"/>
                  </a:lnTo>
                  <a:lnTo>
                    <a:pt x="2229553" y="1107319"/>
                  </a:lnTo>
                  <a:lnTo>
                    <a:pt x="2283137" y="1094680"/>
                  </a:lnTo>
                  <a:lnTo>
                    <a:pt x="2335248" y="1081191"/>
                  </a:lnTo>
                  <a:lnTo>
                    <a:pt x="2385823" y="1066877"/>
                  </a:lnTo>
                  <a:lnTo>
                    <a:pt x="2434804" y="1051763"/>
                  </a:lnTo>
                  <a:lnTo>
                    <a:pt x="2482129" y="1035872"/>
                  </a:lnTo>
                  <a:lnTo>
                    <a:pt x="2527736" y="1019229"/>
                  </a:lnTo>
                  <a:lnTo>
                    <a:pt x="2571567" y="1001857"/>
                  </a:lnTo>
                  <a:lnTo>
                    <a:pt x="2613559" y="983780"/>
                  </a:lnTo>
                  <a:lnTo>
                    <a:pt x="2653653" y="965023"/>
                  </a:lnTo>
                  <a:lnTo>
                    <a:pt x="2691787" y="945610"/>
                  </a:lnTo>
                  <a:lnTo>
                    <a:pt x="2727901" y="925564"/>
                  </a:lnTo>
                  <a:lnTo>
                    <a:pt x="2761933" y="904911"/>
                  </a:lnTo>
                  <a:lnTo>
                    <a:pt x="2793825" y="883673"/>
                  </a:lnTo>
                  <a:lnTo>
                    <a:pt x="2850939" y="839541"/>
                  </a:lnTo>
                  <a:lnTo>
                    <a:pt x="2898758" y="793361"/>
                  </a:lnTo>
                  <a:lnTo>
                    <a:pt x="2936796" y="745326"/>
                  </a:lnTo>
                  <a:lnTo>
                    <a:pt x="2964568" y="695628"/>
                  </a:lnTo>
                  <a:lnTo>
                    <a:pt x="2981587" y="644460"/>
                  </a:lnTo>
                  <a:lnTo>
                    <a:pt x="2987368" y="592014"/>
                  </a:lnTo>
                  <a:lnTo>
                    <a:pt x="2985912" y="565643"/>
                  </a:lnTo>
                  <a:lnTo>
                    <a:pt x="2974451" y="513812"/>
                  </a:lnTo>
                  <a:lnTo>
                    <a:pt x="2951996" y="463355"/>
                  </a:lnTo>
                  <a:lnTo>
                    <a:pt x="2919030" y="414465"/>
                  </a:lnTo>
                  <a:lnTo>
                    <a:pt x="2876041" y="367333"/>
                  </a:lnTo>
                  <a:lnTo>
                    <a:pt x="2823513" y="322154"/>
                  </a:lnTo>
                  <a:lnTo>
                    <a:pt x="2761933" y="279118"/>
                  </a:lnTo>
                  <a:lnTo>
                    <a:pt x="2727901" y="258464"/>
                  </a:lnTo>
                  <a:lnTo>
                    <a:pt x="2691787" y="238419"/>
                  </a:lnTo>
                  <a:lnTo>
                    <a:pt x="2653653" y="219005"/>
                  </a:lnTo>
                  <a:lnTo>
                    <a:pt x="2613559" y="200249"/>
                  </a:lnTo>
                  <a:lnTo>
                    <a:pt x="2571567" y="182172"/>
                  </a:lnTo>
                  <a:lnTo>
                    <a:pt x="2527736" y="164800"/>
                  </a:lnTo>
                  <a:lnTo>
                    <a:pt x="2482129" y="148157"/>
                  </a:lnTo>
                  <a:lnTo>
                    <a:pt x="2434804" y="132266"/>
                  </a:lnTo>
                  <a:lnTo>
                    <a:pt x="2385823" y="117152"/>
                  </a:lnTo>
                  <a:lnTo>
                    <a:pt x="2335248" y="102838"/>
                  </a:lnTo>
                  <a:lnTo>
                    <a:pt x="2283137" y="89349"/>
                  </a:lnTo>
                  <a:lnTo>
                    <a:pt x="2229553" y="76709"/>
                  </a:lnTo>
                  <a:lnTo>
                    <a:pt x="2174556" y="64942"/>
                  </a:lnTo>
                  <a:lnTo>
                    <a:pt x="2118206" y="54072"/>
                  </a:lnTo>
                  <a:lnTo>
                    <a:pt x="2060565" y="44123"/>
                  </a:lnTo>
                  <a:lnTo>
                    <a:pt x="2001692" y="35119"/>
                  </a:lnTo>
                  <a:lnTo>
                    <a:pt x="1941650" y="27085"/>
                  </a:lnTo>
                  <a:lnTo>
                    <a:pt x="1880497" y="20043"/>
                  </a:lnTo>
                  <a:lnTo>
                    <a:pt x="1818296" y="14019"/>
                  </a:lnTo>
                  <a:lnTo>
                    <a:pt x="1755107" y="9036"/>
                  </a:lnTo>
                  <a:lnTo>
                    <a:pt x="1690991" y="5119"/>
                  </a:lnTo>
                  <a:lnTo>
                    <a:pt x="1626007" y="2291"/>
                  </a:lnTo>
                  <a:lnTo>
                    <a:pt x="1560218" y="576"/>
                  </a:lnTo>
                  <a:lnTo>
                    <a:pt x="1493684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8839" y="1439164"/>
            <a:ext cx="1903730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algn="ctr">
              <a:lnSpc>
                <a:spcPct val="98600"/>
              </a:lnSpc>
              <a:spcBef>
                <a:spcPts val="13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TLS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listeners created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6039" y="4659151"/>
            <a:ext cx="2987675" cy="1184275"/>
          </a:xfrm>
          <a:custGeom>
            <a:avLst/>
            <a:gdLst/>
            <a:ahLst/>
            <a:cxnLst/>
            <a:rect l="l" t="t" r="r" b="b"/>
            <a:pathLst>
              <a:path w="2987675" h="1184275">
                <a:moveTo>
                  <a:pt x="1493683" y="0"/>
                </a:moveTo>
                <a:lnTo>
                  <a:pt x="1427149" y="576"/>
                </a:lnTo>
                <a:lnTo>
                  <a:pt x="1361360" y="2291"/>
                </a:lnTo>
                <a:lnTo>
                  <a:pt x="1296376" y="5119"/>
                </a:lnTo>
                <a:lnTo>
                  <a:pt x="1232260" y="9036"/>
                </a:lnTo>
                <a:lnTo>
                  <a:pt x="1169071" y="14019"/>
                </a:lnTo>
                <a:lnTo>
                  <a:pt x="1106870" y="20043"/>
                </a:lnTo>
                <a:lnTo>
                  <a:pt x="1045717" y="27085"/>
                </a:lnTo>
                <a:lnTo>
                  <a:pt x="985675" y="35119"/>
                </a:lnTo>
                <a:lnTo>
                  <a:pt x="926802" y="44123"/>
                </a:lnTo>
                <a:lnTo>
                  <a:pt x="869161" y="54072"/>
                </a:lnTo>
                <a:lnTo>
                  <a:pt x="812811" y="64942"/>
                </a:lnTo>
                <a:lnTo>
                  <a:pt x="757814" y="76709"/>
                </a:lnTo>
                <a:lnTo>
                  <a:pt x="704230" y="89349"/>
                </a:lnTo>
                <a:lnTo>
                  <a:pt x="652119" y="102838"/>
                </a:lnTo>
                <a:lnTo>
                  <a:pt x="601544" y="117152"/>
                </a:lnTo>
                <a:lnTo>
                  <a:pt x="552563" y="132266"/>
                </a:lnTo>
                <a:lnTo>
                  <a:pt x="505239" y="148157"/>
                </a:lnTo>
                <a:lnTo>
                  <a:pt x="459631" y="164800"/>
                </a:lnTo>
                <a:lnTo>
                  <a:pt x="415800" y="182172"/>
                </a:lnTo>
                <a:lnTo>
                  <a:pt x="373808" y="200249"/>
                </a:lnTo>
                <a:lnTo>
                  <a:pt x="333714" y="219005"/>
                </a:lnTo>
                <a:lnTo>
                  <a:pt x="295580" y="238419"/>
                </a:lnTo>
                <a:lnTo>
                  <a:pt x="259466" y="258464"/>
                </a:lnTo>
                <a:lnTo>
                  <a:pt x="225434" y="279118"/>
                </a:lnTo>
                <a:lnTo>
                  <a:pt x="193542" y="300356"/>
                </a:lnTo>
                <a:lnTo>
                  <a:pt x="136428" y="344487"/>
                </a:lnTo>
                <a:lnTo>
                  <a:pt x="88609" y="390667"/>
                </a:lnTo>
                <a:lnTo>
                  <a:pt x="50571" y="438702"/>
                </a:lnTo>
                <a:lnTo>
                  <a:pt x="22799" y="488400"/>
                </a:lnTo>
                <a:lnTo>
                  <a:pt x="5780" y="539568"/>
                </a:lnTo>
                <a:lnTo>
                  <a:pt x="0" y="592014"/>
                </a:lnTo>
                <a:lnTo>
                  <a:pt x="1455" y="618385"/>
                </a:lnTo>
                <a:lnTo>
                  <a:pt x="12916" y="670216"/>
                </a:lnTo>
                <a:lnTo>
                  <a:pt x="35372" y="720673"/>
                </a:lnTo>
                <a:lnTo>
                  <a:pt x="68337" y="769563"/>
                </a:lnTo>
                <a:lnTo>
                  <a:pt x="111326" y="816695"/>
                </a:lnTo>
                <a:lnTo>
                  <a:pt x="163854" y="861875"/>
                </a:lnTo>
                <a:lnTo>
                  <a:pt x="225434" y="904911"/>
                </a:lnTo>
                <a:lnTo>
                  <a:pt x="259466" y="925564"/>
                </a:lnTo>
                <a:lnTo>
                  <a:pt x="295580" y="945610"/>
                </a:lnTo>
                <a:lnTo>
                  <a:pt x="333714" y="965023"/>
                </a:lnTo>
                <a:lnTo>
                  <a:pt x="373808" y="983780"/>
                </a:lnTo>
                <a:lnTo>
                  <a:pt x="415800" y="1001857"/>
                </a:lnTo>
                <a:lnTo>
                  <a:pt x="459631" y="1019229"/>
                </a:lnTo>
                <a:lnTo>
                  <a:pt x="505239" y="1035872"/>
                </a:lnTo>
                <a:lnTo>
                  <a:pt x="552563" y="1051763"/>
                </a:lnTo>
                <a:lnTo>
                  <a:pt x="601544" y="1066877"/>
                </a:lnTo>
                <a:lnTo>
                  <a:pt x="652119" y="1081191"/>
                </a:lnTo>
                <a:lnTo>
                  <a:pt x="704230" y="1094680"/>
                </a:lnTo>
                <a:lnTo>
                  <a:pt x="757814" y="1107319"/>
                </a:lnTo>
                <a:lnTo>
                  <a:pt x="812811" y="1119086"/>
                </a:lnTo>
                <a:lnTo>
                  <a:pt x="869161" y="1129957"/>
                </a:lnTo>
                <a:lnTo>
                  <a:pt x="926802" y="1139906"/>
                </a:lnTo>
                <a:lnTo>
                  <a:pt x="985675" y="1148909"/>
                </a:lnTo>
                <a:lnTo>
                  <a:pt x="1045717" y="1156944"/>
                </a:lnTo>
                <a:lnTo>
                  <a:pt x="1106870" y="1163986"/>
                </a:lnTo>
                <a:lnTo>
                  <a:pt x="1169071" y="1170010"/>
                </a:lnTo>
                <a:lnTo>
                  <a:pt x="1232260" y="1174993"/>
                </a:lnTo>
                <a:lnTo>
                  <a:pt x="1296376" y="1178910"/>
                </a:lnTo>
                <a:lnTo>
                  <a:pt x="1361360" y="1181738"/>
                </a:lnTo>
                <a:lnTo>
                  <a:pt x="1427149" y="1183453"/>
                </a:lnTo>
                <a:lnTo>
                  <a:pt x="1493683" y="1184029"/>
                </a:lnTo>
                <a:lnTo>
                  <a:pt x="1560218" y="1183453"/>
                </a:lnTo>
                <a:lnTo>
                  <a:pt x="1626007" y="1181738"/>
                </a:lnTo>
                <a:lnTo>
                  <a:pt x="1690990" y="1178910"/>
                </a:lnTo>
                <a:lnTo>
                  <a:pt x="1755107" y="1174993"/>
                </a:lnTo>
                <a:lnTo>
                  <a:pt x="1818296" y="1170010"/>
                </a:lnTo>
                <a:lnTo>
                  <a:pt x="1880497" y="1163986"/>
                </a:lnTo>
                <a:lnTo>
                  <a:pt x="1941649" y="1156944"/>
                </a:lnTo>
                <a:lnTo>
                  <a:pt x="2001692" y="1148909"/>
                </a:lnTo>
                <a:lnTo>
                  <a:pt x="2060564" y="1139906"/>
                </a:lnTo>
                <a:lnTo>
                  <a:pt x="2118206" y="1129957"/>
                </a:lnTo>
                <a:lnTo>
                  <a:pt x="2174555" y="1119086"/>
                </a:lnTo>
                <a:lnTo>
                  <a:pt x="2229553" y="1107319"/>
                </a:lnTo>
                <a:lnTo>
                  <a:pt x="2283137" y="1094680"/>
                </a:lnTo>
                <a:lnTo>
                  <a:pt x="2335247" y="1081191"/>
                </a:lnTo>
                <a:lnTo>
                  <a:pt x="2385823" y="1066877"/>
                </a:lnTo>
                <a:lnTo>
                  <a:pt x="2434804" y="1051763"/>
                </a:lnTo>
                <a:lnTo>
                  <a:pt x="2482128" y="1035872"/>
                </a:lnTo>
                <a:lnTo>
                  <a:pt x="2527736" y="1019229"/>
                </a:lnTo>
                <a:lnTo>
                  <a:pt x="2571567" y="1001857"/>
                </a:lnTo>
                <a:lnTo>
                  <a:pt x="2613559" y="983780"/>
                </a:lnTo>
                <a:lnTo>
                  <a:pt x="2653652" y="965023"/>
                </a:lnTo>
                <a:lnTo>
                  <a:pt x="2691786" y="945610"/>
                </a:lnTo>
                <a:lnTo>
                  <a:pt x="2727900" y="925564"/>
                </a:lnTo>
                <a:lnTo>
                  <a:pt x="2761933" y="904911"/>
                </a:lnTo>
                <a:lnTo>
                  <a:pt x="2793824" y="883673"/>
                </a:lnTo>
                <a:lnTo>
                  <a:pt x="2850939" y="839541"/>
                </a:lnTo>
                <a:lnTo>
                  <a:pt x="2898758" y="793361"/>
                </a:lnTo>
                <a:lnTo>
                  <a:pt x="2936796" y="745326"/>
                </a:lnTo>
                <a:lnTo>
                  <a:pt x="2964567" y="695628"/>
                </a:lnTo>
                <a:lnTo>
                  <a:pt x="2981586" y="644460"/>
                </a:lnTo>
                <a:lnTo>
                  <a:pt x="2987367" y="592014"/>
                </a:lnTo>
                <a:lnTo>
                  <a:pt x="2985912" y="565643"/>
                </a:lnTo>
                <a:lnTo>
                  <a:pt x="2974451" y="513812"/>
                </a:lnTo>
                <a:lnTo>
                  <a:pt x="2951995" y="463355"/>
                </a:lnTo>
                <a:lnTo>
                  <a:pt x="2919030" y="414465"/>
                </a:lnTo>
                <a:lnTo>
                  <a:pt x="2876040" y="367333"/>
                </a:lnTo>
                <a:lnTo>
                  <a:pt x="2823513" y="322154"/>
                </a:lnTo>
                <a:lnTo>
                  <a:pt x="2761933" y="279118"/>
                </a:lnTo>
                <a:lnTo>
                  <a:pt x="2727900" y="258464"/>
                </a:lnTo>
                <a:lnTo>
                  <a:pt x="2691786" y="238419"/>
                </a:lnTo>
                <a:lnTo>
                  <a:pt x="2653652" y="219005"/>
                </a:lnTo>
                <a:lnTo>
                  <a:pt x="2613559" y="200249"/>
                </a:lnTo>
                <a:lnTo>
                  <a:pt x="2571567" y="182172"/>
                </a:lnTo>
                <a:lnTo>
                  <a:pt x="2527736" y="164800"/>
                </a:lnTo>
                <a:lnTo>
                  <a:pt x="2482128" y="148157"/>
                </a:lnTo>
                <a:lnTo>
                  <a:pt x="2434804" y="132266"/>
                </a:lnTo>
                <a:lnTo>
                  <a:pt x="2385823" y="117152"/>
                </a:lnTo>
                <a:lnTo>
                  <a:pt x="2335247" y="102838"/>
                </a:lnTo>
                <a:lnTo>
                  <a:pt x="2283137" y="89349"/>
                </a:lnTo>
                <a:lnTo>
                  <a:pt x="2229553" y="76709"/>
                </a:lnTo>
                <a:lnTo>
                  <a:pt x="2174555" y="64942"/>
                </a:lnTo>
                <a:lnTo>
                  <a:pt x="2118206" y="54072"/>
                </a:lnTo>
                <a:lnTo>
                  <a:pt x="2060564" y="44123"/>
                </a:lnTo>
                <a:lnTo>
                  <a:pt x="2001692" y="35119"/>
                </a:lnTo>
                <a:lnTo>
                  <a:pt x="1941649" y="27085"/>
                </a:lnTo>
                <a:lnTo>
                  <a:pt x="1880497" y="20043"/>
                </a:lnTo>
                <a:lnTo>
                  <a:pt x="1818296" y="14019"/>
                </a:lnTo>
                <a:lnTo>
                  <a:pt x="1755107" y="9036"/>
                </a:lnTo>
                <a:lnTo>
                  <a:pt x="1690990" y="5119"/>
                </a:lnTo>
                <a:lnTo>
                  <a:pt x="1626007" y="2291"/>
                </a:lnTo>
                <a:lnTo>
                  <a:pt x="1560218" y="576"/>
                </a:lnTo>
                <a:lnTo>
                  <a:pt x="149368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18559" y="4721860"/>
            <a:ext cx="1363345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3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LB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endParaRPr sz="2200">
              <a:latin typeface="Calibri"/>
              <a:cs typeface="Calibri"/>
            </a:endParaRPr>
          </a:p>
          <a:p>
            <a:pPr marL="12700" marR="5080" algn="ctr">
              <a:lnSpc>
                <a:spcPts val="2590"/>
              </a:lnSpc>
              <a:spcBef>
                <a:spcPts val="114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Negotiation Policy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11450" y="3264612"/>
            <a:ext cx="11516995" cy="2578735"/>
            <a:chOff x="2711450" y="3264612"/>
            <a:chExt cx="11516995" cy="2578735"/>
          </a:xfrm>
        </p:grpSpPr>
        <p:sp>
          <p:nvSpPr>
            <p:cNvPr id="11" name="object 11"/>
            <p:cNvSpPr/>
            <p:nvPr/>
          </p:nvSpPr>
          <p:spPr>
            <a:xfrm>
              <a:off x="2743200" y="3804080"/>
              <a:ext cx="2713355" cy="558800"/>
            </a:xfrm>
            <a:custGeom>
              <a:avLst/>
              <a:gdLst/>
              <a:ahLst/>
              <a:cxnLst/>
              <a:rect l="l" t="t" r="r" b="b"/>
              <a:pathLst>
                <a:path w="2713354" h="558800">
                  <a:moveTo>
                    <a:pt x="0" y="93060"/>
                  </a:moveTo>
                  <a:lnTo>
                    <a:pt x="7313" y="56837"/>
                  </a:lnTo>
                  <a:lnTo>
                    <a:pt x="27256" y="27256"/>
                  </a:lnTo>
                  <a:lnTo>
                    <a:pt x="56837" y="7313"/>
                  </a:lnTo>
                  <a:lnTo>
                    <a:pt x="93060" y="0"/>
                  </a:lnTo>
                  <a:lnTo>
                    <a:pt x="2619987" y="0"/>
                  </a:lnTo>
                  <a:lnTo>
                    <a:pt x="2656210" y="7313"/>
                  </a:lnTo>
                  <a:lnTo>
                    <a:pt x="2685791" y="27256"/>
                  </a:lnTo>
                  <a:lnTo>
                    <a:pt x="2705734" y="56837"/>
                  </a:lnTo>
                  <a:lnTo>
                    <a:pt x="2713048" y="93060"/>
                  </a:lnTo>
                  <a:lnTo>
                    <a:pt x="2713048" y="465298"/>
                  </a:lnTo>
                  <a:lnTo>
                    <a:pt x="2705734" y="501521"/>
                  </a:lnTo>
                  <a:lnTo>
                    <a:pt x="2685791" y="531102"/>
                  </a:lnTo>
                  <a:lnTo>
                    <a:pt x="2656210" y="551045"/>
                  </a:lnTo>
                  <a:lnTo>
                    <a:pt x="2619987" y="558359"/>
                  </a:lnTo>
                  <a:lnTo>
                    <a:pt x="93060" y="558359"/>
                  </a:lnTo>
                  <a:lnTo>
                    <a:pt x="56837" y="551045"/>
                  </a:lnTo>
                  <a:lnTo>
                    <a:pt x="27256" y="531102"/>
                  </a:lnTo>
                  <a:lnTo>
                    <a:pt x="7313" y="501521"/>
                  </a:lnTo>
                  <a:lnTo>
                    <a:pt x="0" y="465298"/>
                  </a:lnTo>
                  <a:lnTo>
                    <a:pt x="0" y="93060"/>
                  </a:lnTo>
                  <a:close/>
                </a:path>
              </a:pathLst>
            </a:custGeom>
            <a:ln w="635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8800" y="3772244"/>
              <a:ext cx="3962400" cy="558800"/>
            </a:xfrm>
            <a:custGeom>
              <a:avLst/>
              <a:gdLst/>
              <a:ahLst/>
              <a:cxnLst/>
              <a:rect l="l" t="t" r="r" b="b"/>
              <a:pathLst>
                <a:path w="3962400" h="558800">
                  <a:moveTo>
                    <a:pt x="0" y="93062"/>
                  </a:moveTo>
                  <a:lnTo>
                    <a:pt x="7313" y="56838"/>
                  </a:lnTo>
                  <a:lnTo>
                    <a:pt x="27257" y="27257"/>
                  </a:lnTo>
                  <a:lnTo>
                    <a:pt x="56838" y="7313"/>
                  </a:lnTo>
                  <a:lnTo>
                    <a:pt x="93062" y="0"/>
                  </a:lnTo>
                  <a:lnTo>
                    <a:pt x="3869337" y="0"/>
                  </a:lnTo>
                  <a:lnTo>
                    <a:pt x="3905561" y="7313"/>
                  </a:lnTo>
                  <a:lnTo>
                    <a:pt x="3935142" y="27257"/>
                  </a:lnTo>
                  <a:lnTo>
                    <a:pt x="3955086" y="56838"/>
                  </a:lnTo>
                  <a:lnTo>
                    <a:pt x="3962400" y="93062"/>
                  </a:lnTo>
                  <a:lnTo>
                    <a:pt x="3962400" y="465296"/>
                  </a:lnTo>
                  <a:lnTo>
                    <a:pt x="3955086" y="501520"/>
                  </a:lnTo>
                  <a:lnTo>
                    <a:pt x="3935142" y="531101"/>
                  </a:lnTo>
                  <a:lnTo>
                    <a:pt x="3905561" y="551045"/>
                  </a:lnTo>
                  <a:lnTo>
                    <a:pt x="3869337" y="558359"/>
                  </a:lnTo>
                  <a:lnTo>
                    <a:pt x="93062" y="558359"/>
                  </a:lnTo>
                  <a:lnTo>
                    <a:pt x="56838" y="551045"/>
                  </a:lnTo>
                  <a:lnTo>
                    <a:pt x="27257" y="531101"/>
                  </a:lnTo>
                  <a:lnTo>
                    <a:pt x="7313" y="501520"/>
                  </a:lnTo>
                  <a:lnTo>
                    <a:pt x="0" y="465296"/>
                  </a:lnTo>
                  <a:lnTo>
                    <a:pt x="0" y="93062"/>
                  </a:lnTo>
                  <a:close/>
                </a:path>
              </a:pathLst>
            </a:custGeom>
            <a:ln w="63500">
              <a:solidFill>
                <a:srgbClr val="934C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97660" y="3296362"/>
              <a:ext cx="3599179" cy="1034415"/>
            </a:xfrm>
            <a:custGeom>
              <a:avLst/>
              <a:gdLst/>
              <a:ahLst/>
              <a:cxnLst/>
              <a:rect l="l" t="t" r="r" b="b"/>
              <a:pathLst>
                <a:path w="3599180" h="1034414">
                  <a:moveTo>
                    <a:pt x="0" y="172376"/>
                  </a:moveTo>
                  <a:lnTo>
                    <a:pt x="6157" y="126552"/>
                  </a:lnTo>
                  <a:lnTo>
                    <a:pt x="23534" y="85374"/>
                  </a:lnTo>
                  <a:lnTo>
                    <a:pt x="50487" y="50487"/>
                  </a:lnTo>
                  <a:lnTo>
                    <a:pt x="85374" y="23534"/>
                  </a:lnTo>
                  <a:lnTo>
                    <a:pt x="126552" y="6157"/>
                  </a:lnTo>
                  <a:lnTo>
                    <a:pt x="172376" y="0"/>
                  </a:lnTo>
                  <a:lnTo>
                    <a:pt x="3426608" y="0"/>
                  </a:lnTo>
                  <a:lnTo>
                    <a:pt x="3472432" y="6157"/>
                  </a:lnTo>
                  <a:lnTo>
                    <a:pt x="3513609" y="23534"/>
                  </a:lnTo>
                  <a:lnTo>
                    <a:pt x="3548496" y="50487"/>
                  </a:lnTo>
                  <a:lnTo>
                    <a:pt x="3575450" y="85374"/>
                  </a:lnTo>
                  <a:lnTo>
                    <a:pt x="3592827" y="126552"/>
                  </a:lnTo>
                  <a:lnTo>
                    <a:pt x="3598985" y="172376"/>
                  </a:lnTo>
                  <a:lnTo>
                    <a:pt x="3598985" y="861863"/>
                  </a:lnTo>
                  <a:lnTo>
                    <a:pt x="3592827" y="907687"/>
                  </a:lnTo>
                  <a:lnTo>
                    <a:pt x="3575450" y="948865"/>
                  </a:lnTo>
                  <a:lnTo>
                    <a:pt x="3548496" y="983752"/>
                  </a:lnTo>
                  <a:lnTo>
                    <a:pt x="3513609" y="1010705"/>
                  </a:lnTo>
                  <a:lnTo>
                    <a:pt x="3472432" y="1028082"/>
                  </a:lnTo>
                  <a:lnTo>
                    <a:pt x="3426608" y="1034240"/>
                  </a:lnTo>
                  <a:lnTo>
                    <a:pt x="172376" y="1034240"/>
                  </a:lnTo>
                  <a:lnTo>
                    <a:pt x="126552" y="1028082"/>
                  </a:lnTo>
                  <a:lnTo>
                    <a:pt x="85374" y="1010705"/>
                  </a:lnTo>
                  <a:lnTo>
                    <a:pt x="50487" y="983752"/>
                  </a:lnTo>
                  <a:lnTo>
                    <a:pt x="23534" y="948865"/>
                  </a:lnTo>
                  <a:lnTo>
                    <a:pt x="6157" y="907687"/>
                  </a:lnTo>
                  <a:lnTo>
                    <a:pt x="0" y="861863"/>
                  </a:lnTo>
                  <a:lnTo>
                    <a:pt x="0" y="172376"/>
                  </a:lnTo>
                  <a:close/>
                </a:path>
              </a:pathLst>
            </a:custGeom>
            <a:ln w="635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2161" y="4659151"/>
              <a:ext cx="2987675" cy="1184275"/>
            </a:xfrm>
            <a:custGeom>
              <a:avLst/>
              <a:gdLst/>
              <a:ahLst/>
              <a:cxnLst/>
              <a:rect l="l" t="t" r="r" b="b"/>
              <a:pathLst>
                <a:path w="2987675" h="1184275">
                  <a:moveTo>
                    <a:pt x="1493683" y="0"/>
                  </a:moveTo>
                  <a:lnTo>
                    <a:pt x="1427149" y="576"/>
                  </a:lnTo>
                  <a:lnTo>
                    <a:pt x="1361360" y="2291"/>
                  </a:lnTo>
                  <a:lnTo>
                    <a:pt x="1296376" y="5119"/>
                  </a:lnTo>
                  <a:lnTo>
                    <a:pt x="1232260" y="9036"/>
                  </a:lnTo>
                  <a:lnTo>
                    <a:pt x="1169071" y="14019"/>
                  </a:lnTo>
                  <a:lnTo>
                    <a:pt x="1106870" y="20043"/>
                  </a:lnTo>
                  <a:lnTo>
                    <a:pt x="1045717" y="27085"/>
                  </a:lnTo>
                  <a:lnTo>
                    <a:pt x="985675" y="35119"/>
                  </a:lnTo>
                  <a:lnTo>
                    <a:pt x="926802" y="44123"/>
                  </a:lnTo>
                  <a:lnTo>
                    <a:pt x="869161" y="54072"/>
                  </a:lnTo>
                  <a:lnTo>
                    <a:pt x="812811" y="64942"/>
                  </a:lnTo>
                  <a:lnTo>
                    <a:pt x="757814" y="76709"/>
                  </a:lnTo>
                  <a:lnTo>
                    <a:pt x="704230" y="89349"/>
                  </a:lnTo>
                  <a:lnTo>
                    <a:pt x="652119" y="102838"/>
                  </a:lnTo>
                  <a:lnTo>
                    <a:pt x="601544" y="117152"/>
                  </a:lnTo>
                  <a:lnTo>
                    <a:pt x="552563" y="132266"/>
                  </a:lnTo>
                  <a:lnTo>
                    <a:pt x="505239" y="148157"/>
                  </a:lnTo>
                  <a:lnTo>
                    <a:pt x="459631" y="164800"/>
                  </a:lnTo>
                  <a:lnTo>
                    <a:pt x="415800" y="182172"/>
                  </a:lnTo>
                  <a:lnTo>
                    <a:pt x="373808" y="200249"/>
                  </a:lnTo>
                  <a:lnTo>
                    <a:pt x="333714" y="219005"/>
                  </a:lnTo>
                  <a:lnTo>
                    <a:pt x="295580" y="238419"/>
                  </a:lnTo>
                  <a:lnTo>
                    <a:pt x="259466" y="258464"/>
                  </a:lnTo>
                  <a:lnTo>
                    <a:pt x="225434" y="279118"/>
                  </a:lnTo>
                  <a:lnTo>
                    <a:pt x="193542" y="300356"/>
                  </a:lnTo>
                  <a:lnTo>
                    <a:pt x="136428" y="344487"/>
                  </a:lnTo>
                  <a:lnTo>
                    <a:pt x="88609" y="390667"/>
                  </a:lnTo>
                  <a:lnTo>
                    <a:pt x="50571" y="438702"/>
                  </a:lnTo>
                  <a:lnTo>
                    <a:pt x="22799" y="488400"/>
                  </a:lnTo>
                  <a:lnTo>
                    <a:pt x="5780" y="539568"/>
                  </a:lnTo>
                  <a:lnTo>
                    <a:pt x="0" y="592014"/>
                  </a:lnTo>
                  <a:lnTo>
                    <a:pt x="1455" y="618385"/>
                  </a:lnTo>
                  <a:lnTo>
                    <a:pt x="12916" y="670216"/>
                  </a:lnTo>
                  <a:lnTo>
                    <a:pt x="35372" y="720673"/>
                  </a:lnTo>
                  <a:lnTo>
                    <a:pt x="68337" y="769563"/>
                  </a:lnTo>
                  <a:lnTo>
                    <a:pt x="111326" y="816695"/>
                  </a:lnTo>
                  <a:lnTo>
                    <a:pt x="163854" y="861875"/>
                  </a:lnTo>
                  <a:lnTo>
                    <a:pt x="225434" y="904911"/>
                  </a:lnTo>
                  <a:lnTo>
                    <a:pt x="259466" y="925564"/>
                  </a:lnTo>
                  <a:lnTo>
                    <a:pt x="295580" y="945610"/>
                  </a:lnTo>
                  <a:lnTo>
                    <a:pt x="333714" y="965023"/>
                  </a:lnTo>
                  <a:lnTo>
                    <a:pt x="373808" y="983780"/>
                  </a:lnTo>
                  <a:lnTo>
                    <a:pt x="415800" y="1001857"/>
                  </a:lnTo>
                  <a:lnTo>
                    <a:pt x="459631" y="1019229"/>
                  </a:lnTo>
                  <a:lnTo>
                    <a:pt x="505239" y="1035872"/>
                  </a:lnTo>
                  <a:lnTo>
                    <a:pt x="552563" y="1051763"/>
                  </a:lnTo>
                  <a:lnTo>
                    <a:pt x="601544" y="1066877"/>
                  </a:lnTo>
                  <a:lnTo>
                    <a:pt x="652119" y="1081191"/>
                  </a:lnTo>
                  <a:lnTo>
                    <a:pt x="704230" y="1094680"/>
                  </a:lnTo>
                  <a:lnTo>
                    <a:pt x="757814" y="1107319"/>
                  </a:lnTo>
                  <a:lnTo>
                    <a:pt x="812811" y="1119086"/>
                  </a:lnTo>
                  <a:lnTo>
                    <a:pt x="869161" y="1129957"/>
                  </a:lnTo>
                  <a:lnTo>
                    <a:pt x="926802" y="1139906"/>
                  </a:lnTo>
                  <a:lnTo>
                    <a:pt x="985675" y="1148909"/>
                  </a:lnTo>
                  <a:lnTo>
                    <a:pt x="1045717" y="1156944"/>
                  </a:lnTo>
                  <a:lnTo>
                    <a:pt x="1106870" y="1163986"/>
                  </a:lnTo>
                  <a:lnTo>
                    <a:pt x="1169071" y="1170010"/>
                  </a:lnTo>
                  <a:lnTo>
                    <a:pt x="1232260" y="1174993"/>
                  </a:lnTo>
                  <a:lnTo>
                    <a:pt x="1296376" y="1178910"/>
                  </a:lnTo>
                  <a:lnTo>
                    <a:pt x="1361360" y="1181738"/>
                  </a:lnTo>
                  <a:lnTo>
                    <a:pt x="1427149" y="1183453"/>
                  </a:lnTo>
                  <a:lnTo>
                    <a:pt x="1493683" y="1184029"/>
                  </a:lnTo>
                  <a:lnTo>
                    <a:pt x="1560218" y="1183453"/>
                  </a:lnTo>
                  <a:lnTo>
                    <a:pt x="1626007" y="1181738"/>
                  </a:lnTo>
                  <a:lnTo>
                    <a:pt x="1690990" y="1178910"/>
                  </a:lnTo>
                  <a:lnTo>
                    <a:pt x="1755107" y="1174993"/>
                  </a:lnTo>
                  <a:lnTo>
                    <a:pt x="1818296" y="1170010"/>
                  </a:lnTo>
                  <a:lnTo>
                    <a:pt x="1880497" y="1163986"/>
                  </a:lnTo>
                  <a:lnTo>
                    <a:pt x="1941649" y="1156944"/>
                  </a:lnTo>
                  <a:lnTo>
                    <a:pt x="2001692" y="1148909"/>
                  </a:lnTo>
                  <a:lnTo>
                    <a:pt x="2060564" y="1139906"/>
                  </a:lnTo>
                  <a:lnTo>
                    <a:pt x="2118206" y="1129957"/>
                  </a:lnTo>
                  <a:lnTo>
                    <a:pt x="2174555" y="1119086"/>
                  </a:lnTo>
                  <a:lnTo>
                    <a:pt x="2229553" y="1107319"/>
                  </a:lnTo>
                  <a:lnTo>
                    <a:pt x="2283137" y="1094680"/>
                  </a:lnTo>
                  <a:lnTo>
                    <a:pt x="2335247" y="1081191"/>
                  </a:lnTo>
                  <a:lnTo>
                    <a:pt x="2385823" y="1066877"/>
                  </a:lnTo>
                  <a:lnTo>
                    <a:pt x="2434804" y="1051763"/>
                  </a:lnTo>
                  <a:lnTo>
                    <a:pt x="2482128" y="1035872"/>
                  </a:lnTo>
                  <a:lnTo>
                    <a:pt x="2527736" y="1019229"/>
                  </a:lnTo>
                  <a:lnTo>
                    <a:pt x="2571567" y="1001857"/>
                  </a:lnTo>
                  <a:lnTo>
                    <a:pt x="2613559" y="983780"/>
                  </a:lnTo>
                  <a:lnTo>
                    <a:pt x="2653652" y="965023"/>
                  </a:lnTo>
                  <a:lnTo>
                    <a:pt x="2691786" y="945610"/>
                  </a:lnTo>
                  <a:lnTo>
                    <a:pt x="2727900" y="925564"/>
                  </a:lnTo>
                  <a:lnTo>
                    <a:pt x="2761933" y="904911"/>
                  </a:lnTo>
                  <a:lnTo>
                    <a:pt x="2793824" y="883673"/>
                  </a:lnTo>
                  <a:lnTo>
                    <a:pt x="2850939" y="839541"/>
                  </a:lnTo>
                  <a:lnTo>
                    <a:pt x="2898758" y="793361"/>
                  </a:lnTo>
                  <a:lnTo>
                    <a:pt x="2936796" y="745326"/>
                  </a:lnTo>
                  <a:lnTo>
                    <a:pt x="2964567" y="695628"/>
                  </a:lnTo>
                  <a:lnTo>
                    <a:pt x="2981586" y="644460"/>
                  </a:lnTo>
                  <a:lnTo>
                    <a:pt x="2987367" y="592014"/>
                  </a:lnTo>
                  <a:lnTo>
                    <a:pt x="2985912" y="565643"/>
                  </a:lnTo>
                  <a:lnTo>
                    <a:pt x="2974451" y="513812"/>
                  </a:lnTo>
                  <a:lnTo>
                    <a:pt x="2951995" y="463355"/>
                  </a:lnTo>
                  <a:lnTo>
                    <a:pt x="2919030" y="414465"/>
                  </a:lnTo>
                  <a:lnTo>
                    <a:pt x="2876040" y="367333"/>
                  </a:lnTo>
                  <a:lnTo>
                    <a:pt x="2823513" y="322154"/>
                  </a:lnTo>
                  <a:lnTo>
                    <a:pt x="2761933" y="279118"/>
                  </a:lnTo>
                  <a:lnTo>
                    <a:pt x="2727900" y="258464"/>
                  </a:lnTo>
                  <a:lnTo>
                    <a:pt x="2691786" y="238419"/>
                  </a:lnTo>
                  <a:lnTo>
                    <a:pt x="2653652" y="219005"/>
                  </a:lnTo>
                  <a:lnTo>
                    <a:pt x="2613559" y="200249"/>
                  </a:lnTo>
                  <a:lnTo>
                    <a:pt x="2571567" y="182172"/>
                  </a:lnTo>
                  <a:lnTo>
                    <a:pt x="2527736" y="164800"/>
                  </a:lnTo>
                  <a:lnTo>
                    <a:pt x="2482128" y="148157"/>
                  </a:lnTo>
                  <a:lnTo>
                    <a:pt x="2434804" y="132266"/>
                  </a:lnTo>
                  <a:lnTo>
                    <a:pt x="2385823" y="117152"/>
                  </a:lnTo>
                  <a:lnTo>
                    <a:pt x="2335247" y="102838"/>
                  </a:lnTo>
                  <a:lnTo>
                    <a:pt x="2283137" y="89349"/>
                  </a:lnTo>
                  <a:lnTo>
                    <a:pt x="2229553" y="76709"/>
                  </a:lnTo>
                  <a:lnTo>
                    <a:pt x="2174555" y="64942"/>
                  </a:lnTo>
                  <a:lnTo>
                    <a:pt x="2118206" y="54072"/>
                  </a:lnTo>
                  <a:lnTo>
                    <a:pt x="2060564" y="44123"/>
                  </a:lnTo>
                  <a:lnTo>
                    <a:pt x="2001692" y="35119"/>
                  </a:lnTo>
                  <a:lnTo>
                    <a:pt x="1941649" y="27085"/>
                  </a:lnTo>
                  <a:lnTo>
                    <a:pt x="1880497" y="20043"/>
                  </a:lnTo>
                  <a:lnTo>
                    <a:pt x="1818296" y="14019"/>
                  </a:lnTo>
                  <a:lnTo>
                    <a:pt x="1755107" y="9036"/>
                  </a:lnTo>
                  <a:lnTo>
                    <a:pt x="1690990" y="5119"/>
                  </a:lnTo>
                  <a:lnTo>
                    <a:pt x="1626007" y="2291"/>
                  </a:lnTo>
                  <a:lnTo>
                    <a:pt x="1560218" y="576"/>
                  </a:lnTo>
                  <a:lnTo>
                    <a:pt x="149368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79870" y="5057140"/>
            <a:ext cx="163131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SSL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Certificate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34516" y="1202071"/>
            <a:ext cx="3827145" cy="1357630"/>
          </a:xfrm>
          <a:custGeom>
            <a:avLst/>
            <a:gdLst/>
            <a:ahLst/>
            <a:cxnLst/>
            <a:rect l="l" t="t" r="r" b="b"/>
            <a:pathLst>
              <a:path w="3827144" h="1357630">
                <a:moveTo>
                  <a:pt x="1913288" y="0"/>
                </a:moveTo>
                <a:lnTo>
                  <a:pt x="1844664" y="428"/>
                </a:lnTo>
                <a:lnTo>
                  <a:pt x="1776648" y="1703"/>
                </a:lnTo>
                <a:lnTo>
                  <a:pt x="1709281" y="3812"/>
                </a:lnTo>
                <a:lnTo>
                  <a:pt x="1642602" y="6739"/>
                </a:lnTo>
                <a:lnTo>
                  <a:pt x="1576653" y="10470"/>
                </a:lnTo>
                <a:lnTo>
                  <a:pt x="1511473" y="14990"/>
                </a:lnTo>
                <a:lnTo>
                  <a:pt x="1447103" y="20286"/>
                </a:lnTo>
                <a:lnTo>
                  <a:pt x="1383584" y="26344"/>
                </a:lnTo>
                <a:lnTo>
                  <a:pt x="1320956" y="33147"/>
                </a:lnTo>
                <a:lnTo>
                  <a:pt x="1259259" y="40684"/>
                </a:lnTo>
                <a:lnTo>
                  <a:pt x="1198535" y="48938"/>
                </a:lnTo>
                <a:lnTo>
                  <a:pt x="1138823" y="57896"/>
                </a:lnTo>
                <a:lnTo>
                  <a:pt x="1080164" y="67543"/>
                </a:lnTo>
                <a:lnTo>
                  <a:pt x="1022598" y="77865"/>
                </a:lnTo>
                <a:lnTo>
                  <a:pt x="966166" y="88847"/>
                </a:lnTo>
                <a:lnTo>
                  <a:pt x="910909" y="100476"/>
                </a:lnTo>
                <a:lnTo>
                  <a:pt x="856866" y="112737"/>
                </a:lnTo>
                <a:lnTo>
                  <a:pt x="804079" y="125615"/>
                </a:lnTo>
                <a:lnTo>
                  <a:pt x="752588" y="139096"/>
                </a:lnTo>
                <a:lnTo>
                  <a:pt x="702432" y="153167"/>
                </a:lnTo>
                <a:lnTo>
                  <a:pt x="653654" y="167811"/>
                </a:lnTo>
                <a:lnTo>
                  <a:pt x="606292" y="183016"/>
                </a:lnTo>
                <a:lnTo>
                  <a:pt x="560389" y="198766"/>
                </a:lnTo>
                <a:lnTo>
                  <a:pt x="515983" y="215048"/>
                </a:lnTo>
                <a:lnTo>
                  <a:pt x="473116" y="231847"/>
                </a:lnTo>
                <a:lnTo>
                  <a:pt x="431828" y="249148"/>
                </a:lnTo>
                <a:lnTo>
                  <a:pt x="392160" y="266938"/>
                </a:lnTo>
                <a:lnTo>
                  <a:pt x="354152" y="285202"/>
                </a:lnTo>
                <a:lnTo>
                  <a:pt x="317844" y="303925"/>
                </a:lnTo>
                <a:lnTo>
                  <a:pt x="283277" y="323094"/>
                </a:lnTo>
                <a:lnTo>
                  <a:pt x="250491" y="342693"/>
                </a:lnTo>
                <a:lnTo>
                  <a:pt x="190427" y="383128"/>
                </a:lnTo>
                <a:lnTo>
                  <a:pt x="137973" y="425113"/>
                </a:lnTo>
                <a:lnTo>
                  <a:pt x="93455" y="468535"/>
                </a:lnTo>
                <a:lnTo>
                  <a:pt x="57195" y="513279"/>
                </a:lnTo>
                <a:lnTo>
                  <a:pt x="29518" y="559230"/>
                </a:lnTo>
                <a:lnTo>
                  <a:pt x="10748" y="606273"/>
                </a:lnTo>
                <a:lnTo>
                  <a:pt x="1207" y="654292"/>
                </a:lnTo>
                <a:lnTo>
                  <a:pt x="0" y="678633"/>
                </a:lnTo>
                <a:lnTo>
                  <a:pt x="1207" y="702973"/>
                </a:lnTo>
                <a:lnTo>
                  <a:pt x="10748" y="750993"/>
                </a:lnTo>
                <a:lnTo>
                  <a:pt x="29518" y="798036"/>
                </a:lnTo>
                <a:lnTo>
                  <a:pt x="57195" y="843986"/>
                </a:lnTo>
                <a:lnTo>
                  <a:pt x="93455" y="888730"/>
                </a:lnTo>
                <a:lnTo>
                  <a:pt x="137973" y="932152"/>
                </a:lnTo>
                <a:lnTo>
                  <a:pt x="190427" y="974138"/>
                </a:lnTo>
                <a:lnTo>
                  <a:pt x="250491" y="1014572"/>
                </a:lnTo>
                <a:lnTo>
                  <a:pt x="283277" y="1034171"/>
                </a:lnTo>
                <a:lnTo>
                  <a:pt x="317844" y="1053340"/>
                </a:lnTo>
                <a:lnTo>
                  <a:pt x="354152" y="1072063"/>
                </a:lnTo>
                <a:lnTo>
                  <a:pt x="392160" y="1090327"/>
                </a:lnTo>
                <a:lnTo>
                  <a:pt x="431828" y="1108117"/>
                </a:lnTo>
                <a:lnTo>
                  <a:pt x="473116" y="1125418"/>
                </a:lnTo>
                <a:lnTo>
                  <a:pt x="515983" y="1142217"/>
                </a:lnTo>
                <a:lnTo>
                  <a:pt x="560389" y="1158499"/>
                </a:lnTo>
                <a:lnTo>
                  <a:pt x="606292" y="1174249"/>
                </a:lnTo>
                <a:lnTo>
                  <a:pt x="653654" y="1189454"/>
                </a:lnTo>
                <a:lnTo>
                  <a:pt x="702432" y="1204099"/>
                </a:lnTo>
                <a:lnTo>
                  <a:pt x="752588" y="1218169"/>
                </a:lnTo>
                <a:lnTo>
                  <a:pt x="804079" y="1231650"/>
                </a:lnTo>
                <a:lnTo>
                  <a:pt x="856866" y="1244529"/>
                </a:lnTo>
                <a:lnTo>
                  <a:pt x="910909" y="1256789"/>
                </a:lnTo>
                <a:lnTo>
                  <a:pt x="966166" y="1268418"/>
                </a:lnTo>
                <a:lnTo>
                  <a:pt x="1022598" y="1279401"/>
                </a:lnTo>
                <a:lnTo>
                  <a:pt x="1080164" y="1289723"/>
                </a:lnTo>
                <a:lnTo>
                  <a:pt x="1138823" y="1299370"/>
                </a:lnTo>
                <a:lnTo>
                  <a:pt x="1198535" y="1308328"/>
                </a:lnTo>
                <a:lnTo>
                  <a:pt x="1259259" y="1316582"/>
                </a:lnTo>
                <a:lnTo>
                  <a:pt x="1320956" y="1324118"/>
                </a:lnTo>
                <a:lnTo>
                  <a:pt x="1383584" y="1330922"/>
                </a:lnTo>
                <a:lnTo>
                  <a:pt x="1447103" y="1336979"/>
                </a:lnTo>
                <a:lnTo>
                  <a:pt x="1511473" y="1342275"/>
                </a:lnTo>
                <a:lnTo>
                  <a:pt x="1576653" y="1346796"/>
                </a:lnTo>
                <a:lnTo>
                  <a:pt x="1642602" y="1350527"/>
                </a:lnTo>
                <a:lnTo>
                  <a:pt x="1709281" y="1353454"/>
                </a:lnTo>
                <a:lnTo>
                  <a:pt x="1776648" y="1355562"/>
                </a:lnTo>
                <a:lnTo>
                  <a:pt x="1844664" y="1356838"/>
                </a:lnTo>
                <a:lnTo>
                  <a:pt x="1913288" y="1357266"/>
                </a:lnTo>
                <a:lnTo>
                  <a:pt x="1981911" y="1356838"/>
                </a:lnTo>
                <a:lnTo>
                  <a:pt x="2049926" y="1355562"/>
                </a:lnTo>
                <a:lnTo>
                  <a:pt x="2117294" y="1353454"/>
                </a:lnTo>
                <a:lnTo>
                  <a:pt x="2183972" y="1350527"/>
                </a:lnTo>
                <a:lnTo>
                  <a:pt x="2249922" y="1346796"/>
                </a:lnTo>
                <a:lnTo>
                  <a:pt x="2315102" y="1342275"/>
                </a:lnTo>
                <a:lnTo>
                  <a:pt x="2379471" y="1336979"/>
                </a:lnTo>
                <a:lnTo>
                  <a:pt x="2442991" y="1330922"/>
                </a:lnTo>
                <a:lnTo>
                  <a:pt x="2505619" y="1324118"/>
                </a:lnTo>
                <a:lnTo>
                  <a:pt x="2567315" y="1316582"/>
                </a:lnTo>
                <a:lnTo>
                  <a:pt x="2628040" y="1308328"/>
                </a:lnTo>
                <a:lnTo>
                  <a:pt x="2687752" y="1299370"/>
                </a:lnTo>
                <a:lnTo>
                  <a:pt x="2746411" y="1289723"/>
                </a:lnTo>
                <a:lnTo>
                  <a:pt x="2803977" y="1279401"/>
                </a:lnTo>
                <a:lnTo>
                  <a:pt x="2860409" y="1268418"/>
                </a:lnTo>
                <a:lnTo>
                  <a:pt x="2915666" y="1256789"/>
                </a:lnTo>
                <a:lnTo>
                  <a:pt x="2969709" y="1244529"/>
                </a:lnTo>
                <a:lnTo>
                  <a:pt x="3022496" y="1231650"/>
                </a:lnTo>
                <a:lnTo>
                  <a:pt x="3073988" y="1218169"/>
                </a:lnTo>
                <a:lnTo>
                  <a:pt x="3124143" y="1204099"/>
                </a:lnTo>
                <a:lnTo>
                  <a:pt x="3172922" y="1189454"/>
                </a:lnTo>
                <a:lnTo>
                  <a:pt x="3220283" y="1174249"/>
                </a:lnTo>
                <a:lnTo>
                  <a:pt x="3266187" y="1158499"/>
                </a:lnTo>
                <a:lnTo>
                  <a:pt x="3310593" y="1142217"/>
                </a:lnTo>
                <a:lnTo>
                  <a:pt x="3353460" y="1125418"/>
                </a:lnTo>
                <a:lnTo>
                  <a:pt x="3394748" y="1108117"/>
                </a:lnTo>
                <a:lnTo>
                  <a:pt x="3434417" y="1090327"/>
                </a:lnTo>
                <a:lnTo>
                  <a:pt x="3472425" y="1072063"/>
                </a:lnTo>
                <a:lnTo>
                  <a:pt x="3508733" y="1053340"/>
                </a:lnTo>
                <a:lnTo>
                  <a:pt x="3543300" y="1034171"/>
                </a:lnTo>
                <a:lnTo>
                  <a:pt x="3576086" y="1014572"/>
                </a:lnTo>
                <a:lnTo>
                  <a:pt x="3636151" y="974138"/>
                </a:lnTo>
                <a:lnTo>
                  <a:pt x="3688605" y="932152"/>
                </a:lnTo>
                <a:lnTo>
                  <a:pt x="3733124" y="888730"/>
                </a:lnTo>
                <a:lnTo>
                  <a:pt x="3769383" y="843986"/>
                </a:lnTo>
                <a:lnTo>
                  <a:pt x="3797060" y="798036"/>
                </a:lnTo>
                <a:lnTo>
                  <a:pt x="3815831" y="750993"/>
                </a:lnTo>
                <a:lnTo>
                  <a:pt x="3825372" y="702973"/>
                </a:lnTo>
                <a:lnTo>
                  <a:pt x="3826579" y="678633"/>
                </a:lnTo>
                <a:lnTo>
                  <a:pt x="3825372" y="654292"/>
                </a:lnTo>
                <a:lnTo>
                  <a:pt x="3815831" y="606273"/>
                </a:lnTo>
                <a:lnTo>
                  <a:pt x="3797060" y="559230"/>
                </a:lnTo>
                <a:lnTo>
                  <a:pt x="3769383" y="513279"/>
                </a:lnTo>
                <a:lnTo>
                  <a:pt x="3733124" y="468535"/>
                </a:lnTo>
                <a:lnTo>
                  <a:pt x="3688605" y="425113"/>
                </a:lnTo>
                <a:lnTo>
                  <a:pt x="3636151" y="383128"/>
                </a:lnTo>
                <a:lnTo>
                  <a:pt x="3576086" y="342693"/>
                </a:lnTo>
                <a:lnTo>
                  <a:pt x="3543300" y="323094"/>
                </a:lnTo>
                <a:lnTo>
                  <a:pt x="3508733" y="303925"/>
                </a:lnTo>
                <a:lnTo>
                  <a:pt x="3472425" y="285202"/>
                </a:lnTo>
                <a:lnTo>
                  <a:pt x="3434417" y="266938"/>
                </a:lnTo>
                <a:lnTo>
                  <a:pt x="3394748" y="249148"/>
                </a:lnTo>
                <a:lnTo>
                  <a:pt x="3353460" y="231847"/>
                </a:lnTo>
                <a:lnTo>
                  <a:pt x="3310593" y="215048"/>
                </a:lnTo>
                <a:lnTo>
                  <a:pt x="3266187" y="198766"/>
                </a:lnTo>
                <a:lnTo>
                  <a:pt x="3220283" y="183016"/>
                </a:lnTo>
                <a:lnTo>
                  <a:pt x="3172922" y="167811"/>
                </a:lnTo>
                <a:lnTo>
                  <a:pt x="3124143" y="153167"/>
                </a:lnTo>
                <a:lnTo>
                  <a:pt x="3073988" y="139096"/>
                </a:lnTo>
                <a:lnTo>
                  <a:pt x="3022496" y="125615"/>
                </a:lnTo>
                <a:lnTo>
                  <a:pt x="2969709" y="112737"/>
                </a:lnTo>
                <a:lnTo>
                  <a:pt x="2915666" y="100476"/>
                </a:lnTo>
                <a:lnTo>
                  <a:pt x="2860409" y="88847"/>
                </a:lnTo>
                <a:lnTo>
                  <a:pt x="2803977" y="77865"/>
                </a:lnTo>
                <a:lnTo>
                  <a:pt x="2746411" y="67543"/>
                </a:lnTo>
                <a:lnTo>
                  <a:pt x="2687752" y="57896"/>
                </a:lnTo>
                <a:lnTo>
                  <a:pt x="2628040" y="48938"/>
                </a:lnTo>
                <a:lnTo>
                  <a:pt x="2567315" y="40684"/>
                </a:lnTo>
                <a:lnTo>
                  <a:pt x="2505619" y="33147"/>
                </a:lnTo>
                <a:lnTo>
                  <a:pt x="2442991" y="26344"/>
                </a:lnTo>
                <a:lnTo>
                  <a:pt x="2379471" y="20286"/>
                </a:lnTo>
                <a:lnTo>
                  <a:pt x="2315102" y="14990"/>
                </a:lnTo>
                <a:lnTo>
                  <a:pt x="2249922" y="10470"/>
                </a:lnTo>
                <a:lnTo>
                  <a:pt x="2183972" y="6739"/>
                </a:lnTo>
                <a:lnTo>
                  <a:pt x="2117294" y="3812"/>
                </a:lnTo>
                <a:lnTo>
                  <a:pt x="2049926" y="1703"/>
                </a:lnTo>
                <a:lnTo>
                  <a:pt x="1981911" y="428"/>
                </a:lnTo>
                <a:lnTo>
                  <a:pt x="191328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58830" y="1353819"/>
            <a:ext cx="2376805" cy="10191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80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443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84219" y="4499743"/>
            <a:ext cx="2413487" cy="306445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72041" y="2553870"/>
            <a:ext cx="10795000" cy="2114550"/>
            <a:chOff x="1672041" y="2553870"/>
            <a:chExt cx="10795000" cy="2114550"/>
          </a:xfrm>
        </p:grpSpPr>
        <p:sp>
          <p:nvSpPr>
            <p:cNvPr id="20" name="object 20"/>
            <p:cNvSpPr/>
            <p:nvPr/>
          </p:nvSpPr>
          <p:spPr>
            <a:xfrm>
              <a:off x="1672041" y="2553870"/>
              <a:ext cx="227329" cy="628650"/>
            </a:xfrm>
            <a:custGeom>
              <a:avLst/>
              <a:gdLst/>
              <a:ahLst/>
              <a:cxnLst/>
              <a:rect l="l" t="t" r="r" b="b"/>
              <a:pathLst>
                <a:path w="227330" h="628650">
                  <a:moveTo>
                    <a:pt x="0" y="502285"/>
                  </a:moveTo>
                  <a:lnTo>
                    <a:pt x="21943" y="628178"/>
                  </a:lnTo>
                  <a:lnTo>
                    <a:pt x="102613" y="542403"/>
                  </a:lnTo>
                  <a:lnTo>
                    <a:pt x="67527" y="542403"/>
                  </a:lnTo>
                  <a:lnTo>
                    <a:pt x="31029" y="531468"/>
                  </a:lnTo>
                  <a:lnTo>
                    <a:pt x="36497" y="513219"/>
                  </a:lnTo>
                  <a:lnTo>
                    <a:pt x="0" y="502285"/>
                  </a:lnTo>
                  <a:close/>
                </a:path>
                <a:path w="227330" h="628650">
                  <a:moveTo>
                    <a:pt x="36497" y="513219"/>
                  </a:moveTo>
                  <a:lnTo>
                    <a:pt x="31029" y="531468"/>
                  </a:lnTo>
                  <a:lnTo>
                    <a:pt x="67527" y="542403"/>
                  </a:lnTo>
                  <a:lnTo>
                    <a:pt x="72994" y="524154"/>
                  </a:lnTo>
                  <a:lnTo>
                    <a:pt x="36497" y="513219"/>
                  </a:lnTo>
                  <a:close/>
                </a:path>
                <a:path w="227330" h="628650">
                  <a:moveTo>
                    <a:pt x="72994" y="524154"/>
                  </a:moveTo>
                  <a:lnTo>
                    <a:pt x="67527" y="542403"/>
                  </a:lnTo>
                  <a:lnTo>
                    <a:pt x="102613" y="542403"/>
                  </a:lnTo>
                  <a:lnTo>
                    <a:pt x="109491" y="535089"/>
                  </a:lnTo>
                  <a:lnTo>
                    <a:pt x="72994" y="524154"/>
                  </a:lnTo>
                  <a:close/>
                </a:path>
                <a:path w="227330" h="628650">
                  <a:moveTo>
                    <a:pt x="190256" y="0"/>
                  </a:moveTo>
                  <a:lnTo>
                    <a:pt x="36497" y="513219"/>
                  </a:lnTo>
                  <a:lnTo>
                    <a:pt x="72994" y="524154"/>
                  </a:lnTo>
                  <a:lnTo>
                    <a:pt x="226753" y="10934"/>
                  </a:lnTo>
                  <a:lnTo>
                    <a:pt x="190256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42575" y="4362438"/>
              <a:ext cx="114300" cy="297180"/>
            </a:xfrm>
            <a:custGeom>
              <a:avLst/>
              <a:gdLst/>
              <a:ahLst/>
              <a:cxnLst/>
              <a:rect l="l" t="t" r="r" b="b"/>
              <a:pathLst>
                <a:path w="114300" h="297179">
                  <a:moveTo>
                    <a:pt x="38099" y="114300"/>
                  </a:moveTo>
                  <a:lnTo>
                    <a:pt x="38098" y="296712"/>
                  </a:lnTo>
                  <a:lnTo>
                    <a:pt x="76198" y="296712"/>
                  </a:lnTo>
                  <a:lnTo>
                    <a:pt x="76199" y="114300"/>
                  </a:lnTo>
                  <a:lnTo>
                    <a:pt x="38099" y="114300"/>
                  </a:lnTo>
                  <a:close/>
                </a:path>
                <a:path w="114300" h="297179">
                  <a:moveTo>
                    <a:pt x="104774" y="95250"/>
                  </a:moveTo>
                  <a:lnTo>
                    <a:pt x="76200" y="95250"/>
                  </a:lnTo>
                  <a:lnTo>
                    <a:pt x="76199" y="114300"/>
                  </a:lnTo>
                  <a:lnTo>
                    <a:pt x="114300" y="114301"/>
                  </a:lnTo>
                  <a:lnTo>
                    <a:pt x="104774" y="95250"/>
                  </a:lnTo>
                  <a:close/>
                </a:path>
                <a:path w="114300" h="297179">
                  <a:moveTo>
                    <a:pt x="76200" y="95250"/>
                  </a:moveTo>
                  <a:lnTo>
                    <a:pt x="38100" y="95250"/>
                  </a:lnTo>
                  <a:lnTo>
                    <a:pt x="38099" y="114300"/>
                  </a:lnTo>
                  <a:lnTo>
                    <a:pt x="76199" y="114300"/>
                  </a:lnTo>
                  <a:lnTo>
                    <a:pt x="76200" y="95250"/>
                  </a:lnTo>
                  <a:close/>
                </a:path>
                <a:path w="114300" h="297179">
                  <a:moveTo>
                    <a:pt x="57150" y="0"/>
                  </a:moveTo>
                  <a:lnTo>
                    <a:pt x="0" y="114300"/>
                  </a:lnTo>
                  <a:lnTo>
                    <a:pt x="38099" y="114300"/>
                  </a:lnTo>
                  <a:lnTo>
                    <a:pt x="38100" y="95250"/>
                  </a:lnTo>
                  <a:lnTo>
                    <a:pt x="104774" y="952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0000" y="4330603"/>
              <a:ext cx="193040" cy="337820"/>
            </a:xfrm>
            <a:custGeom>
              <a:avLst/>
              <a:gdLst/>
              <a:ahLst/>
              <a:cxnLst/>
              <a:rect l="l" t="t" r="r" b="b"/>
              <a:pathLst>
                <a:path w="193040" h="337820">
                  <a:moveTo>
                    <a:pt x="70731" y="91783"/>
                  </a:moveTo>
                  <a:lnTo>
                    <a:pt x="37140" y="109762"/>
                  </a:lnTo>
                  <a:lnTo>
                    <a:pt x="159049" y="337536"/>
                  </a:lnTo>
                  <a:lnTo>
                    <a:pt x="192641" y="319558"/>
                  </a:lnTo>
                  <a:lnTo>
                    <a:pt x="70731" y="91783"/>
                  </a:lnTo>
                  <a:close/>
                </a:path>
                <a:path w="193040" h="337820">
                  <a:moveTo>
                    <a:pt x="0" y="0"/>
                  </a:moveTo>
                  <a:lnTo>
                    <a:pt x="3548" y="127741"/>
                  </a:lnTo>
                  <a:lnTo>
                    <a:pt x="37140" y="109762"/>
                  </a:lnTo>
                  <a:lnTo>
                    <a:pt x="28150" y="92966"/>
                  </a:lnTo>
                  <a:lnTo>
                    <a:pt x="61742" y="74988"/>
                  </a:lnTo>
                  <a:lnTo>
                    <a:pt x="102111" y="74988"/>
                  </a:lnTo>
                  <a:lnTo>
                    <a:pt x="104322" y="73804"/>
                  </a:lnTo>
                  <a:lnTo>
                    <a:pt x="0" y="0"/>
                  </a:lnTo>
                  <a:close/>
                </a:path>
                <a:path w="193040" h="337820">
                  <a:moveTo>
                    <a:pt x="61742" y="74988"/>
                  </a:moveTo>
                  <a:lnTo>
                    <a:pt x="28150" y="92966"/>
                  </a:lnTo>
                  <a:lnTo>
                    <a:pt x="37140" y="109762"/>
                  </a:lnTo>
                  <a:lnTo>
                    <a:pt x="70731" y="91783"/>
                  </a:lnTo>
                  <a:lnTo>
                    <a:pt x="61742" y="74988"/>
                  </a:lnTo>
                  <a:close/>
                </a:path>
                <a:path w="193040" h="337820">
                  <a:moveTo>
                    <a:pt x="102111" y="74988"/>
                  </a:moveTo>
                  <a:lnTo>
                    <a:pt x="61742" y="74988"/>
                  </a:lnTo>
                  <a:lnTo>
                    <a:pt x="70731" y="91783"/>
                  </a:lnTo>
                  <a:lnTo>
                    <a:pt x="102111" y="74988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347974" y="2558031"/>
              <a:ext cx="119380" cy="738505"/>
            </a:xfrm>
            <a:custGeom>
              <a:avLst/>
              <a:gdLst/>
              <a:ahLst/>
              <a:cxnLst/>
              <a:rect l="l" t="t" r="r" b="b"/>
              <a:pathLst>
                <a:path w="119379" h="738504">
                  <a:moveTo>
                    <a:pt x="0" y="620382"/>
                  </a:moveTo>
                  <a:lnTo>
                    <a:pt x="49178" y="738331"/>
                  </a:lnTo>
                  <a:lnTo>
                    <a:pt x="104375" y="644611"/>
                  </a:lnTo>
                  <a:lnTo>
                    <a:pt x="74714" y="644611"/>
                  </a:lnTo>
                  <a:lnTo>
                    <a:pt x="36704" y="641998"/>
                  </a:lnTo>
                  <a:lnTo>
                    <a:pt x="38010" y="622994"/>
                  </a:lnTo>
                  <a:lnTo>
                    <a:pt x="0" y="620382"/>
                  </a:lnTo>
                  <a:close/>
                </a:path>
                <a:path w="119379" h="738504">
                  <a:moveTo>
                    <a:pt x="38010" y="622994"/>
                  </a:moveTo>
                  <a:lnTo>
                    <a:pt x="36704" y="641998"/>
                  </a:lnTo>
                  <a:lnTo>
                    <a:pt x="74714" y="644611"/>
                  </a:lnTo>
                  <a:lnTo>
                    <a:pt x="76020" y="625606"/>
                  </a:lnTo>
                  <a:lnTo>
                    <a:pt x="38010" y="622994"/>
                  </a:lnTo>
                  <a:close/>
                </a:path>
                <a:path w="119379" h="738504">
                  <a:moveTo>
                    <a:pt x="76020" y="625606"/>
                  </a:moveTo>
                  <a:lnTo>
                    <a:pt x="74714" y="644611"/>
                  </a:lnTo>
                  <a:lnTo>
                    <a:pt x="104375" y="644611"/>
                  </a:lnTo>
                  <a:lnTo>
                    <a:pt x="114030" y="628218"/>
                  </a:lnTo>
                  <a:lnTo>
                    <a:pt x="76020" y="625606"/>
                  </a:lnTo>
                  <a:close/>
                </a:path>
                <a:path w="119379" h="738504">
                  <a:moveTo>
                    <a:pt x="80825" y="0"/>
                  </a:moveTo>
                  <a:lnTo>
                    <a:pt x="38010" y="622994"/>
                  </a:lnTo>
                  <a:lnTo>
                    <a:pt x="76020" y="625606"/>
                  </a:lnTo>
                  <a:lnTo>
                    <a:pt x="118835" y="2612"/>
                  </a:lnTo>
                  <a:lnTo>
                    <a:pt x="80825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7364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Microservices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1284" y="2039491"/>
            <a:ext cx="3035935" cy="3717290"/>
            <a:chOff x="2751284" y="2039491"/>
            <a:chExt cx="3035935" cy="3717290"/>
          </a:xfrm>
        </p:grpSpPr>
        <p:sp>
          <p:nvSpPr>
            <p:cNvPr id="4" name="object 4"/>
            <p:cNvSpPr/>
            <p:nvPr/>
          </p:nvSpPr>
          <p:spPr>
            <a:xfrm>
              <a:off x="2763984" y="2052191"/>
              <a:ext cx="3010535" cy="3691890"/>
            </a:xfrm>
            <a:custGeom>
              <a:avLst/>
              <a:gdLst/>
              <a:ahLst/>
              <a:cxnLst/>
              <a:rect l="l" t="t" r="r" b="b"/>
              <a:pathLst>
                <a:path w="3010535" h="3691890">
                  <a:moveTo>
                    <a:pt x="3009952" y="0"/>
                  </a:moveTo>
                  <a:lnTo>
                    <a:pt x="0" y="0"/>
                  </a:lnTo>
                  <a:lnTo>
                    <a:pt x="0" y="3691323"/>
                  </a:lnTo>
                  <a:lnTo>
                    <a:pt x="3009952" y="3691323"/>
                  </a:lnTo>
                  <a:lnTo>
                    <a:pt x="300995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3984" y="2052191"/>
              <a:ext cx="3010535" cy="3691890"/>
            </a:xfrm>
            <a:custGeom>
              <a:avLst/>
              <a:gdLst/>
              <a:ahLst/>
              <a:cxnLst/>
              <a:rect l="l" t="t" r="r" b="b"/>
              <a:pathLst>
                <a:path w="3010535" h="3691890">
                  <a:moveTo>
                    <a:pt x="0" y="0"/>
                  </a:moveTo>
                  <a:lnTo>
                    <a:pt x="3009952" y="0"/>
                  </a:lnTo>
                  <a:lnTo>
                    <a:pt x="3009952" y="3691323"/>
                  </a:lnTo>
                  <a:lnTo>
                    <a:pt x="0" y="3691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5711" y="2216725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4" y="678872"/>
                  </a:lnTo>
                  <a:lnTo>
                    <a:pt x="2369296" y="669980"/>
                  </a:lnTo>
                  <a:lnTo>
                    <a:pt x="2405260" y="645732"/>
                  </a:lnTo>
                  <a:lnTo>
                    <a:pt x="2429508" y="609767"/>
                  </a:lnTo>
                  <a:lnTo>
                    <a:pt x="2438400" y="565725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60" y="33140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5711" y="2216725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96259" y="2362708"/>
            <a:ext cx="17983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63011" y="3014516"/>
            <a:ext cx="2463800" cy="704850"/>
            <a:chOff x="3063011" y="3014516"/>
            <a:chExt cx="2463800" cy="704850"/>
          </a:xfrm>
        </p:grpSpPr>
        <p:sp>
          <p:nvSpPr>
            <p:cNvPr id="10" name="object 10"/>
            <p:cNvSpPr/>
            <p:nvPr/>
          </p:nvSpPr>
          <p:spPr>
            <a:xfrm>
              <a:off x="3075711" y="3027216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39"/>
                  </a:lnTo>
                  <a:lnTo>
                    <a:pt x="8891" y="69104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4" y="678872"/>
                  </a:lnTo>
                  <a:lnTo>
                    <a:pt x="2369296" y="669980"/>
                  </a:lnTo>
                  <a:lnTo>
                    <a:pt x="2405260" y="645732"/>
                  </a:lnTo>
                  <a:lnTo>
                    <a:pt x="2429508" y="609767"/>
                  </a:lnTo>
                  <a:lnTo>
                    <a:pt x="2438400" y="565725"/>
                  </a:lnTo>
                  <a:lnTo>
                    <a:pt x="2438400" y="113146"/>
                  </a:lnTo>
                  <a:lnTo>
                    <a:pt x="2429508" y="69104"/>
                  </a:lnTo>
                  <a:lnTo>
                    <a:pt x="2405260" y="33139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5711" y="3027216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24942" y="3173476"/>
            <a:ext cx="15411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49156" y="3819803"/>
            <a:ext cx="2477770" cy="1490980"/>
            <a:chOff x="3049156" y="3819803"/>
            <a:chExt cx="2477770" cy="1490980"/>
          </a:xfrm>
        </p:grpSpPr>
        <p:sp>
          <p:nvSpPr>
            <p:cNvPr id="14" name="object 14"/>
            <p:cNvSpPr/>
            <p:nvPr/>
          </p:nvSpPr>
          <p:spPr>
            <a:xfrm>
              <a:off x="3075711" y="38325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40" y="645733"/>
                  </a:lnTo>
                  <a:lnTo>
                    <a:pt x="69105" y="669981"/>
                  </a:lnTo>
                  <a:lnTo>
                    <a:pt x="113146" y="678873"/>
                  </a:lnTo>
                  <a:lnTo>
                    <a:pt x="2325254" y="678873"/>
                  </a:lnTo>
                  <a:lnTo>
                    <a:pt x="2369296" y="669981"/>
                  </a:lnTo>
                  <a:lnTo>
                    <a:pt x="2405260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60" y="33140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5711" y="38325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61856" y="461873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3" y="678872"/>
                  </a:lnTo>
                  <a:lnTo>
                    <a:pt x="2369294" y="669980"/>
                  </a:lnTo>
                  <a:lnTo>
                    <a:pt x="2405259" y="645732"/>
                  </a:lnTo>
                  <a:lnTo>
                    <a:pt x="2429508" y="609767"/>
                  </a:lnTo>
                  <a:lnTo>
                    <a:pt x="2438399" y="565725"/>
                  </a:lnTo>
                  <a:lnTo>
                    <a:pt x="2438399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1856" y="461873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91885" y="3978147"/>
            <a:ext cx="1979295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48550" y="5425948"/>
            <a:ext cx="2664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User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Management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Microservice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54011" y="2039491"/>
            <a:ext cx="3087370" cy="3717290"/>
            <a:chOff x="7254011" y="2039491"/>
            <a:chExt cx="3087370" cy="3717290"/>
          </a:xfrm>
        </p:grpSpPr>
        <p:sp>
          <p:nvSpPr>
            <p:cNvPr id="21" name="object 21"/>
            <p:cNvSpPr/>
            <p:nvPr/>
          </p:nvSpPr>
          <p:spPr>
            <a:xfrm>
              <a:off x="7266711" y="2052191"/>
              <a:ext cx="3061970" cy="3691890"/>
            </a:xfrm>
            <a:custGeom>
              <a:avLst/>
              <a:gdLst/>
              <a:ahLst/>
              <a:cxnLst/>
              <a:rect l="l" t="t" r="r" b="b"/>
              <a:pathLst>
                <a:path w="3061970" h="3691890">
                  <a:moveTo>
                    <a:pt x="3061854" y="0"/>
                  </a:moveTo>
                  <a:lnTo>
                    <a:pt x="0" y="0"/>
                  </a:lnTo>
                  <a:lnTo>
                    <a:pt x="0" y="3691323"/>
                  </a:lnTo>
                  <a:lnTo>
                    <a:pt x="3061854" y="3691323"/>
                  </a:lnTo>
                  <a:lnTo>
                    <a:pt x="306185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6711" y="2052191"/>
              <a:ext cx="3061970" cy="3691890"/>
            </a:xfrm>
            <a:custGeom>
              <a:avLst/>
              <a:gdLst/>
              <a:ahLst/>
              <a:cxnLst/>
              <a:rect l="l" t="t" r="r" b="b"/>
              <a:pathLst>
                <a:path w="3061970" h="3691890">
                  <a:moveTo>
                    <a:pt x="0" y="0"/>
                  </a:moveTo>
                  <a:lnTo>
                    <a:pt x="3061854" y="0"/>
                  </a:lnTo>
                  <a:lnTo>
                    <a:pt x="3061854" y="3691323"/>
                  </a:lnTo>
                  <a:lnTo>
                    <a:pt x="0" y="3691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78439" y="22704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4" y="8891"/>
                  </a:lnTo>
                  <a:lnTo>
                    <a:pt x="33139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39" y="645733"/>
                  </a:lnTo>
                  <a:lnTo>
                    <a:pt x="69104" y="669981"/>
                  </a:lnTo>
                  <a:lnTo>
                    <a:pt x="113146" y="678873"/>
                  </a:lnTo>
                  <a:lnTo>
                    <a:pt x="2325253" y="678873"/>
                  </a:lnTo>
                  <a:lnTo>
                    <a:pt x="2369294" y="669981"/>
                  </a:lnTo>
                  <a:lnTo>
                    <a:pt x="2405259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78439" y="22704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07133" y="2249932"/>
            <a:ext cx="198183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02005" marR="5080" indent="-78994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Notification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565738" y="3115892"/>
            <a:ext cx="2463800" cy="704850"/>
            <a:chOff x="7565738" y="3115892"/>
            <a:chExt cx="2463800" cy="704850"/>
          </a:xfrm>
        </p:grpSpPr>
        <p:sp>
          <p:nvSpPr>
            <p:cNvPr id="27" name="object 27"/>
            <p:cNvSpPr/>
            <p:nvPr/>
          </p:nvSpPr>
          <p:spPr>
            <a:xfrm>
              <a:off x="7578438" y="312859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4" y="8891"/>
                  </a:lnTo>
                  <a:lnTo>
                    <a:pt x="33139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39" y="645733"/>
                  </a:lnTo>
                  <a:lnTo>
                    <a:pt x="69104" y="669981"/>
                  </a:lnTo>
                  <a:lnTo>
                    <a:pt x="113146" y="678873"/>
                  </a:lnTo>
                  <a:lnTo>
                    <a:pt x="2325253" y="678873"/>
                  </a:lnTo>
                  <a:lnTo>
                    <a:pt x="2369294" y="669981"/>
                  </a:lnTo>
                  <a:lnTo>
                    <a:pt x="2405259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78438" y="312859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08466" y="3274059"/>
            <a:ext cx="1979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35809" y="5425948"/>
            <a:ext cx="2101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Notification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Microservice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55841" y="1903081"/>
            <a:ext cx="11708765" cy="3884295"/>
            <a:chOff x="355841" y="1903081"/>
            <a:chExt cx="11708765" cy="388429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589" y="4916114"/>
              <a:ext cx="871188" cy="87118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68541" y="1915781"/>
              <a:ext cx="1923414" cy="1289685"/>
            </a:xfrm>
            <a:custGeom>
              <a:avLst/>
              <a:gdLst/>
              <a:ahLst/>
              <a:cxnLst/>
              <a:rect l="l" t="t" r="r" b="b"/>
              <a:pathLst>
                <a:path w="1923414" h="1289685">
                  <a:moveTo>
                    <a:pt x="961544" y="0"/>
                  </a:moveTo>
                  <a:lnTo>
                    <a:pt x="905046" y="1094"/>
                  </a:lnTo>
                  <a:lnTo>
                    <a:pt x="849407" y="4337"/>
                  </a:lnTo>
                  <a:lnTo>
                    <a:pt x="794719" y="9667"/>
                  </a:lnTo>
                  <a:lnTo>
                    <a:pt x="741071" y="17025"/>
                  </a:lnTo>
                  <a:lnTo>
                    <a:pt x="688552" y="26350"/>
                  </a:lnTo>
                  <a:lnTo>
                    <a:pt x="637255" y="37582"/>
                  </a:lnTo>
                  <a:lnTo>
                    <a:pt x="587267" y="50660"/>
                  </a:lnTo>
                  <a:lnTo>
                    <a:pt x="538681" y="65523"/>
                  </a:lnTo>
                  <a:lnTo>
                    <a:pt x="491586" y="82112"/>
                  </a:lnTo>
                  <a:lnTo>
                    <a:pt x="446071" y="100365"/>
                  </a:lnTo>
                  <a:lnTo>
                    <a:pt x="402228" y="120222"/>
                  </a:lnTo>
                  <a:lnTo>
                    <a:pt x="360147" y="141623"/>
                  </a:lnTo>
                  <a:lnTo>
                    <a:pt x="319917" y="164508"/>
                  </a:lnTo>
                  <a:lnTo>
                    <a:pt x="281629" y="188815"/>
                  </a:lnTo>
                  <a:lnTo>
                    <a:pt x="245374" y="214485"/>
                  </a:lnTo>
                  <a:lnTo>
                    <a:pt x="211240" y="241457"/>
                  </a:lnTo>
                  <a:lnTo>
                    <a:pt x="179319" y="269670"/>
                  </a:lnTo>
                  <a:lnTo>
                    <a:pt x="149700" y="299064"/>
                  </a:lnTo>
                  <a:lnTo>
                    <a:pt x="122475" y="329578"/>
                  </a:lnTo>
                  <a:lnTo>
                    <a:pt x="97732" y="361153"/>
                  </a:lnTo>
                  <a:lnTo>
                    <a:pt x="75562" y="393727"/>
                  </a:lnTo>
                  <a:lnTo>
                    <a:pt x="56056" y="427241"/>
                  </a:lnTo>
                  <a:lnTo>
                    <a:pt x="39304" y="461633"/>
                  </a:lnTo>
                  <a:lnTo>
                    <a:pt x="14420" y="532812"/>
                  </a:lnTo>
                  <a:lnTo>
                    <a:pt x="1632" y="606779"/>
                  </a:lnTo>
                  <a:lnTo>
                    <a:pt x="0" y="644658"/>
                  </a:lnTo>
                  <a:lnTo>
                    <a:pt x="1632" y="682536"/>
                  </a:lnTo>
                  <a:lnTo>
                    <a:pt x="14420" y="756504"/>
                  </a:lnTo>
                  <a:lnTo>
                    <a:pt x="39304" y="827683"/>
                  </a:lnTo>
                  <a:lnTo>
                    <a:pt x="56056" y="862075"/>
                  </a:lnTo>
                  <a:lnTo>
                    <a:pt x="75562" y="895588"/>
                  </a:lnTo>
                  <a:lnTo>
                    <a:pt x="97732" y="928163"/>
                  </a:lnTo>
                  <a:lnTo>
                    <a:pt x="122475" y="959737"/>
                  </a:lnTo>
                  <a:lnTo>
                    <a:pt x="149700" y="990252"/>
                  </a:lnTo>
                  <a:lnTo>
                    <a:pt x="179319" y="1019646"/>
                  </a:lnTo>
                  <a:lnTo>
                    <a:pt x="211240" y="1047859"/>
                  </a:lnTo>
                  <a:lnTo>
                    <a:pt x="245374" y="1074831"/>
                  </a:lnTo>
                  <a:lnTo>
                    <a:pt x="281629" y="1100500"/>
                  </a:lnTo>
                  <a:lnTo>
                    <a:pt x="319917" y="1124808"/>
                  </a:lnTo>
                  <a:lnTo>
                    <a:pt x="360147" y="1147692"/>
                  </a:lnTo>
                  <a:lnTo>
                    <a:pt x="402228" y="1169093"/>
                  </a:lnTo>
                  <a:lnTo>
                    <a:pt x="446071" y="1188951"/>
                  </a:lnTo>
                  <a:lnTo>
                    <a:pt x="491586" y="1207204"/>
                  </a:lnTo>
                  <a:lnTo>
                    <a:pt x="538681" y="1223792"/>
                  </a:lnTo>
                  <a:lnTo>
                    <a:pt x="587267" y="1238656"/>
                  </a:lnTo>
                  <a:lnTo>
                    <a:pt x="637255" y="1251734"/>
                  </a:lnTo>
                  <a:lnTo>
                    <a:pt x="688552" y="1262965"/>
                  </a:lnTo>
                  <a:lnTo>
                    <a:pt x="741071" y="1272290"/>
                  </a:lnTo>
                  <a:lnTo>
                    <a:pt x="794719" y="1279648"/>
                  </a:lnTo>
                  <a:lnTo>
                    <a:pt x="849407" y="1284979"/>
                  </a:lnTo>
                  <a:lnTo>
                    <a:pt x="905046" y="1288222"/>
                  </a:lnTo>
                  <a:lnTo>
                    <a:pt x="961544" y="1289316"/>
                  </a:lnTo>
                  <a:lnTo>
                    <a:pt x="1018042" y="1288222"/>
                  </a:lnTo>
                  <a:lnTo>
                    <a:pt x="1073680" y="1284979"/>
                  </a:lnTo>
                  <a:lnTo>
                    <a:pt x="1128369" y="1279648"/>
                  </a:lnTo>
                  <a:lnTo>
                    <a:pt x="1182017" y="1272290"/>
                  </a:lnTo>
                  <a:lnTo>
                    <a:pt x="1234535" y="1262965"/>
                  </a:lnTo>
                  <a:lnTo>
                    <a:pt x="1285833" y="1251734"/>
                  </a:lnTo>
                  <a:lnTo>
                    <a:pt x="1335821" y="1238656"/>
                  </a:lnTo>
                  <a:lnTo>
                    <a:pt x="1384407" y="1223792"/>
                  </a:lnTo>
                  <a:lnTo>
                    <a:pt x="1431502" y="1207204"/>
                  </a:lnTo>
                  <a:lnTo>
                    <a:pt x="1477017" y="1188951"/>
                  </a:lnTo>
                  <a:lnTo>
                    <a:pt x="1520860" y="1169093"/>
                  </a:lnTo>
                  <a:lnTo>
                    <a:pt x="1562941" y="1147692"/>
                  </a:lnTo>
                  <a:lnTo>
                    <a:pt x="1603171" y="1124808"/>
                  </a:lnTo>
                  <a:lnTo>
                    <a:pt x="1641459" y="1100500"/>
                  </a:lnTo>
                  <a:lnTo>
                    <a:pt x="1677715" y="1074831"/>
                  </a:lnTo>
                  <a:lnTo>
                    <a:pt x="1711848" y="1047859"/>
                  </a:lnTo>
                  <a:lnTo>
                    <a:pt x="1743769" y="1019646"/>
                  </a:lnTo>
                  <a:lnTo>
                    <a:pt x="1773388" y="990252"/>
                  </a:lnTo>
                  <a:lnTo>
                    <a:pt x="1800613" y="959737"/>
                  </a:lnTo>
                  <a:lnTo>
                    <a:pt x="1825356" y="928163"/>
                  </a:lnTo>
                  <a:lnTo>
                    <a:pt x="1847526" y="895588"/>
                  </a:lnTo>
                  <a:lnTo>
                    <a:pt x="1867032" y="862075"/>
                  </a:lnTo>
                  <a:lnTo>
                    <a:pt x="1883785" y="827683"/>
                  </a:lnTo>
                  <a:lnTo>
                    <a:pt x="1908669" y="756504"/>
                  </a:lnTo>
                  <a:lnTo>
                    <a:pt x="1921456" y="682536"/>
                  </a:lnTo>
                  <a:lnTo>
                    <a:pt x="1923089" y="644658"/>
                  </a:lnTo>
                  <a:lnTo>
                    <a:pt x="1921456" y="606779"/>
                  </a:lnTo>
                  <a:lnTo>
                    <a:pt x="1908669" y="532812"/>
                  </a:lnTo>
                  <a:lnTo>
                    <a:pt x="1883785" y="461633"/>
                  </a:lnTo>
                  <a:lnTo>
                    <a:pt x="1867032" y="427241"/>
                  </a:lnTo>
                  <a:lnTo>
                    <a:pt x="1847526" y="393727"/>
                  </a:lnTo>
                  <a:lnTo>
                    <a:pt x="1825356" y="361153"/>
                  </a:lnTo>
                  <a:lnTo>
                    <a:pt x="1800613" y="329578"/>
                  </a:lnTo>
                  <a:lnTo>
                    <a:pt x="1773388" y="299064"/>
                  </a:lnTo>
                  <a:lnTo>
                    <a:pt x="1743769" y="269670"/>
                  </a:lnTo>
                  <a:lnTo>
                    <a:pt x="1711848" y="241457"/>
                  </a:lnTo>
                  <a:lnTo>
                    <a:pt x="1677715" y="214485"/>
                  </a:lnTo>
                  <a:lnTo>
                    <a:pt x="1641459" y="188815"/>
                  </a:lnTo>
                  <a:lnTo>
                    <a:pt x="1603171" y="164508"/>
                  </a:lnTo>
                  <a:lnTo>
                    <a:pt x="1562941" y="141623"/>
                  </a:lnTo>
                  <a:lnTo>
                    <a:pt x="1520860" y="120222"/>
                  </a:lnTo>
                  <a:lnTo>
                    <a:pt x="1477017" y="100365"/>
                  </a:lnTo>
                  <a:lnTo>
                    <a:pt x="1431502" y="82112"/>
                  </a:lnTo>
                  <a:lnTo>
                    <a:pt x="1384407" y="65523"/>
                  </a:lnTo>
                  <a:lnTo>
                    <a:pt x="1335821" y="50660"/>
                  </a:lnTo>
                  <a:lnTo>
                    <a:pt x="1285833" y="37582"/>
                  </a:lnTo>
                  <a:lnTo>
                    <a:pt x="1234535" y="26350"/>
                  </a:lnTo>
                  <a:lnTo>
                    <a:pt x="1182017" y="17025"/>
                  </a:lnTo>
                  <a:lnTo>
                    <a:pt x="1128369" y="9667"/>
                  </a:lnTo>
                  <a:lnTo>
                    <a:pt x="1073680" y="4337"/>
                  </a:lnTo>
                  <a:lnTo>
                    <a:pt x="1018042" y="1094"/>
                  </a:lnTo>
                  <a:lnTo>
                    <a:pt x="961544" y="0"/>
                  </a:lnTo>
                  <a:close/>
                </a:path>
              </a:pathLst>
            </a:custGeom>
            <a:solidFill>
              <a:srgbClr val="535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8541" y="1915781"/>
              <a:ext cx="1923414" cy="1289685"/>
            </a:xfrm>
            <a:custGeom>
              <a:avLst/>
              <a:gdLst/>
              <a:ahLst/>
              <a:cxnLst/>
              <a:rect l="l" t="t" r="r" b="b"/>
              <a:pathLst>
                <a:path w="1923414" h="1289685">
                  <a:moveTo>
                    <a:pt x="0" y="644658"/>
                  </a:moveTo>
                  <a:lnTo>
                    <a:pt x="6469" y="569477"/>
                  </a:lnTo>
                  <a:lnTo>
                    <a:pt x="25395" y="496844"/>
                  </a:lnTo>
                  <a:lnTo>
                    <a:pt x="56056" y="427241"/>
                  </a:lnTo>
                  <a:lnTo>
                    <a:pt x="75562" y="393728"/>
                  </a:lnTo>
                  <a:lnTo>
                    <a:pt x="97732" y="361154"/>
                  </a:lnTo>
                  <a:lnTo>
                    <a:pt x="122475" y="329579"/>
                  </a:lnTo>
                  <a:lnTo>
                    <a:pt x="149700" y="299064"/>
                  </a:lnTo>
                  <a:lnTo>
                    <a:pt x="179319" y="269670"/>
                  </a:lnTo>
                  <a:lnTo>
                    <a:pt x="211240" y="241457"/>
                  </a:lnTo>
                  <a:lnTo>
                    <a:pt x="245374" y="214485"/>
                  </a:lnTo>
                  <a:lnTo>
                    <a:pt x="281629" y="188816"/>
                  </a:lnTo>
                  <a:lnTo>
                    <a:pt x="319917" y="164508"/>
                  </a:lnTo>
                  <a:lnTo>
                    <a:pt x="360147" y="141624"/>
                  </a:lnTo>
                  <a:lnTo>
                    <a:pt x="402228" y="120223"/>
                  </a:lnTo>
                  <a:lnTo>
                    <a:pt x="446071" y="100365"/>
                  </a:lnTo>
                  <a:lnTo>
                    <a:pt x="491586" y="82112"/>
                  </a:lnTo>
                  <a:lnTo>
                    <a:pt x="538681" y="65523"/>
                  </a:lnTo>
                  <a:lnTo>
                    <a:pt x="587267" y="50660"/>
                  </a:lnTo>
                  <a:lnTo>
                    <a:pt x="637255" y="37582"/>
                  </a:lnTo>
                  <a:lnTo>
                    <a:pt x="688552" y="26351"/>
                  </a:lnTo>
                  <a:lnTo>
                    <a:pt x="741071" y="17025"/>
                  </a:lnTo>
                  <a:lnTo>
                    <a:pt x="794719" y="9667"/>
                  </a:lnTo>
                  <a:lnTo>
                    <a:pt x="849408" y="4337"/>
                  </a:lnTo>
                  <a:lnTo>
                    <a:pt x="905046" y="1094"/>
                  </a:lnTo>
                  <a:lnTo>
                    <a:pt x="961544" y="0"/>
                  </a:lnTo>
                  <a:lnTo>
                    <a:pt x="1018042" y="1094"/>
                  </a:lnTo>
                  <a:lnTo>
                    <a:pt x="1073680" y="4337"/>
                  </a:lnTo>
                  <a:lnTo>
                    <a:pt x="1128369" y="9667"/>
                  </a:lnTo>
                  <a:lnTo>
                    <a:pt x="1182017" y="17025"/>
                  </a:lnTo>
                  <a:lnTo>
                    <a:pt x="1234536" y="26351"/>
                  </a:lnTo>
                  <a:lnTo>
                    <a:pt x="1285833" y="37582"/>
                  </a:lnTo>
                  <a:lnTo>
                    <a:pt x="1335821" y="50660"/>
                  </a:lnTo>
                  <a:lnTo>
                    <a:pt x="1384407" y="65523"/>
                  </a:lnTo>
                  <a:lnTo>
                    <a:pt x="1431502" y="82112"/>
                  </a:lnTo>
                  <a:lnTo>
                    <a:pt x="1477017" y="100365"/>
                  </a:lnTo>
                  <a:lnTo>
                    <a:pt x="1520860" y="120223"/>
                  </a:lnTo>
                  <a:lnTo>
                    <a:pt x="1562941" y="141624"/>
                  </a:lnTo>
                  <a:lnTo>
                    <a:pt x="1603171" y="164508"/>
                  </a:lnTo>
                  <a:lnTo>
                    <a:pt x="1641459" y="188816"/>
                  </a:lnTo>
                  <a:lnTo>
                    <a:pt x="1677715" y="214485"/>
                  </a:lnTo>
                  <a:lnTo>
                    <a:pt x="1711848" y="241457"/>
                  </a:lnTo>
                  <a:lnTo>
                    <a:pt x="1743769" y="269670"/>
                  </a:lnTo>
                  <a:lnTo>
                    <a:pt x="1773388" y="299064"/>
                  </a:lnTo>
                  <a:lnTo>
                    <a:pt x="1800613" y="329579"/>
                  </a:lnTo>
                  <a:lnTo>
                    <a:pt x="1825356" y="361154"/>
                  </a:lnTo>
                  <a:lnTo>
                    <a:pt x="1847526" y="393728"/>
                  </a:lnTo>
                  <a:lnTo>
                    <a:pt x="1867032" y="427241"/>
                  </a:lnTo>
                  <a:lnTo>
                    <a:pt x="1883784" y="461633"/>
                  </a:lnTo>
                  <a:lnTo>
                    <a:pt x="1908669" y="532812"/>
                  </a:lnTo>
                  <a:lnTo>
                    <a:pt x="1921456" y="606779"/>
                  </a:lnTo>
                  <a:lnTo>
                    <a:pt x="1923089" y="644658"/>
                  </a:lnTo>
                  <a:lnTo>
                    <a:pt x="1921456" y="682537"/>
                  </a:lnTo>
                  <a:lnTo>
                    <a:pt x="1908669" y="756504"/>
                  </a:lnTo>
                  <a:lnTo>
                    <a:pt x="1883784" y="827683"/>
                  </a:lnTo>
                  <a:lnTo>
                    <a:pt x="1867032" y="862075"/>
                  </a:lnTo>
                  <a:lnTo>
                    <a:pt x="1847526" y="895588"/>
                  </a:lnTo>
                  <a:lnTo>
                    <a:pt x="1825356" y="928163"/>
                  </a:lnTo>
                  <a:lnTo>
                    <a:pt x="1800613" y="959737"/>
                  </a:lnTo>
                  <a:lnTo>
                    <a:pt x="1773388" y="990252"/>
                  </a:lnTo>
                  <a:lnTo>
                    <a:pt x="1743769" y="1019646"/>
                  </a:lnTo>
                  <a:lnTo>
                    <a:pt x="1711848" y="1047859"/>
                  </a:lnTo>
                  <a:lnTo>
                    <a:pt x="1677715" y="1074831"/>
                  </a:lnTo>
                  <a:lnTo>
                    <a:pt x="1641459" y="1100501"/>
                  </a:lnTo>
                  <a:lnTo>
                    <a:pt x="1603171" y="1124808"/>
                  </a:lnTo>
                  <a:lnTo>
                    <a:pt x="1562941" y="1147692"/>
                  </a:lnTo>
                  <a:lnTo>
                    <a:pt x="1520860" y="1169094"/>
                  </a:lnTo>
                  <a:lnTo>
                    <a:pt x="1477017" y="1188951"/>
                  </a:lnTo>
                  <a:lnTo>
                    <a:pt x="1431502" y="1207204"/>
                  </a:lnTo>
                  <a:lnTo>
                    <a:pt x="1384407" y="1223793"/>
                  </a:lnTo>
                  <a:lnTo>
                    <a:pt x="1335821" y="1238656"/>
                  </a:lnTo>
                  <a:lnTo>
                    <a:pt x="1285833" y="1251734"/>
                  </a:lnTo>
                  <a:lnTo>
                    <a:pt x="1234536" y="1262966"/>
                  </a:lnTo>
                  <a:lnTo>
                    <a:pt x="1182017" y="1272291"/>
                  </a:lnTo>
                  <a:lnTo>
                    <a:pt x="1128369" y="1279649"/>
                  </a:lnTo>
                  <a:lnTo>
                    <a:pt x="1073680" y="1284979"/>
                  </a:lnTo>
                  <a:lnTo>
                    <a:pt x="1018042" y="1288222"/>
                  </a:lnTo>
                  <a:lnTo>
                    <a:pt x="961544" y="1289317"/>
                  </a:lnTo>
                  <a:lnTo>
                    <a:pt x="905046" y="1288222"/>
                  </a:lnTo>
                  <a:lnTo>
                    <a:pt x="849408" y="1284979"/>
                  </a:lnTo>
                  <a:lnTo>
                    <a:pt x="794719" y="1279649"/>
                  </a:lnTo>
                  <a:lnTo>
                    <a:pt x="741071" y="1272291"/>
                  </a:lnTo>
                  <a:lnTo>
                    <a:pt x="688552" y="1262966"/>
                  </a:lnTo>
                  <a:lnTo>
                    <a:pt x="637255" y="1251734"/>
                  </a:lnTo>
                  <a:lnTo>
                    <a:pt x="587267" y="1238656"/>
                  </a:lnTo>
                  <a:lnTo>
                    <a:pt x="538681" y="1223793"/>
                  </a:lnTo>
                  <a:lnTo>
                    <a:pt x="491586" y="1207204"/>
                  </a:lnTo>
                  <a:lnTo>
                    <a:pt x="446071" y="1188951"/>
                  </a:lnTo>
                  <a:lnTo>
                    <a:pt x="402228" y="1169094"/>
                  </a:lnTo>
                  <a:lnTo>
                    <a:pt x="360147" y="1147692"/>
                  </a:lnTo>
                  <a:lnTo>
                    <a:pt x="319917" y="1124808"/>
                  </a:lnTo>
                  <a:lnTo>
                    <a:pt x="281629" y="1100501"/>
                  </a:lnTo>
                  <a:lnTo>
                    <a:pt x="245374" y="1074831"/>
                  </a:lnTo>
                  <a:lnTo>
                    <a:pt x="211240" y="1047859"/>
                  </a:lnTo>
                  <a:lnTo>
                    <a:pt x="179319" y="1019646"/>
                  </a:lnTo>
                  <a:lnTo>
                    <a:pt x="149700" y="990252"/>
                  </a:lnTo>
                  <a:lnTo>
                    <a:pt x="122475" y="959737"/>
                  </a:lnTo>
                  <a:lnTo>
                    <a:pt x="97732" y="928163"/>
                  </a:lnTo>
                  <a:lnTo>
                    <a:pt x="75562" y="895588"/>
                  </a:lnTo>
                  <a:lnTo>
                    <a:pt x="56056" y="862075"/>
                  </a:lnTo>
                  <a:lnTo>
                    <a:pt x="39304" y="827683"/>
                  </a:lnTo>
                  <a:lnTo>
                    <a:pt x="14420" y="756504"/>
                  </a:lnTo>
                  <a:lnTo>
                    <a:pt x="1632" y="682537"/>
                  </a:lnTo>
                  <a:lnTo>
                    <a:pt x="0" y="644658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6264" y="2225040"/>
              <a:ext cx="807720" cy="8077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839153" y="3106420"/>
            <a:ext cx="1043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328577" y="3082035"/>
            <a:ext cx="6470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Email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22467" y="2201164"/>
            <a:ext cx="101600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0975" marR="5080" indent="-168910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Postman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46019" y="2290980"/>
            <a:ext cx="838021" cy="670416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273425" y="2518478"/>
            <a:ext cx="11471910" cy="4657725"/>
            <a:chOff x="1273425" y="2518478"/>
            <a:chExt cx="11471910" cy="4657725"/>
          </a:xfrm>
        </p:grpSpPr>
        <p:sp>
          <p:nvSpPr>
            <p:cNvPr id="41" name="object 41"/>
            <p:cNvSpPr/>
            <p:nvPr/>
          </p:nvSpPr>
          <p:spPr>
            <a:xfrm>
              <a:off x="1273416" y="2518485"/>
              <a:ext cx="11471910" cy="2398395"/>
            </a:xfrm>
            <a:custGeom>
              <a:avLst/>
              <a:gdLst/>
              <a:ahLst/>
              <a:cxnLst/>
              <a:rect l="l" t="t" r="r" b="b"/>
              <a:pathLst>
                <a:path w="11471910" h="2398395">
                  <a:moveTo>
                    <a:pt x="92443" y="763943"/>
                  </a:moveTo>
                  <a:lnTo>
                    <a:pt x="85966" y="749947"/>
                  </a:lnTo>
                  <a:lnTo>
                    <a:pt x="56667" y="686612"/>
                  </a:lnTo>
                  <a:lnTo>
                    <a:pt x="16268" y="761631"/>
                  </a:lnTo>
                  <a:lnTo>
                    <a:pt x="49593" y="762635"/>
                  </a:lnTo>
                  <a:lnTo>
                    <a:pt x="0" y="2397493"/>
                  </a:lnTo>
                  <a:lnTo>
                    <a:pt x="9525" y="2397785"/>
                  </a:lnTo>
                  <a:lnTo>
                    <a:pt x="59118" y="762927"/>
                  </a:lnTo>
                  <a:lnTo>
                    <a:pt x="92443" y="763943"/>
                  </a:lnTo>
                  <a:close/>
                </a:path>
                <a:path w="11471910" h="2398395">
                  <a:moveTo>
                    <a:pt x="1802295" y="37680"/>
                  </a:moveTo>
                  <a:lnTo>
                    <a:pt x="1793341" y="33261"/>
                  </a:lnTo>
                  <a:lnTo>
                    <a:pt x="1725879" y="0"/>
                  </a:lnTo>
                  <a:lnTo>
                    <a:pt x="1726069" y="33337"/>
                  </a:lnTo>
                  <a:lnTo>
                    <a:pt x="1018184" y="37198"/>
                  </a:lnTo>
                  <a:lnTo>
                    <a:pt x="1018235" y="46723"/>
                  </a:lnTo>
                  <a:lnTo>
                    <a:pt x="1726120" y="42862"/>
                  </a:lnTo>
                  <a:lnTo>
                    <a:pt x="1726298" y="76200"/>
                  </a:lnTo>
                  <a:lnTo>
                    <a:pt x="1802295" y="37680"/>
                  </a:lnTo>
                  <a:close/>
                </a:path>
                <a:path w="11471910" h="2398395">
                  <a:moveTo>
                    <a:pt x="6297384" y="95008"/>
                  </a:moveTo>
                  <a:lnTo>
                    <a:pt x="6241440" y="95008"/>
                  </a:lnTo>
                  <a:lnTo>
                    <a:pt x="6228740" y="95008"/>
                  </a:lnTo>
                  <a:lnTo>
                    <a:pt x="6228169" y="128117"/>
                  </a:lnTo>
                  <a:lnTo>
                    <a:pt x="6297384" y="95008"/>
                  </a:lnTo>
                  <a:close/>
                </a:path>
                <a:path w="11471910" h="2398395">
                  <a:moveTo>
                    <a:pt x="6305016" y="91363"/>
                  </a:moveTo>
                  <a:lnTo>
                    <a:pt x="6229489" y="51930"/>
                  </a:lnTo>
                  <a:lnTo>
                    <a:pt x="6228905" y="85267"/>
                  </a:lnTo>
                  <a:lnTo>
                    <a:pt x="4077030" y="47701"/>
                  </a:lnTo>
                  <a:lnTo>
                    <a:pt x="4076865" y="57226"/>
                  </a:lnTo>
                  <a:lnTo>
                    <a:pt x="6228740" y="94792"/>
                  </a:lnTo>
                  <a:lnTo>
                    <a:pt x="6241440" y="94792"/>
                  </a:lnTo>
                  <a:lnTo>
                    <a:pt x="6297841" y="94792"/>
                  </a:lnTo>
                  <a:lnTo>
                    <a:pt x="6305016" y="91363"/>
                  </a:lnTo>
                  <a:close/>
                </a:path>
                <a:path w="11471910" h="2398395">
                  <a:moveTo>
                    <a:pt x="9975469" y="113728"/>
                  </a:moveTo>
                  <a:lnTo>
                    <a:pt x="9919830" y="113728"/>
                  </a:lnTo>
                  <a:lnTo>
                    <a:pt x="9907130" y="113728"/>
                  </a:lnTo>
                  <a:lnTo>
                    <a:pt x="9906635" y="146875"/>
                  </a:lnTo>
                  <a:lnTo>
                    <a:pt x="9975469" y="113728"/>
                  </a:lnTo>
                  <a:close/>
                </a:path>
                <a:path w="11471910" h="2398395">
                  <a:moveTo>
                    <a:pt x="9983394" y="109918"/>
                  </a:moveTo>
                  <a:lnTo>
                    <a:pt x="9907765" y="70688"/>
                  </a:lnTo>
                  <a:lnTo>
                    <a:pt x="9907270" y="104013"/>
                  </a:lnTo>
                  <a:lnTo>
                    <a:pt x="8743493" y="86601"/>
                  </a:lnTo>
                  <a:lnTo>
                    <a:pt x="8743340" y="96126"/>
                  </a:lnTo>
                  <a:lnTo>
                    <a:pt x="9907130" y="113538"/>
                  </a:lnTo>
                  <a:lnTo>
                    <a:pt x="9919830" y="113538"/>
                  </a:lnTo>
                  <a:lnTo>
                    <a:pt x="9975863" y="113538"/>
                  </a:lnTo>
                  <a:lnTo>
                    <a:pt x="9983394" y="109918"/>
                  </a:lnTo>
                  <a:close/>
                </a:path>
                <a:path w="11471910" h="2398395">
                  <a:moveTo>
                    <a:pt x="11465738" y="135483"/>
                  </a:moveTo>
                  <a:lnTo>
                    <a:pt x="11407851" y="135483"/>
                  </a:lnTo>
                  <a:lnTo>
                    <a:pt x="11395151" y="135483"/>
                  </a:lnTo>
                  <a:lnTo>
                    <a:pt x="11394046" y="168376"/>
                  </a:lnTo>
                  <a:lnTo>
                    <a:pt x="11465738" y="135483"/>
                  </a:lnTo>
                  <a:close/>
                </a:path>
                <a:path w="11471910" h="2398395">
                  <a:moveTo>
                    <a:pt x="11471478" y="132854"/>
                  </a:moveTo>
                  <a:lnTo>
                    <a:pt x="11396599" y="92214"/>
                  </a:lnTo>
                  <a:lnTo>
                    <a:pt x="11395481" y="125539"/>
                  </a:lnTo>
                  <a:lnTo>
                    <a:pt x="10788015" y="105156"/>
                  </a:lnTo>
                  <a:lnTo>
                    <a:pt x="10787698" y="114681"/>
                  </a:lnTo>
                  <a:lnTo>
                    <a:pt x="11395164" y="135051"/>
                  </a:lnTo>
                  <a:lnTo>
                    <a:pt x="11407864" y="135051"/>
                  </a:lnTo>
                  <a:lnTo>
                    <a:pt x="11466665" y="135051"/>
                  </a:lnTo>
                  <a:lnTo>
                    <a:pt x="11471478" y="132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60624" y="6415411"/>
              <a:ext cx="1432560" cy="760730"/>
            </a:xfrm>
            <a:custGeom>
              <a:avLst/>
              <a:gdLst/>
              <a:ahLst/>
              <a:cxnLst/>
              <a:rect l="l" t="t" r="r" b="b"/>
              <a:pathLst>
                <a:path w="1432560" h="760729">
                  <a:moveTo>
                    <a:pt x="1432560" y="0"/>
                  </a:moveTo>
                  <a:lnTo>
                    <a:pt x="1396043" y="34346"/>
                  </a:lnTo>
                  <a:lnTo>
                    <a:pt x="1334766" y="54845"/>
                  </a:lnTo>
                  <a:lnTo>
                    <a:pt x="1294359" y="64176"/>
                  </a:lnTo>
                  <a:lnTo>
                    <a:pt x="1248021" y="72806"/>
                  </a:lnTo>
                  <a:lnTo>
                    <a:pt x="1196191" y="80669"/>
                  </a:lnTo>
                  <a:lnTo>
                    <a:pt x="1139305" y="87698"/>
                  </a:lnTo>
                  <a:lnTo>
                    <a:pt x="1077799" y="93829"/>
                  </a:lnTo>
                  <a:lnTo>
                    <a:pt x="1012112" y="98993"/>
                  </a:lnTo>
                  <a:lnTo>
                    <a:pt x="942679" y="103125"/>
                  </a:lnTo>
                  <a:lnTo>
                    <a:pt x="869938" y="106158"/>
                  </a:lnTo>
                  <a:lnTo>
                    <a:pt x="794326" y="108027"/>
                  </a:lnTo>
                  <a:lnTo>
                    <a:pt x="716279" y="108665"/>
                  </a:lnTo>
                  <a:lnTo>
                    <a:pt x="638233" y="108027"/>
                  </a:lnTo>
                  <a:lnTo>
                    <a:pt x="562620" y="106158"/>
                  </a:lnTo>
                  <a:lnTo>
                    <a:pt x="489879" y="103125"/>
                  </a:lnTo>
                  <a:lnTo>
                    <a:pt x="420447" y="98993"/>
                  </a:lnTo>
                  <a:lnTo>
                    <a:pt x="354759" y="93829"/>
                  </a:lnTo>
                  <a:lnTo>
                    <a:pt x="293254" y="87698"/>
                  </a:lnTo>
                  <a:lnTo>
                    <a:pt x="236367" y="80669"/>
                  </a:lnTo>
                  <a:lnTo>
                    <a:pt x="184537" y="72806"/>
                  </a:lnTo>
                  <a:lnTo>
                    <a:pt x="138200" y="64176"/>
                  </a:lnTo>
                  <a:lnTo>
                    <a:pt x="97793" y="54845"/>
                  </a:lnTo>
                  <a:lnTo>
                    <a:pt x="36516" y="34346"/>
                  </a:lnTo>
                  <a:lnTo>
                    <a:pt x="4203" y="11840"/>
                  </a:lnTo>
                  <a:lnTo>
                    <a:pt x="0" y="0"/>
                  </a:lnTo>
                  <a:lnTo>
                    <a:pt x="0" y="651991"/>
                  </a:lnTo>
                  <a:lnTo>
                    <a:pt x="36516" y="686338"/>
                  </a:lnTo>
                  <a:lnTo>
                    <a:pt x="97793" y="706837"/>
                  </a:lnTo>
                  <a:lnTo>
                    <a:pt x="138200" y="716168"/>
                  </a:lnTo>
                  <a:lnTo>
                    <a:pt x="184537" y="724798"/>
                  </a:lnTo>
                  <a:lnTo>
                    <a:pt x="236367" y="732661"/>
                  </a:lnTo>
                  <a:lnTo>
                    <a:pt x="293254" y="739691"/>
                  </a:lnTo>
                  <a:lnTo>
                    <a:pt x="354759" y="745821"/>
                  </a:lnTo>
                  <a:lnTo>
                    <a:pt x="420447" y="750985"/>
                  </a:lnTo>
                  <a:lnTo>
                    <a:pt x="489879" y="755117"/>
                  </a:lnTo>
                  <a:lnTo>
                    <a:pt x="562620" y="758151"/>
                  </a:lnTo>
                  <a:lnTo>
                    <a:pt x="638233" y="760019"/>
                  </a:lnTo>
                  <a:lnTo>
                    <a:pt x="716279" y="760657"/>
                  </a:lnTo>
                  <a:lnTo>
                    <a:pt x="794326" y="760019"/>
                  </a:lnTo>
                  <a:lnTo>
                    <a:pt x="869938" y="758151"/>
                  </a:lnTo>
                  <a:lnTo>
                    <a:pt x="942679" y="755117"/>
                  </a:lnTo>
                  <a:lnTo>
                    <a:pt x="1012112" y="750985"/>
                  </a:lnTo>
                  <a:lnTo>
                    <a:pt x="1077799" y="745821"/>
                  </a:lnTo>
                  <a:lnTo>
                    <a:pt x="1139305" y="739691"/>
                  </a:lnTo>
                  <a:lnTo>
                    <a:pt x="1196191" y="732661"/>
                  </a:lnTo>
                  <a:lnTo>
                    <a:pt x="1248021" y="724798"/>
                  </a:lnTo>
                  <a:lnTo>
                    <a:pt x="1294359" y="716168"/>
                  </a:lnTo>
                  <a:lnTo>
                    <a:pt x="1334766" y="706837"/>
                  </a:lnTo>
                  <a:lnTo>
                    <a:pt x="1396043" y="686338"/>
                  </a:lnTo>
                  <a:lnTo>
                    <a:pt x="1428356" y="663832"/>
                  </a:lnTo>
                  <a:lnTo>
                    <a:pt x="1432560" y="651991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60624" y="6306745"/>
              <a:ext cx="1432560" cy="217804"/>
            </a:xfrm>
            <a:custGeom>
              <a:avLst/>
              <a:gdLst/>
              <a:ahLst/>
              <a:cxnLst/>
              <a:rect l="l" t="t" r="r" b="b"/>
              <a:pathLst>
                <a:path w="1432560" h="217804">
                  <a:moveTo>
                    <a:pt x="716279" y="0"/>
                  </a:moveTo>
                  <a:lnTo>
                    <a:pt x="638233" y="637"/>
                  </a:lnTo>
                  <a:lnTo>
                    <a:pt x="562620" y="2506"/>
                  </a:lnTo>
                  <a:lnTo>
                    <a:pt x="489879" y="5539"/>
                  </a:lnTo>
                  <a:lnTo>
                    <a:pt x="420447" y="9672"/>
                  </a:lnTo>
                  <a:lnTo>
                    <a:pt x="354759" y="14836"/>
                  </a:lnTo>
                  <a:lnTo>
                    <a:pt x="293254" y="20966"/>
                  </a:lnTo>
                  <a:lnTo>
                    <a:pt x="236367" y="27996"/>
                  </a:lnTo>
                  <a:lnTo>
                    <a:pt x="184537" y="35859"/>
                  </a:lnTo>
                  <a:lnTo>
                    <a:pt x="138200" y="44489"/>
                  </a:lnTo>
                  <a:lnTo>
                    <a:pt x="97793" y="53820"/>
                  </a:lnTo>
                  <a:lnTo>
                    <a:pt x="36516" y="74319"/>
                  </a:lnTo>
                  <a:lnTo>
                    <a:pt x="4203" y="96826"/>
                  </a:lnTo>
                  <a:lnTo>
                    <a:pt x="0" y="108666"/>
                  </a:lnTo>
                  <a:lnTo>
                    <a:pt x="4203" y="120506"/>
                  </a:lnTo>
                  <a:lnTo>
                    <a:pt x="36516" y="143012"/>
                  </a:lnTo>
                  <a:lnTo>
                    <a:pt x="97793" y="163511"/>
                  </a:lnTo>
                  <a:lnTo>
                    <a:pt x="138200" y="172842"/>
                  </a:lnTo>
                  <a:lnTo>
                    <a:pt x="184537" y="181472"/>
                  </a:lnTo>
                  <a:lnTo>
                    <a:pt x="236367" y="189335"/>
                  </a:lnTo>
                  <a:lnTo>
                    <a:pt x="293254" y="196365"/>
                  </a:lnTo>
                  <a:lnTo>
                    <a:pt x="354759" y="202495"/>
                  </a:lnTo>
                  <a:lnTo>
                    <a:pt x="420447" y="207659"/>
                  </a:lnTo>
                  <a:lnTo>
                    <a:pt x="489879" y="211791"/>
                  </a:lnTo>
                  <a:lnTo>
                    <a:pt x="562620" y="214824"/>
                  </a:lnTo>
                  <a:lnTo>
                    <a:pt x="638233" y="216693"/>
                  </a:lnTo>
                  <a:lnTo>
                    <a:pt x="716279" y="217331"/>
                  </a:lnTo>
                  <a:lnTo>
                    <a:pt x="794326" y="216693"/>
                  </a:lnTo>
                  <a:lnTo>
                    <a:pt x="869938" y="214824"/>
                  </a:lnTo>
                  <a:lnTo>
                    <a:pt x="942679" y="211791"/>
                  </a:lnTo>
                  <a:lnTo>
                    <a:pt x="1012112" y="207659"/>
                  </a:lnTo>
                  <a:lnTo>
                    <a:pt x="1077799" y="202495"/>
                  </a:lnTo>
                  <a:lnTo>
                    <a:pt x="1139305" y="196365"/>
                  </a:lnTo>
                  <a:lnTo>
                    <a:pt x="1196191" y="189335"/>
                  </a:lnTo>
                  <a:lnTo>
                    <a:pt x="1248021" y="181472"/>
                  </a:lnTo>
                  <a:lnTo>
                    <a:pt x="1294359" y="172842"/>
                  </a:lnTo>
                  <a:lnTo>
                    <a:pt x="1334766" y="163511"/>
                  </a:lnTo>
                  <a:lnTo>
                    <a:pt x="1396043" y="143012"/>
                  </a:lnTo>
                  <a:lnTo>
                    <a:pt x="1428356" y="120506"/>
                  </a:lnTo>
                  <a:lnTo>
                    <a:pt x="1432560" y="108666"/>
                  </a:lnTo>
                  <a:lnTo>
                    <a:pt x="1428356" y="96826"/>
                  </a:lnTo>
                  <a:lnTo>
                    <a:pt x="1396043" y="74319"/>
                  </a:lnTo>
                  <a:lnTo>
                    <a:pt x="1334766" y="53820"/>
                  </a:lnTo>
                  <a:lnTo>
                    <a:pt x="1294359" y="44489"/>
                  </a:lnTo>
                  <a:lnTo>
                    <a:pt x="1248021" y="35859"/>
                  </a:lnTo>
                  <a:lnTo>
                    <a:pt x="1196191" y="27996"/>
                  </a:lnTo>
                  <a:lnTo>
                    <a:pt x="1139305" y="20966"/>
                  </a:lnTo>
                  <a:lnTo>
                    <a:pt x="1077799" y="14836"/>
                  </a:lnTo>
                  <a:lnTo>
                    <a:pt x="1012112" y="9672"/>
                  </a:lnTo>
                  <a:lnTo>
                    <a:pt x="942679" y="5539"/>
                  </a:lnTo>
                  <a:lnTo>
                    <a:pt x="869938" y="2506"/>
                  </a:lnTo>
                  <a:lnTo>
                    <a:pt x="794326" y="637"/>
                  </a:lnTo>
                  <a:lnTo>
                    <a:pt x="716279" y="0"/>
                  </a:lnTo>
                  <a:close/>
                </a:path>
              </a:pathLst>
            </a:custGeom>
            <a:solidFill>
              <a:srgbClr val="8CA9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05823" y="5764276"/>
            <a:ext cx="1631950" cy="10223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57200" marR="5080" indent="-44450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API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Developer </a:t>
            </a:r>
            <a:r>
              <a:rPr sz="2200" spc="-25" dirty="0">
                <a:latin typeface="Calibri"/>
                <a:cs typeface="Calibri"/>
              </a:rPr>
              <a:t>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API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55410" y="6602476"/>
            <a:ext cx="104266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21788" y="6331494"/>
            <a:ext cx="1524000" cy="786765"/>
            <a:chOff x="8021788" y="6331494"/>
            <a:chExt cx="1524000" cy="786765"/>
          </a:xfrm>
        </p:grpSpPr>
        <p:sp>
          <p:nvSpPr>
            <p:cNvPr id="47" name="object 47"/>
            <p:cNvSpPr/>
            <p:nvPr/>
          </p:nvSpPr>
          <p:spPr>
            <a:xfrm>
              <a:off x="8120067" y="6429773"/>
              <a:ext cx="1327785" cy="589915"/>
            </a:xfrm>
            <a:custGeom>
              <a:avLst/>
              <a:gdLst/>
              <a:ahLst/>
              <a:cxnLst/>
              <a:rect l="l" t="t" r="r" b="b"/>
              <a:pathLst>
                <a:path w="1327784" h="589915">
                  <a:moveTo>
                    <a:pt x="1327443" y="0"/>
                  </a:moveTo>
                  <a:lnTo>
                    <a:pt x="0" y="0"/>
                  </a:lnTo>
                  <a:lnTo>
                    <a:pt x="0" y="589671"/>
                  </a:lnTo>
                  <a:lnTo>
                    <a:pt x="1327443" y="589671"/>
                  </a:lnTo>
                  <a:lnTo>
                    <a:pt x="132744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21788" y="6331494"/>
              <a:ext cx="1524000" cy="98425"/>
            </a:xfrm>
            <a:custGeom>
              <a:avLst/>
              <a:gdLst/>
              <a:ahLst/>
              <a:cxnLst/>
              <a:rect l="l" t="t" r="r" b="b"/>
              <a:pathLst>
                <a:path w="1524000" h="98425">
                  <a:moveTo>
                    <a:pt x="1524000" y="0"/>
                  </a:moveTo>
                  <a:lnTo>
                    <a:pt x="0" y="0"/>
                  </a:lnTo>
                  <a:lnTo>
                    <a:pt x="98278" y="98278"/>
                  </a:lnTo>
                  <a:lnTo>
                    <a:pt x="1425722" y="98278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A86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21788" y="7019445"/>
              <a:ext cx="1524000" cy="98425"/>
            </a:xfrm>
            <a:custGeom>
              <a:avLst/>
              <a:gdLst/>
              <a:ahLst/>
              <a:cxnLst/>
              <a:rect l="l" t="t" r="r" b="b"/>
              <a:pathLst>
                <a:path w="1524000" h="98425">
                  <a:moveTo>
                    <a:pt x="1425722" y="0"/>
                  </a:moveTo>
                  <a:lnTo>
                    <a:pt x="98278" y="0"/>
                  </a:lnTo>
                  <a:lnTo>
                    <a:pt x="0" y="98278"/>
                  </a:lnTo>
                  <a:lnTo>
                    <a:pt x="1524000" y="98278"/>
                  </a:lnTo>
                  <a:lnTo>
                    <a:pt x="1425722" y="0"/>
                  </a:lnTo>
                  <a:close/>
                </a:path>
              </a:pathLst>
            </a:custGeom>
            <a:solidFill>
              <a:srgbClr val="763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21788" y="6331494"/>
              <a:ext cx="98425" cy="786765"/>
            </a:xfrm>
            <a:custGeom>
              <a:avLst/>
              <a:gdLst/>
              <a:ahLst/>
              <a:cxnLst/>
              <a:rect l="l" t="t" r="r" b="b"/>
              <a:pathLst>
                <a:path w="98425" h="786765">
                  <a:moveTo>
                    <a:pt x="0" y="0"/>
                  </a:moveTo>
                  <a:lnTo>
                    <a:pt x="0" y="786229"/>
                  </a:lnTo>
                  <a:lnTo>
                    <a:pt x="98278" y="687950"/>
                  </a:lnTo>
                  <a:lnTo>
                    <a:pt x="98278" y="98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4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47510" y="6331494"/>
              <a:ext cx="98425" cy="786765"/>
            </a:xfrm>
            <a:custGeom>
              <a:avLst/>
              <a:gdLst/>
              <a:ahLst/>
              <a:cxnLst/>
              <a:rect l="l" t="t" r="r" b="b"/>
              <a:pathLst>
                <a:path w="98425" h="786765">
                  <a:moveTo>
                    <a:pt x="98277" y="0"/>
                  </a:moveTo>
                  <a:lnTo>
                    <a:pt x="0" y="98278"/>
                  </a:lnTo>
                  <a:lnTo>
                    <a:pt x="0" y="687950"/>
                  </a:lnTo>
                  <a:lnTo>
                    <a:pt x="98277" y="786229"/>
                  </a:lnTo>
                  <a:lnTo>
                    <a:pt x="98277" y="0"/>
                  </a:lnTo>
                  <a:close/>
                </a:path>
              </a:pathLst>
            </a:custGeom>
            <a:solidFill>
              <a:srgbClr val="582E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407614" y="6364732"/>
            <a:ext cx="75374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ts val="2615"/>
              </a:lnSpc>
              <a:spcBef>
                <a:spcPts val="100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241253" y="5743371"/>
            <a:ext cx="4582795" cy="588645"/>
          </a:xfrm>
          <a:custGeom>
            <a:avLst/>
            <a:gdLst/>
            <a:ahLst/>
            <a:cxnLst/>
            <a:rect l="l" t="t" r="r" b="b"/>
            <a:pathLst>
              <a:path w="4582795" h="588645">
                <a:moveTo>
                  <a:pt x="76161" y="488442"/>
                </a:moveTo>
                <a:lnTo>
                  <a:pt x="42837" y="487375"/>
                </a:lnTo>
                <a:lnTo>
                  <a:pt x="58407" y="304"/>
                </a:lnTo>
                <a:lnTo>
                  <a:pt x="48895" y="0"/>
                </a:lnTo>
                <a:lnTo>
                  <a:pt x="33324" y="487070"/>
                </a:lnTo>
                <a:lnTo>
                  <a:pt x="0" y="486003"/>
                </a:lnTo>
                <a:lnTo>
                  <a:pt x="35648" y="563384"/>
                </a:lnTo>
                <a:lnTo>
                  <a:pt x="69875" y="500062"/>
                </a:lnTo>
                <a:lnTo>
                  <a:pt x="76161" y="488442"/>
                </a:lnTo>
                <a:close/>
              </a:path>
              <a:path w="4582795" h="588645">
                <a:moveTo>
                  <a:pt x="4582414" y="512851"/>
                </a:moveTo>
                <a:lnTo>
                  <a:pt x="4549089" y="512064"/>
                </a:lnTo>
                <a:lnTo>
                  <a:pt x="4561141" y="266"/>
                </a:lnTo>
                <a:lnTo>
                  <a:pt x="4551616" y="38"/>
                </a:lnTo>
                <a:lnTo>
                  <a:pt x="4539564" y="511835"/>
                </a:lnTo>
                <a:lnTo>
                  <a:pt x="4506239" y="511048"/>
                </a:lnTo>
                <a:lnTo>
                  <a:pt x="4542523" y="588124"/>
                </a:lnTo>
                <a:lnTo>
                  <a:pt x="4576102" y="524764"/>
                </a:lnTo>
                <a:lnTo>
                  <a:pt x="4582414" y="512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652" y="362712"/>
            <a:ext cx="774954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35" dirty="0"/>
              <a:t> </a:t>
            </a:r>
            <a:r>
              <a:rPr dirty="0"/>
              <a:t>EKS</a:t>
            </a:r>
            <a:r>
              <a:rPr spc="-125" dirty="0"/>
              <a:t> </a:t>
            </a:r>
            <a:r>
              <a:rPr dirty="0"/>
              <a:t>NLB</a:t>
            </a:r>
            <a:r>
              <a:rPr spc="-125" dirty="0"/>
              <a:t> </a:t>
            </a:r>
            <a:r>
              <a:rPr dirty="0"/>
              <a:t>-</a:t>
            </a:r>
            <a:r>
              <a:rPr spc="-60" dirty="0">
                <a:solidFill>
                  <a:srgbClr val="0070C0"/>
                </a:solidFill>
              </a:rPr>
              <a:t>Target</a:t>
            </a:r>
            <a:r>
              <a:rPr spc="-125" dirty="0">
                <a:solidFill>
                  <a:srgbClr val="0070C0"/>
                </a:solidFill>
              </a:rPr>
              <a:t> </a:t>
            </a:r>
            <a:r>
              <a:rPr spc="-10" dirty="0">
                <a:solidFill>
                  <a:srgbClr val="0070C0"/>
                </a:solidFill>
              </a:rPr>
              <a:t>Groups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68" y="2259703"/>
            <a:ext cx="14184919" cy="3710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8252" y="-118872"/>
            <a:ext cx="774954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35" dirty="0"/>
              <a:t> </a:t>
            </a:r>
            <a:r>
              <a:rPr dirty="0"/>
              <a:t>EKS</a:t>
            </a:r>
            <a:r>
              <a:rPr spc="-125" dirty="0"/>
              <a:t> </a:t>
            </a:r>
            <a:r>
              <a:rPr dirty="0"/>
              <a:t>NLB</a:t>
            </a:r>
            <a:r>
              <a:rPr spc="-125" dirty="0"/>
              <a:t> </a:t>
            </a:r>
            <a:r>
              <a:rPr dirty="0"/>
              <a:t>-</a:t>
            </a:r>
            <a:r>
              <a:rPr spc="-60" dirty="0">
                <a:solidFill>
                  <a:srgbClr val="0070C0"/>
                </a:solidFill>
              </a:rPr>
              <a:t>Target</a:t>
            </a:r>
            <a:r>
              <a:rPr spc="-125" dirty="0">
                <a:solidFill>
                  <a:srgbClr val="0070C0"/>
                </a:solidFill>
              </a:rPr>
              <a:t> </a:t>
            </a:r>
            <a:r>
              <a:rPr spc="-10" dirty="0">
                <a:solidFill>
                  <a:srgbClr val="0070C0"/>
                </a:solidFill>
              </a:rPr>
              <a:t>Groups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045" y="898024"/>
            <a:ext cx="11535507" cy="64335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652" y="-15240"/>
            <a:ext cx="774954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35" dirty="0"/>
              <a:t> </a:t>
            </a:r>
            <a:r>
              <a:rPr dirty="0"/>
              <a:t>EKS</a:t>
            </a:r>
            <a:r>
              <a:rPr spc="-125" dirty="0"/>
              <a:t> </a:t>
            </a:r>
            <a:r>
              <a:rPr dirty="0"/>
              <a:t>NLB</a:t>
            </a:r>
            <a:r>
              <a:rPr spc="-125" dirty="0"/>
              <a:t> </a:t>
            </a:r>
            <a:r>
              <a:rPr dirty="0"/>
              <a:t>-</a:t>
            </a:r>
            <a:r>
              <a:rPr spc="-60" dirty="0">
                <a:solidFill>
                  <a:srgbClr val="0070C0"/>
                </a:solidFill>
              </a:rPr>
              <a:t>Target</a:t>
            </a:r>
            <a:r>
              <a:rPr spc="-125" dirty="0">
                <a:solidFill>
                  <a:srgbClr val="0070C0"/>
                </a:solidFill>
              </a:rPr>
              <a:t> </a:t>
            </a:r>
            <a:r>
              <a:rPr spc="-10" dirty="0">
                <a:solidFill>
                  <a:srgbClr val="0070C0"/>
                </a:solidFill>
              </a:rPr>
              <a:t>Groups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31314" y="881509"/>
            <a:ext cx="11956415" cy="6466840"/>
            <a:chOff x="1231314" y="881509"/>
            <a:chExt cx="11956415" cy="6466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14" y="906909"/>
              <a:ext cx="11905172" cy="64157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44014" y="894209"/>
              <a:ext cx="11931015" cy="6441440"/>
            </a:xfrm>
            <a:custGeom>
              <a:avLst/>
              <a:gdLst/>
              <a:ahLst/>
              <a:cxnLst/>
              <a:rect l="l" t="t" r="r" b="b"/>
              <a:pathLst>
                <a:path w="11931015" h="6441440">
                  <a:moveTo>
                    <a:pt x="0" y="0"/>
                  </a:moveTo>
                  <a:lnTo>
                    <a:pt x="11930577" y="0"/>
                  </a:lnTo>
                  <a:lnTo>
                    <a:pt x="11930577" y="6441180"/>
                  </a:lnTo>
                  <a:lnTo>
                    <a:pt x="0" y="64411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7536" y="2168313"/>
            <a:ext cx="5669915" cy="53867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313055" marR="304800" indent="-635" algn="ctr">
              <a:lnSpc>
                <a:spcPct val="106900"/>
              </a:lnSpc>
              <a:spcBef>
                <a:spcPts val="95"/>
              </a:spcBef>
              <a:tabLst>
                <a:tab pos="3465829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marL="12065" marR="5080" algn="ctr">
              <a:lnSpc>
                <a:spcPts val="4920"/>
              </a:lnSpc>
              <a:spcBef>
                <a:spcPts val="1350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7030A0"/>
                </a:solidFill>
                <a:latin typeface="Calibri"/>
                <a:cs typeface="Calibri"/>
              </a:rPr>
              <a:t>Balancer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4600" b="1" spc="-8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9958" y="42164"/>
            <a:ext cx="61506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60" dirty="0"/>
              <a:t> </a:t>
            </a:r>
            <a:r>
              <a:rPr sz="4200" dirty="0"/>
              <a:t>EKS</a:t>
            </a:r>
            <a:r>
              <a:rPr sz="4200" spc="-60" dirty="0"/>
              <a:t> </a:t>
            </a:r>
            <a:r>
              <a:rPr sz="4200" dirty="0"/>
              <a:t>NLB</a:t>
            </a:r>
            <a:r>
              <a:rPr sz="4200" spc="-60" dirty="0"/>
              <a:t> </a:t>
            </a:r>
            <a:r>
              <a:rPr sz="4200" dirty="0"/>
              <a:t>–</a:t>
            </a:r>
            <a:r>
              <a:rPr sz="4200" spc="-65" dirty="0"/>
              <a:t> </a:t>
            </a:r>
            <a:r>
              <a:rPr sz="4200" dirty="0">
                <a:solidFill>
                  <a:srgbClr val="0070C0"/>
                </a:solidFill>
              </a:rPr>
              <a:t>External</a:t>
            </a:r>
            <a:r>
              <a:rPr sz="4200" spc="-60" dirty="0">
                <a:solidFill>
                  <a:srgbClr val="0070C0"/>
                </a:solidFill>
              </a:rPr>
              <a:t> </a:t>
            </a:r>
            <a:r>
              <a:rPr sz="4200" spc="-25" dirty="0">
                <a:solidFill>
                  <a:srgbClr val="0070C0"/>
                </a:solidFill>
              </a:rPr>
              <a:t>DNS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958" y="3788155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2690" y="4056379"/>
            <a:ext cx="133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64463" y="2658762"/>
            <a:ext cx="12889865" cy="3967479"/>
            <a:chOff x="1164463" y="2658762"/>
            <a:chExt cx="12889865" cy="3967479"/>
          </a:xfrm>
        </p:grpSpPr>
        <p:sp>
          <p:nvSpPr>
            <p:cNvPr id="10" name="object 10"/>
            <p:cNvSpPr/>
            <p:nvPr/>
          </p:nvSpPr>
          <p:spPr>
            <a:xfrm>
              <a:off x="5465978" y="5296000"/>
              <a:ext cx="3554729" cy="1330325"/>
            </a:xfrm>
            <a:custGeom>
              <a:avLst/>
              <a:gdLst/>
              <a:ahLst/>
              <a:cxnLst/>
              <a:rect l="l" t="t" r="r" b="b"/>
              <a:pathLst>
                <a:path w="3554729" h="1330325">
                  <a:moveTo>
                    <a:pt x="3554453" y="0"/>
                  </a:moveTo>
                  <a:lnTo>
                    <a:pt x="0" y="0"/>
                  </a:lnTo>
                  <a:lnTo>
                    <a:pt x="0" y="1330222"/>
                  </a:lnTo>
                  <a:lnTo>
                    <a:pt x="3554453" y="1330222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5168" y="5657087"/>
              <a:ext cx="960119" cy="9601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644895"/>
              <a:ext cx="963168" cy="9631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4047" y="5608319"/>
              <a:ext cx="963168" cy="9631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760037" y="2658762"/>
              <a:ext cx="2293620" cy="1523365"/>
            </a:xfrm>
            <a:custGeom>
              <a:avLst/>
              <a:gdLst/>
              <a:ahLst/>
              <a:cxnLst/>
              <a:rect l="l" t="t" r="r" b="b"/>
              <a:pathLst>
                <a:path w="2293619" h="1523364">
                  <a:moveTo>
                    <a:pt x="2293261" y="0"/>
                  </a:moveTo>
                  <a:lnTo>
                    <a:pt x="0" y="0"/>
                  </a:lnTo>
                  <a:lnTo>
                    <a:pt x="0" y="1523147"/>
                  </a:lnTo>
                  <a:lnTo>
                    <a:pt x="2293261" y="1523147"/>
                  </a:lnTo>
                  <a:lnTo>
                    <a:pt x="22932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16" y="2816351"/>
              <a:ext cx="963168" cy="9631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59" y="2776727"/>
              <a:ext cx="963167" cy="9631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64463" y="3060073"/>
              <a:ext cx="1575435" cy="114300"/>
            </a:xfrm>
            <a:custGeom>
              <a:avLst/>
              <a:gdLst/>
              <a:ahLst/>
              <a:cxnLst/>
              <a:rect l="l" t="t" r="r" b="b"/>
              <a:pathLst>
                <a:path w="1575435" h="114300">
                  <a:moveTo>
                    <a:pt x="1460571" y="76200"/>
                  </a:moveTo>
                  <a:lnTo>
                    <a:pt x="1460548" y="114300"/>
                  </a:lnTo>
                  <a:lnTo>
                    <a:pt x="1536840" y="76211"/>
                  </a:lnTo>
                  <a:lnTo>
                    <a:pt x="1460571" y="76200"/>
                  </a:lnTo>
                  <a:close/>
                </a:path>
                <a:path w="1575435" h="114300">
                  <a:moveTo>
                    <a:pt x="1460594" y="38100"/>
                  </a:moveTo>
                  <a:lnTo>
                    <a:pt x="1460571" y="76200"/>
                  </a:lnTo>
                  <a:lnTo>
                    <a:pt x="1479621" y="76211"/>
                  </a:lnTo>
                  <a:lnTo>
                    <a:pt x="1479644" y="38111"/>
                  </a:lnTo>
                  <a:lnTo>
                    <a:pt x="1460594" y="38100"/>
                  </a:lnTo>
                  <a:close/>
                </a:path>
                <a:path w="1575435" h="114300">
                  <a:moveTo>
                    <a:pt x="1460617" y="0"/>
                  </a:moveTo>
                  <a:lnTo>
                    <a:pt x="1460594" y="38100"/>
                  </a:lnTo>
                  <a:lnTo>
                    <a:pt x="1479644" y="38111"/>
                  </a:lnTo>
                  <a:lnTo>
                    <a:pt x="1479621" y="76211"/>
                  </a:lnTo>
                  <a:lnTo>
                    <a:pt x="1536862" y="76200"/>
                  </a:lnTo>
                  <a:lnTo>
                    <a:pt x="1574883" y="57218"/>
                  </a:lnTo>
                  <a:lnTo>
                    <a:pt x="1460617" y="0"/>
                  </a:lnTo>
                  <a:close/>
                </a:path>
                <a:path w="1575435" h="114300">
                  <a:moveTo>
                    <a:pt x="22" y="37237"/>
                  </a:moveTo>
                  <a:lnTo>
                    <a:pt x="0" y="75337"/>
                  </a:lnTo>
                  <a:lnTo>
                    <a:pt x="1460571" y="76200"/>
                  </a:lnTo>
                  <a:lnTo>
                    <a:pt x="1460594" y="38100"/>
                  </a:lnTo>
                  <a:lnTo>
                    <a:pt x="22" y="37237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4348" y="3443732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55956" y="1801031"/>
            <a:ext cx="8930005" cy="4512310"/>
            <a:chOff x="4255956" y="1801031"/>
            <a:chExt cx="8930005" cy="4512310"/>
          </a:xfrm>
        </p:grpSpPr>
        <p:sp>
          <p:nvSpPr>
            <p:cNvPr id="20" name="object 20"/>
            <p:cNvSpPr/>
            <p:nvPr/>
          </p:nvSpPr>
          <p:spPr>
            <a:xfrm>
              <a:off x="6471381" y="6198669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4" y="76199"/>
                  </a:moveTo>
                  <a:lnTo>
                    <a:pt x="191114" y="114300"/>
                  </a:lnTo>
                  <a:lnTo>
                    <a:pt x="267314" y="76200"/>
                  </a:lnTo>
                  <a:lnTo>
                    <a:pt x="191114" y="76199"/>
                  </a:lnTo>
                  <a:close/>
                </a:path>
                <a:path w="305434" h="114300">
                  <a:moveTo>
                    <a:pt x="191114" y="38099"/>
                  </a:moveTo>
                  <a:lnTo>
                    <a:pt x="191114" y="76199"/>
                  </a:lnTo>
                  <a:lnTo>
                    <a:pt x="210164" y="76200"/>
                  </a:lnTo>
                  <a:lnTo>
                    <a:pt x="210164" y="38100"/>
                  </a:lnTo>
                  <a:lnTo>
                    <a:pt x="191114" y="38099"/>
                  </a:lnTo>
                  <a:close/>
                </a:path>
                <a:path w="305434" h="114300">
                  <a:moveTo>
                    <a:pt x="191114" y="0"/>
                  </a:moveTo>
                  <a:lnTo>
                    <a:pt x="191114" y="38099"/>
                  </a:lnTo>
                  <a:lnTo>
                    <a:pt x="210164" y="38100"/>
                  </a:lnTo>
                  <a:lnTo>
                    <a:pt x="210164" y="76200"/>
                  </a:lnTo>
                  <a:lnTo>
                    <a:pt x="267317" y="76198"/>
                  </a:lnTo>
                  <a:lnTo>
                    <a:pt x="305414" y="57150"/>
                  </a:lnTo>
                  <a:lnTo>
                    <a:pt x="191114" y="0"/>
                  </a:lnTo>
                  <a:close/>
                </a:path>
                <a:path w="305434" h="114300">
                  <a:moveTo>
                    <a:pt x="0" y="38098"/>
                  </a:moveTo>
                  <a:lnTo>
                    <a:pt x="0" y="76198"/>
                  </a:lnTo>
                  <a:lnTo>
                    <a:pt x="191114" y="76199"/>
                  </a:lnTo>
                  <a:lnTo>
                    <a:pt x="191114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6471" y="3401923"/>
              <a:ext cx="5449570" cy="2911475"/>
            </a:xfrm>
            <a:custGeom>
              <a:avLst/>
              <a:gdLst/>
              <a:ahLst/>
              <a:cxnLst/>
              <a:rect l="l" t="t" r="r" b="b"/>
              <a:pathLst>
                <a:path w="5449569" h="2911475">
                  <a:moveTo>
                    <a:pt x="268249" y="2834856"/>
                  </a:moveTo>
                  <a:lnTo>
                    <a:pt x="114300" y="2834856"/>
                  </a:lnTo>
                  <a:lnTo>
                    <a:pt x="114300" y="2796756"/>
                  </a:lnTo>
                  <a:lnTo>
                    <a:pt x="0" y="2853906"/>
                  </a:lnTo>
                  <a:lnTo>
                    <a:pt x="114300" y="2911056"/>
                  </a:lnTo>
                  <a:lnTo>
                    <a:pt x="114300" y="2872956"/>
                  </a:lnTo>
                  <a:lnTo>
                    <a:pt x="268249" y="2872956"/>
                  </a:lnTo>
                  <a:lnTo>
                    <a:pt x="268249" y="2834856"/>
                  </a:lnTo>
                  <a:close/>
                </a:path>
                <a:path w="5449569" h="2911475">
                  <a:moveTo>
                    <a:pt x="5449265" y="70383"/>
                  </a:moveTo>
                  <a:lnTo>
                    <a:pt x="5448528" y="32296"/>
                  </a:lnTo>
                  <a:lnTo>
                    <a:pt x="5147602" y="38087"/>
                  </a:lnTo>
                  <a:lnTo>
                    <a:pt x="5146878" y="0"/>
                  </a:lnTo>
                  <a:lnTo>
                    <a:pt x="5033696" y="59334"/>
                  </a:lnTo>
                  <a:lnTo>
                    <a:pt x="5149075" y="114274"/>
                  </a:lnTo>
                  <a:lnTo>
                    <a:pt x="5148338" y="76555"/>
                  </a:lnTo>
                  <a:lnTo>
                    <a:pt x="5148338" y="76187"/>
                  </a:lnTo>
                  <a:lnTo>
                    <a:pt x="5449265" y="7038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55956" y="1801031"/>
              <a:ext cx="6913245" cy="3246755"/>
            </a:xfrm>
            <a:custGeom>
              <a:avLst/>
              <a:gdLst/>
              <a:ahLst/>
              <a:cxnLst/>
              <a:rect l="l" t="t" r="r" b="b"/>
              <a:pathLst>
                <a:path w="6913245" h="3246754">
                  <a:moveTo>
                    <a:pt x="6913190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6913190" y="3246360"/>
                  </a:lnTo>
                  <a:lnTo>
                    <a:pt x="69131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00434" y="3596054"/>
              <a:ext cx="2461895" cy="1700530"/>
            </a:xfrm>
            <a:custGeom>
              <a:avLst/>
              <a:gdLst/>
              <a:ahLst/>
              <a:cxnLst/>
              <a:rect l="l" t="t" r="r" b="b"/>
              <a:pathLst>
                <a:path w="2461895" h="1700529">
                  <a:moveTo>
                    <a:pt x="2423721" y="1002371"/>
                  </a:moveTo>
                  <a:lnTo>
                    <a:pt x="2423721" y="1699945"/>
                  </a:lnTo>
                  <a:lnTo>
                    <a:pt x="2461821" y="1699945"/>
                  </a:lnTo>
                  <a:lnTo>
                    <a:pt x="2461821" y="1021421"/>
                  </a:lnTo>
                  <a:lnTo>
                    <a:pt x="2442771" y="1021421"/>
                  </a:lnTo>
                  <a:lnTo>
                    <a:pt x="2423721" y="1002371"/>
                  </a:lnTo>
                  <a:close/>
                </a:path>
                <a:path w="2461895" h="170052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1002371"/>
                  </a:lnTo>
                  <a:lnTo>
                    <a:pt x="39597" y="1009787"/>
                  </a:lnTo>
                  <a:lnTo>
                    <a:pt x="43679" y="1015842"/>
                  </a:lnTo>
                  <a:lnTo>
                    <a:pt x="49735" y="1019924"/>
                  </a:lnTo>
                  <a:lnTo>
                    <a:pt x="57150" y="1021421"/>
                  </a:lnTo>
                  <a:lnTo>
                    <a:pt x="2423721" y="1021421"/>
                  </a:lnTo>
                  <a:lnTo>
                    <a:pt x="2423721" y="1002371"/>
                  </a:lnTo>
                  <a:lnTo>
                    <a:pt x="76200" y="1002371"/>
                  </a:lnTo>
                  <a:lnTo>
                    <a:pt x="57150" y="983321"/>
                  </a:lnTo>
                  <a:lnTo>
                    <a:pt x="76200" y="983321"/>
                  </a:lnTo>
                  <a:lnTo>
                    <a:pt x="76200" y="95250"/>
                  </a:lnTo>
                  <a:close/>
                </a:path>
                <a:path w="2461895" h="1700529">
                  <a:moveTo>
                    <a:pt x="2442771" y="983321"/>
                  </a:moveTo>
                  <a:lnTo>
                    <a:pt x="76200" y="983321"/>
                  </a:lnTo>
                  <a:lnTo>
                    <a:pt x="76200" y="1002371"/>
                  </a:lnTo>
                  <a:lnTo>
                    <a:pt x="2423721" y="1002371"/>
                  </a:lnTo>
                  <a:lnTo>
                    <a:pt x="2442771" y="1021421"/>
                  </a:lnTo>
                  <a:lnTo>
                    <a:pt x="2461821" y="1021421"/>
                  </a:lnTo>
                  <a:lnTo>
                    <a:pt x="2461821" y="1002371"/>
                  </a:lnTo>
                  <a:lnTo>
                    <a:pt x="2460324" y="994956"/>
                  </a:lnTo>
                  <a:lnTo>
                    <a:pt x="2456241" y="988901"/>
                  </a:lnTo>
                  <a:lnTo>
                    <a:pt x="2450186" y="984818"/>
                  </a:lnTo>
                  <a:lnTo>
                    <a:pt x="2442771" y="983321"/>
                  </a:lnTo>
                  <a:close/>
                </a:path>
                <a:path w="2461895" h="1700529">
                  <a:moveTo>
                    <a:pt x="76200" y="983321"/>
                  </a:moveTo>
                  <a:lnTo>
                    <a:pt x="57150" y="983321"/>
                  </a:lnTo>
                  <a:lnTo>
                    <a:pt x="76200" y="1002371"/>
                  </a:lnTo>
                  <a:lnTo>
                    <a:pt x="76200" y="983321"/>
                  </a:lnTo>
                  <a:close/>
                </a:path>
                <a:path w="2461895" h="170052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461895" h="170052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39638" y="5325364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76083" y="4645659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60037" y="2658762"/>
            <a:ext cx="229362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9936" y="829055"/>
            <a:ext cx="4935220" cy="5621020"/>
            <a:chOff x="249936" y="829055"/>
            <a:chExt cx="4935220" cy="562102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24196" y="3060541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0805" y="76200"/>
                  </a:moveTo>
                  <a:lnTo>
                    <a:pt x="440771" y="114300"/>
                  </a:lnTo>
                  <a:lnTo>
                    <a:pt x="517109" y="76217"/>
                  </a:lnTo>
                  <a:lnTo>
                    <a:pt x="459855" y="76217"/>
                  </a:lnTo>
                  <a:lnTo>
                    <a:pt x="440805" y="76200"/>
                  </a:lnTo>
                  <a:close/>
                </a:path>
                <a:path w="555625" h="114300">
                  <a:moveTo>
                    <a:pt x="440839" y="38100"/>
                  </a:moveTo>
                  <a:lnTo>
                    <a:pt x="440805" y="76200"/>
                  </a:lnTo>
                  <a:lnTo>
                    <a:pt x="459855" y="76217"/>
                  </a:lnTo>
                  <a:lnTo>
                    <a:pt x="459889" y="38117"/>
                  </a:lnTo>
                  <a:lnTo>
                    <a:pt x="440839" y="38100"/>
                  </a:lnTo>
                  <a:close/>
                </a:path>
                <a:path w="555625" h="114300">
                  <a:moveTo>
                    <a:pt x="440874" y="0"/>
                  </a:moveTo>
                  <a:lnTo>
                    <a:pt x="440839" y="38100"/>
                  </a:lnTo>
                  <a:lnTo>
                    <a:pt x="459889" y="38117"/>
                  </a:lnTo>
                  <a:lnTo>
                    <a:pt x="459855" y="76217"/>
                  </a:lnTo>
                  <a:lnTo>
                    <a:pt x="517109" y="76217"/>
                  </a:lnTo>
                  <a:lnTo>
                    <a:pt x="555123" y="57254"/>
                  </a:lnTo>
                  <a:lnTo>
                    <a:pt x="440874" y="0"/>
                  </a:lnTo>
                  <a:close/>
                </a:path>
                <a:path w="555625" h="114300">
                  <a:moveTo>
                    <a:pt x="34" y="37701"/>
                  </a:moveTo>
                  <a:lnTo>
                    <a:pt x="0" y="75801"/>
                  </a:lnTo>
                  <a:lnTo>
                    <a:pt x="440805" y="76200"/>
                  </a:lnTo>
                  <a:lnTo>
                    <a:pt x="440839" y="38100"/>
                  </a:lnTo>
                  <a:lnTo>
                    <a:pt x="34" y="37701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136" y="5483352"/>
              <a:ext cx="1048512" cy="966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376" y="4730496"/>
              <a:ext cx="917447" cy="9174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" y="2657855"/>
              <a:ext cx="917447" cy="91744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8095" y="5699252"/>
            <a:ext cx="1250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14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84281" y="5289295"/>
            <a:ext cx="1120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k8s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Server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230017" y="1609383"/>
            <a:ext cx="9530080" cy="4530090"/>
            <a:chOff x="2230017" y="1609383"/>
            <a:chExt cx="9530080" cy="4530090"/>
          </a:xfrm>
        </p:grpSpPr>
        <p:sp>
          <p:nvSpPr>
            <p:cNvPr id="37" name="object 37"/>
            <p:cNvSpPr/>
            <p:nvPr/>
          </p:nvSpPr>
          <p:spPr>
            <a:xfrm>
              <a:off x="5182029" y="5964590"/>
              <a:ext cx="354330" cy="174625"/>
            </a:xfrm>
            <a:custGeom>
              <a:avLst/>
              <a:gdLst/>
              <a:ahLst/>
              <a:cxnLst/>
              <a:rect l="l" t="t" r="r" b="b"/>
              <a:pathLst>
                <a:path w="354329" h="174625">
                  <a:moveTo>
                    <a:pt x="243066" y="140233"/>
                  </a:moveTo>
                  <a:lnTo>
                    <a:pt x="226509" y="174547"/>
                  </a:lnTo>
                  <a:lnTo>
                    <a:pt x="354288" y="172746"/>
                  </a:lnTo>
                  <a:lnTo>
                    <a:pt x="335571" y="148511"/>
                  </a:lnTo>
                  <a:lnTo>
                    <a:pt x="260223" y="148511"/>
                  </a:lnTo>
                  <a:lnTo>
                    <a:pt x="243066" y="140233"/>
                  </a:lnTo>
                  <a:close/>
                </a:path>
                <a:path w="354329" h="174625">
                  <a:moveTo>
                    <a:pt x="259622" y="105918"/>
                  </a:moveTo>
                  <a:lnTo>
                    <a:pt x="243066" y="140233"/>
                  </a:lnTo>
                  <a:lnTo>
                    <a:pt x="260223" y="148511"/>
                  </a:lnTo>
                  <a:lnTo>
                    <a:pt x="276779" y="114197"/>
                  </a:lnTo>
                  <a:lnTo>
                    <a:pt x="259622" y="105918"/>
                  </a:lnTo>
                  <a:close/>
                </a:path>
                <a:path w="354329" h="174625">
                  <a:moveTo>
                    <a:pt x="276179" y="71603"/>
                  </a:moveTo>
                  <a:lnTo>
                    <a:pt x="259622" y="105918"/>
                  </a:lnTo>
                  <a:lnTo>
                    <a:pt x="276779" y="114197"/>
                  </a:lnTo>
                  <a:lnTo>
                    <a:pt x="260223" y="148511"/>
                  </a:lnTo>
                  <a:lnTo>
                    <a:pt x="335571" y="148511"/>
                  </a:lnTo>
                  <a:lnTo>
                    <a:pt x="276179" y="71603"/>
                  </a:lnTo>
                  <a:close/>
                </a:path>
                <a:path w="354329" h="174625">
                  <a:moveTo>
                    <a:pt x="111221" y="34313"/>
                  </a:moveTo>
                  <a:lnTo>
                    <a:pt x="94664" y="68628"/>
                  </a:lnTo>
                  <a:lnTo>
                    <a:pt x="243066" y="140233"/>
                  </a:lnTo>
                  <a:lnTo>
                    <a:pt x="259622" y="105918"/>
                  </a:lnTo>
                  <a:lnTo>
                    <a:pt x="111221" y="34313"/>
                  </a:lnTo>
                  <a:close/>
                </a:path>
                <a:path w="354329" h="174625">
                  <a:moveTo>
                    <a:pt x="127778" y="0"/>
                  </a:moveTo>
                  <a:lnTo>
                    <a:pt x="0" y="1800"/>
                  </a:lnTo>
                  <a:lnTo>
                    <a:pt x="78107" y="102942"/>
                  </a:lnTo>
                  <a:lnTo>
                    <a:pt x="94664" y="68628"/>
                  </a:lnTo>
                  <a:lnTo>
                    <a:pt x="77506" y="60350"/>
                  </a:lnTo>
                  <a:lnTo>
                    <a:pt x="94063" y="26034"/>
                  </a:lnTo>
                  <a:lnTo>
                    <a:pt x="115216" y="26034"/>
                  </a:lnTo>
                  <a:lnTo>
                    <a:pt x="127778" y="0"/>
                  </a:lnTo>
                  <a:close/>
                </a:path>
                <a:path w="354329" h="174625">
                  <a:moveTo>
                    <a:pt x="94063" y="26034"/>
                  </a:moveTo>
                  <a:lnTo>
                    <a:pt x="77506" y="60350"/>
                  </a:lnTo>
                  <a:lnTo>
                    <a:pt x="94664" y="68628"/>
                  </a:lnTo>
                  <a:lnTo>
                    <a:pt x="111221" y="34313"/>
                  </a:lnTo>
                  <a:lnTo>
                    <a:pt x="94063" y="26034"/>
                  </a:lnTo>
                  <a:close/>
                </a:path>
                <a:path w="354329" h="174625">
                  <a:moveTo>
                    <a:pt x="115216" y="26034"/>
                  </a:moveTo>
                  <a:lnTo>
                    <a:pt x="94063" y="26034"/>
                  </a:lnTo>
                  <a:lnTo>
                    <a:pt x="111221" y="34313"/>
                  </a:lnTo>
                  <a:lnTo>
                    <a:pt x="115216" y="2603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68117" y="1647483"/>
              <a:ext cx="9127490" cy="3510279"/>
            </a:xfrm>
            <a:custGeom>
              <a:avLst/>
              <a:gdLst/>
              <a:ahLst/>
              <a:cxnLst/>
              <a:rect l="l" t="t" r="r" b="b"/>
              <a:pathLst>
                <a:path w="9127490" h="3510279">
                  <a:moveTo>
                    <a:pt x="0" y="277617"/>
                  </a:moveTo>
                  <a:lnTo>
                    <a:pt x="4472" y="227715"/>
                  </a:lnTo>
                  <a:lnTo>
                    <a:pt x="17368" y="180747"/>
                  </a:lnTo>
                  <a:lnTo>
                    <a:pt x="37902" y="137498"/>
                  </a:lnTo>
                  <a:lnTo>
                    <a:pt x="65292" y="98751"/>
                  </a:lnTo>
                  <a:lnTo>
                    <a:pt x="98751" y="65292"/>
                  </a:lnTo>
                  <a:lnTo>
                    <a:pt x="137498" y="37902"/>
                  </a:lnTo>
                  <a:lnTo>
                    <a:pt x="180747" y="17368"/>
                  </a:lnTo>
                  <a:lnTo>
                    <a:pt x="227714" y="4472"/>
                  </a:lnTo>
                  <a:lnTo>
                    <a:pt x="277617" y="0"/>
                  </a:lnTo>
                  <a:lnTo>
                    <a:pt x="8849844" y="0"/>
                  </a:lnTo>
                  <a:lnTo>
                    <a:pt x="8899745" y="4472"/>
                  </a:lnTo>
                  <a:lnTo>
                    <a:pt x="8946713" y="17368"/>
                  </a:lnTo>
                  <a:lnTo>
                    <a:pt x="8989962" y="37902"/>
                  </a:lnTo>
                  <a:lnTo>
                    <a:pt x="9028708" y="65292"/>
                  </a:lnTo>
                  <a:lnTo>
                    <a:pt x="9062168" y="98751"/>
                  </a:lnTo>
                  <a:lnTo>
                    <a:pt x="9089558" y="137498"/>
                  </a:lnTo>
                  <a:lnTo>
                    <a:pt x="9110092" y="180747"/>
                  </a:lnTo>
                  <a:lnTo>
                    <a:pt x="9122988" y="227715"/>
                  </a:lnTo>
                  <a:lnTo>
                    <a:pt x="9127461" y="277617"/>
                  </a:lnTo>
                  <a:lnTo>
                    <a:pt x="9127461" y="3232097"/>
                  </a:lnTo>
                  <a:lnTo>
                    <a:pt x="9122988" y="3281999"/>
                  </a:lnTo>
                  <a:lnTo>
                    <a:pt x="9110092" y="3328966"/>
                  </a:lnTo>
                  <a:lnTo>
                    <a:pt x="9089558" y="3372215"/>
                  </a:lnTo>
                  <a:lnTo>
                    <a:pt x="9062168" y="3410962"/>
                  </a:lnTo>
                  <a:lnTo>
                    <a:pt x="9028708" y="3444422"/>
                  </a:lnTo>
                  <a:lnTo>
                    <a:pt x="8989962" y="3471811"/>
                  </a:lnTo>
                  <a:lnTo>
                    <a:pt x="8946713" y="3492345"/>
                  </a:lnTo>
                  <a:lnTo>
                    <a:pt x="8899745" y="3505241"/>
                  </a:lnTo>
                  <a:lnTo>
                    <a:pt x="8849844" y="3509714"/>
                  </a:lnTo>
                  <a:lnTo>
                    <a:pt x="277617" y="3509714"/>
                  </a:lnTo>
                  <a:lnTo>
                    <a:pt x="227714" y="3505241"/>
                  </a:lnTo>
                  <a:lnTo>
                    <a:pt x="180747" y="3492345"/>
                  </a:lnTo>
                  <a:lnTo>
                    <a:pt x="137498" y="3471811"/>
                  </a:lnTo>
                  <a:lnTo>
                    <a:pt x="98751" y="3444422"/>
                  </a:lnTo>
                  <a:lnTo>
                    <a:pt x="65292" y="3410962"/>
                  </a:lnTo>
                  <a:lnTo>
                    <a:pt x="37902" y="3372215"/>
                  </a:lnTo>
                  <a:lnTo>
                    <a:pt x="17368" y="3328966"/>
                  </a:lnTo>
                  <a:lnTo>
                    <a:pt x="4472" y="3281999"/>
                  </a:lnTo>
                  <a:lnTo>
                    <a:pt x="0" y="3232097"/>
                  </a:lnTo>
                  <a:lnTo>
                    <a:pt x="0" y="277617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7104" y="2572511"/>
              <a:ext cx="1088136" cy="10881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169021" y="3363937"/>
              <a:ext cx="591185" cy="114300"/>
            </a:xfrm>
            <a:custGeom>
              <a:avLst/>
              <a:gdLst/>
              <a:ahLst/>
              <a:cxnLst/>
              <a:rect l="l" t="t" r="r" b="b"/>
              <a:pathLst>
                <a:path w="591184" h="114300">
                  <a:moveTo>
                    <a:pt x="553553" y="37974"/>
                  </a:moveTo>
                  <a:lnTo>
                    <a:pt x="495642" y="37974"/>
                  </a:lnTo>
                  <a:lnTo>
                    <a:pt x="495893" y="76073"/>
                  </a:lnTo>
                  <a:lnTo>
                    <a:pt x="476843" y="76197"/>
                  </a:lnTo>
                  <a:lnTo>
                    <a:pt x="477093" y="114297"/>
                  </a:lnTo>
                  <a:lnTo>
                    <a:pt x="591016" y="56399"/>
                  </a:lnTo>
                  <a:lnTo>
                    <a:pt x="553553" y="37974"/>
                  </a:lnTo>
                  <a:close/>
                </a:path>
                <a:path w="591184" h="114300">
                  <a:moveTo>
                    <a:pt x="476593" y="38099"/>
                  </a:moveTo>
                  <a:lnTo>
                    <a:pt x="0" y="41222"/>
                  </a:lnTo>
                  <a:lnTo>
                    <a:pt x="250" y="79322"/>
                  </a:lnTo>
                  <a:lnTo>
                    <a:pt x="476843" y="76197"/>
                  </a:lnTo>
                  <a:lnTo>
                    <a:pt x="476593" y="38099"/>
                  </a:lnTo>
                  <a:close/>
                </a:path>
                <a:path w="591184" h="114300">
                  <a:moveTo>
                    <a:pt x="495642" y="37974"/>
                  </a:moveTo>
                  <a:lnTo>
                    <a:pt x="476593" y="38099"/>
                  </a:lnTo>
                  <a:lnTo>
                    <a:pt x="476843" y="76197"/>
                  </a:lnTo>
                  <a:lnTo>
                    <a:pt x="495893" y="76073"/>
                  </a:lnTo>
                  <a:lnTo>
                    <a:pt x="495642" y="37974"/>
                  </a:lnTo>
                  <a:close/>
                </a:path>
                <a:path w="591184" h="114300">
                  <a:moveTo>
                    <a:pt x="476343" y="0"/>
                  </a:moveTo>
                  <a:lnTo>
                    <a:pt x="476593" y="38099"/>
                  </a:lnTo>
                  <a:lnTo>
                    <a:pt x="553553" y="37974"/>
                  </a:lnTo>
                  <a:lnTo>
                    <a:pt x="476343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73920" y="2691892"/>
            <a:ext cx="763270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">
              <a:lnSpc>
                <a:spcPct val="1127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934C22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559" y="4214876"/>
            <a:ext cx="333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34C22"/>
                </a:solidFill>
                <a:latin typeface="Calibri"/>
                <a:cs typeface="Calibri"/>
              </a:rPr>
              <a:t>https://</a:t>
            </a:r>
            <a:r>
              <a:rPr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nlbextdns.</a:t>
            </a:r>
            <a:r>
              <a:rPr lang="en-US"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Gopal</a:t>
            </a:r>
            <a:r>
              <a:rPr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.com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322070" y="6182916"/>
            <a:ext cx="954405" cy="1188085"/>
            <a:chOff x="2322070" y="6182916"/>
            <a:chExt cx="954405" cy="1188085"/>
          </a:xfrm>
        </p:grpSpPr>
        <p:sp>
          <p:nvSpPr>
            <p:cNvPr id="45" name="object 45"/>
            <p:cNvSpPr/>
            <p:nvPr/>
          </p:nvSpPr>
          <p:spPr>
            <a:xfrm>
              <a:off x="2347470" y="6208316"/>
              <a:ext cx="903605" cy="1137285"/>
            </a:xfrm>
            <a:custGeom>
              <a:avLst/>
              <a:gdLst/>
              <a:ahLst/>
              <a:cxnLst/>
              <a:rect l="l" t="t" r="r" b="b"/>
              <a:pathLst>
                <a:path w="903605" h="1137284">
                  <a:moveTo>
                    <a:pt x="0" y="51562"/>
                  </a:moveTo>
                  <a:lnTo>
                    <a:pt x="4052" y="31491"/>
                  </a:lnTo>
                  <a:lnTo>
                    <a:pt x="15102" y="15102"/>
                  </a:lnTo>
                  <a:lnTo>
                    <a:pt x="31491" y="4052"/>
                  </a:lnTo>
                  <a:lnTo>
                    <a:pt x="51562" y="0"/>
                  </a:lnTo>
                  <a:lnTo>
                    <a:pt x="851449" y="0"/>
                  </a:lnTo>
                  <a:lnTo>
                    <a:pt x="871520" y="4052"/>
                  </a:lnTo>
                  <a:lnTo>
                    <a:pt x="887909" y="15102"/>
                  </a:lnTo>
                  <a:lnTo>
                    <a:pt x="898959" y="31491"/>
                  </a:lnTo>
                  <a:lnTo>
                    <a:pt x="903012" y="51562"/>
                  </a:lnTo>
                  <a:lnTo>
                    <a:pt x="903012" y="1085697"/>
                  </a:lnTo>
                  <a:lnTo>
                    <a:pt x="898959" y="1105767"/>
                  </a:lnTo>
                  <a:lnTo>
                    <a:pt x="887909" y="1122156"/>
                  </a:lnTo>
                  <a:lnTo>
                    <a:pt x="871520" y="1133207"/>
                  </a:lnTo>
                  <a:lnTo>
                    <a:pt x="851449" y="1137259"/>
                  </a:lnTo>
                  <a:lnTo>
                    <a:pt x="51562" y="1137259"/>
                  </a:lnTo>
                  <a:lnTo>
                    <a:pt x="31491" y="1133207"/>
                  </a:lnTo>
                  <a:lnTo>
                    <a:pt x="15102" y="1122156"/>
                  </a:lnTo>
                  <a:lnTo>
                    <a:pt x="4052" y="1105767"/>
                  </a:lnTo>
                  <a:lnTo>
                    <a:pt x="0" y="1085697"/>
                  </a:lnTo>
                  <a:lnTo>
                    <a:pt x="0" y="51562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5301" y="6259215"/>
              <a:ext cx="669634" cy="66963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509628" y="6918452"/>
            <a:ext cx="59944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5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AWS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15"/>
              </a:lnSpc>
            </a:pPr>
            <a:r>
              <a:rPr sz="1200" spc="-10" dirty="0">
                <a:latin typeface="Arial"/>
                <a:cs typeface="Arial"/>
              </a:rPr>
              <a:t>Route53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58782" y="5171009"/>
            <a:ext cx="2877820" cy="852805"/>
          </a:xfrm>
          <a:custGeom>
            <a:avLst/>
            <a:gdLst/>
            <a:ahLst/>
            <a:cxnLst/>
            <a:rect l="l" t="t" r="r" b="b"/>
            <a:pathLst>
              <a:path w="2877820" h="852804">
                <a:moveTo>
                  <a:pt x="2763219" y="738231"/>
                </a:moveTo>
                <a:lnTo>
                  <a:pt x="2763219" y="852531"/>
                </a:lnTo>
                <a:lnTo>
                  <a:pt x="2839419" y="814431"/>
                </a:lnTo>
                <a:lnTo>
                  <a:pt x="2782269" y="814431"/>
                </a:lnTo>
                <a:lnTo>
                  <a:pt x="2782269" y="776331"/>
                </a:lnTo>
                <a:lnTo>
                  <a:pt x="2839419" y="776331"/>
                </a:lnTo>
                <a:lnTo>
                  <a:pt x="2763219" y="738231"/>
                </a:lnTo>
                <a:close/>
              </a:path>
              <a:path w="2877820" h="852804">
                <a:moveTo>
                  <a:pt x="1419710" y="19049"/>
                </a:moveTo>
                <a:lnTo>
                  <a:pt x="1419710" y="795381"/>
                </a:lnTo>
                <a:lnTo>
                  <a:pt x="1421207" y="802796"/>
                </a:lnTo>
                <a:lnTo>
                  <a:pt x="1425289" y="808852"/>
                </a:lnTo>
                <a:lnTo>
                  <a:pt x="1431345" y="812934"/>
                </a:lnTo>
                <a:lnTo>
                  <a:pt x="1438760" y="814431"/>
                </a:lnTo>
                <a:lnTo>
                  <a:pt x="2763219" y="814431"/>
                </a:lnTo>
                <a:lnTo>
                  <a:pt x="2763219" y="795381"/>
                </a:lnTo>
                <a:lnTo>
                  <a:pt x="1457810" y="795381"/>
                </a:lnTo>
                <a:lnTo>
                  <a:pt x="1438760" y="776331"/>
                </a:lnTo>
                <a:lnTo>
                  <a:pt x="1457810" y="776331"/>
                </a:lnTo>
                <a:lnTo>
                  <a:pt x="1457810" y="38099"/>
                </a:lnTo>
                <a:lnTo>
                  <a:pt x="1438760" y="38099"/>
                </a:lnTo>
                <a:lnTo>
                  <a:pt x="1419710" y="19049"/>
                </a:lnTo>
                <a:close/>
              </a:path>
              <a:path w="2877820" h="852804">
                <a:moveTo>
                  <a:pt x="2839419" y="776331"/>
                </a:moveTo>
                <a:lnTo>
                  <a:pt x="2782269" y="776331"/>
                </a:lnTo>
                <a:lnTo>
                  <a:pt x="2782269" y="814431"/>
                </a:lnTo>
                <a:lnTo>
                  <a:pt x="2839419" y="814431"/>
                </a:lnTo>
                <a:lnTo>
                  <a:pt x="2877519" y="795381"/>
                </a:lnTo>
                <a:lnTo>
                  <a:pt x="2839419" y="776331"/>
                </a:lnTo>
                <a:close/>
              </a:path>
              <a:path w="2877820" h="852804">
                <a:moveTo>
                  <a:pt x="1457810" y="776331"/>
                </a:moveTo>
                <a:lnTo>
                  <a:pt x="1438760" y="776331"/>
                </a:lnTo>
                <a:lnTo>
                  <a:pt x="1457810" y="795381"/>
                </a:lnTo>
                <a:lnTo>
                  <a:pt x="1457810" y="776331"/>
                </a:lnTo>
                <a:close/>
              </a:path>
              <a:path w="2877820" h="852804">
                <a:moveTo>
                  <a:pt x="2763219" y="776331"/>
                </a:moveTo>
                <a:lnTo>
                  <a:pt x="1457810" y="776331"/>
                </a:lnTo>
                <a:lnTo>
                  <a:pt x="1457810" y="795381"/>
                </a:lnTo>
                <a:lnTo>
                  <a:pt x="2763219" y="795381"/>
                </a:lnTo>
                <a:lnTo>
                  <a:pt x="2763219" y="776331"/>
                </a:lnTo>
                <a:close/>
              </a:path>
              <a:path w="2877820" h="852804">
                <a:moveTo>
                  <a:pt x="1438760" y="0"/>
                </a:moveTo>
                <a:lnTo>
                  <a:pt x="0" y="0"/>
                </a:lnTo>
                <a:lnTo>
                  <a:pt x="0" y="38099"/>
                </a:lnTo>
                <a:lnTo>
                  <a:pt x="1419710" y="38099"/>
                </a:lnTo>
                <a:lnTo>
                  <a:pt x="1419710" y="19049"/>
                </a:lnTo>
                <a:lnTo>
                  <a:pt x="1457810" y="19049"/>
                </a:lnTo>
                <a:lnTo>
                  <a:pt x="1456313" y="11635"/>
                </a:lnTo>
                <a:lnTo>
                  <a:pt x="1452230" y="5579"/>
                </a:lnTo>
                <a:lnTo>
                  <a:pt x="1446175" y="1497"/>
                </a:lnTo>
                <a:lnTo>
                  <a:pt x="1438760" y="0"/>
                </a:lnTo>
                <a:close/>
              </a:path>
              <a:path w="2877820" h="852804">
                <a:moveTo>
                  <a:pt x="1457810" y="19049"/>
                </a:moveTo>
                <a:lnTo>
                  <a:pt x="1419710" y="19049"/>
                </a:lnTo>
                <a:lnTo>
                  <a:pt x="1438760" y="38099"/>
                </a:lnTo>
                <a:lnTo>
                  <a:pt x="1457810" y="38099"/>
                </a:lnTo>
                <a:lnTo>
                  <a:pt x="1457810" y="1904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914829" y="6066028"/>
            <a:ext cx="1497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2200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250483" y="5860182"/>
            <a:ext cx="9363710" cy="1524000"/>
            <a:chOff x="3250483" y="5860182"/>
            <a:chExt cx="9363710" cy="1524000"/>
          </a:xfrm>
        </p:grpSpPr>
        <p:sp>
          <p:nvSpPr>
            <p:cNvPr id="51" name="object 51"/>
            <p:cNvSpPr/>
            <p:nvPr/>
          </p:nvSpPr>
          <p:spPr>
            <a:xfrm>
              <a:off x="10138419" y="6107832"/>
              <a:ext cx="2450465" cy="1250950"/>
            </a:xfrm>
            <a:custGeom>
              <a:avLst/>
              <a:gdLst/>
              <a:ahLst/>
              <a:cxnLst/>
              <a:rect l="l" t="t" r="r" b="b"/>
              <a:pathLst>
                <a:path w="2450465" h="1250950">
                  <a:moveTo>
                    <a:pt x="0" y="66500"/>
                  </a:moveTo>
                  <a:lnTo>
                    <a:pt x="5225" y="40615"/>
                  </a:lnTo>
                  <a:lnTo>
                    <a:pt x="19477" y="19477"/>
                  </a:lnTo>
                  <a:lnTo>
                    <a:pt x="40615" y="5225"/>
                  </a:lnTo>
                  <a:lnTo>
                    <a:pt x="66500" y="0"/>
                  </a:lnTo>
                  <a:lnTo>
                    <a:pt x="2383651" y="0"/>
                  </a:lnTo>
                  <a:lnTo>
                    <a:pt x="2409535" y="5225"/>
                  </a:lnTo>
                  <a:lnTo>
                    <a:pt x="2430673" y="19477"/>
                  </a:lnTo>
                  <a:lnTo>
                    <a:pt x="2444925" y="40615"/>
                  </a:lnTo>
                  <a:lnTo>
                    <a:pt x="2450151" y="66500"/>
                  </a:lnTo>
                  <a:lnTo>
                    <a:pt x="2450151" y="1184207"/>
                  </a:lnTo>
                  <a:lnTo>
                    <a:pt x="2444925" y="1210091"/>
                  </a:lnTo>
                  <a:lnTo>
                    <a:pt x="2430673" y="1231229"/>
                  </a:lnTo>
                  <a:lnTo>
                    <a:pt x="2409535" y="1245481"/>
                  </a:lnTo>
                  <a:lnTo>
                    <a:pt x="2383651" y="1250707"/>
                  </a:lnTo>
                  <a:lnTo>
                    <a:pt x="66500" y="1250707"/>
                  </a:lnTo>
                  <a:lnTo>
                    <a:pt x="40615" y="1245481"/>
                  </a:lnTo>
                  <a:lnTo>
                    <a:pt x="19477" y="1231229"/>
                  </a:lnTo>
                  <a:lnTo>
                    <a:pt x="5225" y="1210091"/>
                  </a:lnTo>
                  <a:lnTo>
                    <a:pt x="0" y="1184207"/>
                  </a:lnTo>
                  <a:lnTo>
                    <a:pt x="0" y="66500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7752" y="6342887"/>
              <a:ext cx="963168" cy="9631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28119" y="6345935"/>
              <a:ext cx="963168" cy="9601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250476" y="5860186"/>
              <a:ext cx="8378825" cy="1021715"/>
            </a:xfrm>
            <a:custGeom>
              <a:avLst/>
              <a:gdLst/>
              <a:ahLst/>
              <a:cxnLst/>
              <a:rect l="l" t="t" r="r" b="b"/>
              <a:pathLst>
                <a:path w="8378825" h="1021715">
                  <a:moveTo>
                    <a:pt x="6958978" y="944892"/>
                  </a:moveTo>
                  <a:lnTo>
                    <a:pt x="3498545" y="944892"/>
                  </a:lnTo>
                  <a:lnTo>
                    <a:pt x="3498545" y="935812"/>
                  </a:lnTo>
                  <a:lnTo>
                    <a:pt x="3498545" y="916762"/>
                  </a:lnTo>
                  <a:lnTo>
                    <a:pt x="3497046" y="909345"/>
                  </a:lnTo>
                  <a:lnTo>
                    <a:pt x="3492957" y="903300"/>
                  </a:lnTo>
                  <a:lnTo>
                    <a:pt x="3486899" y="899210"/>
                  </a:lnTo>
                  <a:lnTo>
                    <a:pt x="3479495" y="897712"/>
                  </a:lnTo>
                  <a:lnTo>
                    <a:pt x="114300" y="897712"/>
                  </a:lnTo>
                  <a:lnTo>
                    <a:pt x="114300" y="859612"/>
                  </a:lnTo>
                  <a:lnTo>
                    <a:pt x="0" y="916762"/>
                  </a:lnTo>
                  <a:lnTo>
                    <a:pt x="114300" y="973912"/>
                  </a:lnTo>
                  <a:lnTo>
                    <a:pt x="114300" y="935812"/>
                  </a:lnTo>
                  <a:lnTo>
                    <a:pt x="3460445" y="935812"/>
                  </a:lnTo>
                  <a:lnTo>
                    <a:pt x="3460445" y="963942"/>
                  </a:lnTo>
                  <a:lnTo>
                    <a:pt x="3461931" y="971359"/>
                  </a:lnTo>
                  <a:lnTo>
                    <a:pt x="3466020" y="977417"/>
                  </a:lnTo>
                  <a:lnTo>
                    <a:pt x="3472078" y="981506"/>
                  </a:lnTo>
                  <a:lnTo>
                    <a:pt x="3479495" y="982992"/>
                  </a:lnTo>
                  <a:lnTo>
                    <a:pt x="6958978" y="982992"/>
                  </a:lnTo>
                  <a:lnTo>
                    <a:pt x="6958978" y="963942"/>
                  </a:lnTo>
                  <a:lnTo>
                    <a:pt x="6958978" y="944892"/>
                  </a:lnTo>
                  <a:close/>
                </a:path>
                <a:path w="8378825" h="1021715">
                  <a:moveTo>
                    <a:pt x="8170164" y="133350"/>
                  </a:moveTo>
                  <a:lnTo>
                    <a:pt x="8132064" y="133350"/>
                  </a:lnTo>
                  <a:lnTo>
                    <a:pt x="8132064" y="38100"/>
                  </a:lnTo>
                  <a:lnTo>
                    <a:pt x="8132064" y="19050"/>
                  </a:lnTo>
                  <a:lnTo>
                    <a:pt x="8130565" y="11633"/>
                  </a:lnTo>
                  <a:lnTo>
                    <a:pt x="8126476" y="5588"/>
                  </a:lnTo>
                  <a:lnTo>
                    <a:pt x="8120431" y="1498"/>
                  </a:lnTo>
                  <a:lnTo>
                    <a:pt x="8113014" y="0"/>
                  </a:lnTo>
                  <a:lnTo>
                    <a:pt x="6355740" y="0"/>
                  </a:lnTo>
                  <a:lnTo>
                    <a:pt x="6348323" y="1498"/>
                  </a:lnTo>
                  <a:lnTo>
                    <a:pt x="6342266" y="5588"/>
                  </a:lnTo>
                  <a:lnTo>
                    <a:pt x="6338189" y="11633"/>
                  </a:lnTo>
                  <a:lnTo>
                    <a:pt x="6336690" y="19050"/>
                  </a:lnTo>
                  <a:lnTo>
                    <a:pt x="6336690" y="796010"/>
                  </a:lnTo>
                  <a:lnTo>
                    <a:pt x="1427734" y="796010"/>
                  </a:lnTo>
                  <a:lnTo>
                    <a:pt x="1427734" y="700760"/>
                  </a:lnTo>
                  <a:lnTo>
                    <a:pt x="1465834" y="700760"/>
                  </a:lnTo>
                  <a:lnTo>
                    <a:pt x="1456309" y="681710"/>
                  </a:lnTo>
                  <a:lnTo>
                    <a:pt x="1408684" y="586460"/>
                  </a:lnTo>
                  <a:lnTo>
                    <a:pt x="1351534" y="700760"/>
                  </a:lnTo>
                  <a:lnTo>
                    <a:pt x="1389634" y="700760"/>
                  </a:lnTo>
                  <a:lnTo>
                    <a:pt x="1389634" y="815060"/>
                  </a:lnTo>
                  <a:lnTo>
                    <a:pt x="1391132" y="822477"/>
                  </a:lnTo>
                  <a:lnTo>
                    <a:pt x="1395209" y="828535"/>
                  </a:lnTo>
                  <a:lnTo>
                    <a:pt x="1401267" y="832612"/>
                  </a:lnTo>
                  <a:lnTo>
                    <a:pt x="1408684" y="834110"/>
                  </a:lnTo>
                  <a:lnTo>
                    <a:pt x="6355740" y="834110"/>
                  </a:lnTo>
                  <a:lnTo>
                    <a:pt x="6363157" y="832612"/>
                  </a:lnTo>
                  <a:lnTo>
                    <a:pt x="6369215" y="828535"/>
                  </a:lnTo>
                  <a:lnTo>
                    <a:pt x="6373292" y="822477"/>
                  </a:lnTo>
                  <a:lnTo>
                    <a:pt x="6374790" y="815060"/>
                  </a:lnTo>
                  <a:lnTo>
                    <a:pt x="6374790" y="796010"/>
                  </a:lnTo>
                  <a:lnTo>
                    <a:pt x="6374790" y="38100"/>
                  </a:lnTo>
                  <a:lnTo>
                    <a:pt x="8093964" y="38100"/>
                  </a:lnTo>
                  <a:lnTo>
                    <a:pt x="8093964" y="133350"/>
                  </a:lnTo>
                  <a:lnTo>
                    <a:pt x="8055864" y="133350"/>
                  </a:lnTo>
                  <a:lnTo>
                    <a:pt x="8113014" y="247650"/>
                  </a:lnTo>
                  <a:lnTo>
                    <a:pt x="8160639" y="152400"/>
                  </a:lnTo>
                  <a:lnTo>
                    <a:pt x="8170164" y="133350"/>
                  </a:lnTo>
                  <a:close/>
                </a:path>
                <a:path w="8378825" h="1021715">
                  <a:moveTo>
                    <a:pt x="8378482" y="946899"/>
                  </a:moveTo>
                  <a:lnTo>
                    <a:pt x="8033042" y="945400"/>
                  </a:lnTo>
                  <a:lnTo>
                    <a:pt x="8033207" y="907300"/>
                  </a:lnTo>
                  <a:lnTo>
                    <a:pt x="7918666" y="963955"/>
                  </a:lnTo>
                  <a:lnTo>
                    <a:pt x="8032712" y="1021600"/>
                  </a:lnTo>
                  <a:lnTo>
                    <a:pt x="8032877" y="983500"/>
                  </a:lnTo>
                  <a:lnTo>
                    <a:pt x="8378317" y="984999"/>
                  </a:lnTo>
                  <a:lnTo>
                    <a:pt x="8378482" y="9468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686036" y="6825488"/>
            <a:ext cx="1924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Create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Update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Delete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Record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in</a:t>
            </a:r>
            <a:r>
              <a:rPr sz="15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Route53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795302" y="1883967"/>
          <a:ext cx="5179695" cy="265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0"/>
                <a:gridCol w="2582545"/>
              </a:tblGrid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Listener: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R w="76200">
                      <a:solidFill>
                        <a:srgbClr val="DEDEDE"/>
                      </a:solidFill>
                      <a:prstDash val="solid"/>
                    </a:lnR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Listener,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Ports: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76200">
                      <a:solidFill>
                        <a:srgbClr val="DEDEDE"/>
                      </a:solidFill>
                      <a:prstDash val="solid"/>
                    </a:lnL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LB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Cert: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cert-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1484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Negotiation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Policy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Health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Check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Settings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Protocol: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Scheme: </a:t>
                      </a:r>
                      <a:r>
                        <a:rPr sz="1800" spc="-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internet-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facing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Hostname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Range: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0.0.0.0/0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57" name="object 5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35479" y="1338072"/>
            <a:ext cx="710183" cy="71018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217887" y="1283716"/>
            <a:ext cx="448119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284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AWS</a:t>
            </a:r>
            <a:r>
              <a:rPr sz="1600" spc="-7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Certificate</a:t>
            </a:r>
            <a:r>
              <a:rPr sz="1600" spc="-7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Manager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89252"/>
                </a:solidFill>
                <a:latin typeface="Calibri"/>
                <a:cs typeface="Calibri"/>
                <a:hlinkClick r:id="rId18"/>
              </a:rPr>
              <a:t>http://</a:t>
            </a:r>
            <a:r>
              <a:rPr sz="1800" spc="-10" dirty="0" smtClean="0">
                <a:solidFill>
                  <a:srgbClr val="089252"/>
                </a:solidFill>
                <a:latin typeface="Calibri"/>
                <a:cs typeface="Calibri"/>
                <a:hlinkClick r:id="rId18"/>
              </a:rPr>
              <a:t>nlbextdns.</a:t>
            </a:r>
            <a:r>
              <a:rPr lang="en-US" sz="1800" spc="-10" dirty="0" smtClean="0">
                <a:solidFill>
                  <a:srgbClr val="089252"/>
                </a:solidFill>
                <a:latin typeface="Calibri"/>
                <a:cs typeface="Calibri"/>
                <a:hlinkClick r:id="rId18"/>
              </a:rPr>
              <a:t>Gopal</a:t>
            </a:r>
            <a:r>
              <a:rPr sz="1800" spc="-10" dirty="0" smtClean="0">
                <a:solidFill>
                  <a:srgbClr val="089252"/>
                </a:solidFill>
                <a:latin typeface="Calibri"/>
                <a:cs typeface="Calibri"/>
                <a:hlinkClick r:id="rId18"/>
              </a:rPr>
              <a:t>.com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6184" y="1207008"/>
            <a:ext cx="6231890" cy="1426845"/>
            <a:chOff x="5736184" y="1207008"/>
            <a:chExt cx="6231890" cy="14268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1671" y="2330196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85343"/>
            <a:ext cx="8867775" cy="1019175"/>
            <a:chOff x="328507" y="85343"/>
            <a:chExt cx="8867775" cy="101917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5255" y="85343"/>
              <a:ext cx="670559" cy="5913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7106" y="5647375"/>
            <a:ext cx="2010410" cy="172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065" marR="5080" indent="-635" algn="ctr">
              <a:lnSpc>
                <a:spcPct val="91900"/>
              </a:lnSpc>
              <a:spcBef>
                <a:spcPts val="170"/>
              </a:spcBef>
            </a:pP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LB </a:t>
            </a:r>
            <a:r>
              <a:rPr sz="2950" b="0" spc="-20" dirty="0">
                <a:solidFill>
                  <a:srgbClr val="0070C0"/>
                </a:solidFill>
                <a:latin typeface="Calibri Light"/>
                <a:cs typeface="Calibri Light"/>
              </a:rPr>
              <a:t>With </a:t>
            </a: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External</a:t>
            </a:r>
            <a:r>
              <a:rPr sz="2950" b="0" spc="8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DNS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47090" y="1435100"/>
            <a:ext cx="149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Network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Load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1" name="object 51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727" y="753719"/>
              <a:ext cx="2693035" cy="1089025"/>
            </a:xfrm>
            <a:custGeom>
              <a:avLst/>
              <a:gdLst/>
              <a:ahLst/>
              <a:cxnLst/>
              <a:rect l="l" t="t" r="r" b="b"/>
              <a:pathLst>
                <a:path w="2693035" h="1089025">
                  <a:moveTo>
                    <a:pt x="2597586" y="993312"/>
                  </a:moveTo>
                  <a:lnTo>
                    <a:pt x="2597586" y="1088562"/>
                  </a:lnTo>
                  <a:lnTo>
                    <a:pt x="2661086" y="1056812"/>
                  </a:lnTo>
                  <a:lnTo>
                    <a:pt x="2613459" y="1056812"/>
                  </a:lnTo>
                  <a:lnTo>
                    <a:pt x="2613459" y="1025062"/>
                  </a:lnTo>
                  <a:lnTo>
                    <a:pt x="2661086" y="1025062"/>
                  </a:lnTo>
                  <a:lnTo>
                    <a:pt x="2597586" y="993312"/>
                  </a:lnTo>
                  <a:close/>
                </a:path>
                <a:path w="2693035" h="1089025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49704"/>
                  </a:lnTo>
                  <a:lnTo>
                    <a:pt x="7107" y="1056812"/>
                  </a:lnTo>
                  <a:lnTo>
                    <a:pt x="2597586" y="1056812"/>
                  </a:lnTo>
                  <a:lnTo>
                    <a:pt x="2597586" y="1040937"/>
                  </a:lnTo>
                  <a:lnTo>
                    <a:pt x="31750" y="1040937"/>
                  </a:lnTo>
                  <a:lnTo>
                    <a:pt x="15875" y="1025062"/>
                  </a:lnTo>
                  <a:lnTo>
                    <a:pt x="31750" y="102506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089025">
                  <a:moveTo>
                    <a:pt x="2661086" y="1025062"/>
                  </a:moveTo>
                  <a:lnTo>
                    <a:pt x="2613459" y="1025062"/>
                  </a:lnTo>
                  <a:lnTo>
                    <a:pt x="2613459" y="1056812"/>
                  </a:lnTo>
                  <a:lnTo>
                    <a:pt x="2661086" y="1056812"/>
                  </a:lnTo>
                  <a:lnTo>
                    <a:pt x="2692836" y="1040937"/>
                  </a:lnTo>
                  <a:lnTo>
                    <a:pt x="2661086" y="1025062"/>
                  </a:lnTo>
                  <a:close/>
                </a:path>
                <a:path w="2693035" h="1089025">
                  <a:moveTo>
                    <a:pt x="31750" y="1025062"/>
                  </a:moveTo>
                  <a:lnTo>
                    <a:pt x="15875" y="1025062"/>
                  </a:lnTo>
                  <a:lnTo>
                    <a:pt x="31750" y="1040937"/>
                  </a:lnTo>
                  <a:lnTo>
                    <a:pt x="31750" y="1025062"/>
                  </a:lnTo>
                  <a:close/>
                </a:path>
                <a:path w="2693035" h="1089025">
                  <a:moveTo>
                    <a:pt x="2597586" y="1025062"/>
                  </a:moveTo>
                  <a:lnTo>
                    <a:pt x="31750" y="1025062"/>
                  </a:lnTo>
                  <a:lnTo>
                    <a:pt x="31750" y="1040937"/>
                  </a:lnTo>
                  <a:lnTo>
                    <a:pt x="2597586" y="1040937"/>
                  </a:lnTo>
                  <a:lnTo>
                    <a:pt x="2597586" y="1025062"/>
                  </a:lnTo>
                  <a:close/>
                </a:path>
                <a:path w="2693035" h="108902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089025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026553" y="5825235"/>
            <a:ext cx="1955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Private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NodeGroup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804820" y="372250"/>
            <a:ext cx="8310880" cy="4937125"/>
            <a:chOff x="4804820" y="372250"/>
            <a:chExt cx="8310880" cy="493712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428963" y="507136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0" name="object 70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2482743" y="116890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88920" y="1438655"/>
            <a:ext cx="713232" cy="713232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300548" y="2558796"/>
            <a:ext cx="26066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http://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nlbextdns.</a:t>
            </a:r>
            <a:r>
              <a:rPr lang="en-US" sz="14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Gopal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.com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https://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nlbextdns.</a:t>
            </a:r>
            <a:r>
              <a:rPr lang="en-US"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187182" y="2159508"/>
            <a:ext cx="20497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nlbextdns.</a:t>
            </a:r>
            <a:r>
              <a:rPr lang="en-US"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1194500" y="4306991"/>
            <a:ext cx="822325" cy="655955"/>
            <a:chOff x="11194500" y="4306991"/>
            <a:chExt cx="822325" cy="655955"/>
          </a:xfrm>
        </p:grpSpPr>
        <p:sp>
          <p:nvSpPr>
            <p:cNvPr id="84" name="object 84"/>
            <p:cNvSpPr/>
            <p:nvPr/>
          </p:nvSpPr>
          <p:spPr>
            <a:xfrm>
              <a:off x="11194500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476637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500764" y="1053908"/>
            <a:ext cx="8105140" cy="3253104"/>
            <a:chOff x="3500764" y="1053908"/>
            <a:chExt cx="8105140" cy="3253104"/>
          </a:xfrm>
        </p:grpSpPr>
        <p:sp>
          <p:nvSpPr>
            <p:cNvPr id="93" name="object 93"/>
            <p:cNvSpPr/>
            <p:nvPr/>
          </p:nvSpPr>
          <p:spPr>
            <a:xfrm>
              <a:off x="5873829" y="2606721"/>
              <a:ext cx="2986405" cy="1697989"/>
            </a:xfrm>
            <a:custGeom>
              <a:avLst/>
              <a:gdLst/>
              <a:ahLst/>
              <a:cxnLst/>
              <a:rect l="l" t="t" r="r" b="b"/>
              <a:pathLst>
                <a:path w="2986404" h="1697989">
                  <a:moveTo>
                    <a:pt x="59466" y="1609624"/>
                  </a:moveTo>
                  <a:lnTo>
                    <a:pt x="0" y="1697968"/>
                  </a:lnTo>
                  <a:lnTo>
                    <a:pt x="106353" y="1692535"/>
                  </a:lnTo>
                  <a:lnTo>
                    <a:pt x="95143" y="1672711"/>
                  </a:lnTo>
                  <a:lnTo>
                    <a:pt x="76908" y="1672711"/>
                  </a:lnTo>
                  <a:lnTo>
                    <a:pt x="61280" y="1645075"/>
                  </a:lnTo>
                  <a:lnTo>
                    <a:pt x="75095" y="1637262"/>
                  </a:lnTo>
                  <a:lnTo>
                    <a:pt x="59466" y="1609624"/>
                  </a:lnTo>
                  <a:close/>
                </a:path>
                <a:path w="2986404" h="1697989">
                  <a:moveTo>
                    <a:pt x="75095" y="1637262"/>
                  </a:moveTo>
                  <a:lnTo>
                    <a:pt x="61280" y="1645075"/>
                  </a:lnTo>
                  <a:lnTo>
                    <a:pt x="76908" y="1672711"/>
                  </a:lnTo>
                  <a:lnTo>
                    <a:pt x="90724" y="1664898"/>
                  </a:lnTo>
                  <a:lnTo>
                    <a:pt x="75095" y="1637262"/>
                  </a:lnTo>
                  <a:close/>
                </a:path>
                <a:path w="2986404" h="1697989">
                  <a:moveTo>
                    <a:pt x="90724" y="1664898"/>
                  </a:moveTo>
                  <a:lnTo>
                    <a:pt x="76908" y="1672711"/>
                  </a:lnTo>
                  <a:lnTo>
                    <a:pt x="95143" y="1672711"/>
                  </a:lnTo>
                  <a:lnTo>
                    <a:pt x="90724" y="1664898"/>
                  </a:lnTo>
                  <a:close/>
                </a:path>
                <a:path w="2986404" h="1697989">
                  <a:moveTo>
                    <a:pt x="2970232" y="0"/>
                  </a:moveTo>
                  <a:lnTo>
                    <a:pt x="75095" y="1637262"/>
                  </a:lnTo>
                  <a:lnTo>
                    <a:pt x="90724" y="1664898"/>
                  </a:lnTo>
                  <a:lnTo>
                    <a:pt x="2985861" y="27637"/>
                  </a:lnTo>
                  <a:lnTo>
                    <a:pt x="29702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4503" y="1673352"/>
              <a:ext cx="658368" cy="66141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5215" y="3465575"/>
              <a:ext cx="332232" cy="3322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8295" y="3453384"/>
              <a:ext cx="332231" cy="33223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843585" y="2607002"/>
              <a:ext cx="2762250" cy="1700530"/>
            </a:xfrm>
            <a:custGeom>
              <a:avLst/>
              <a:gdLst/>
              <a:ahLst/>
              <a:cxnLst/>
              <a:rect l="l" t="t" r="r" b="b"/>
              <a:pathLst>
                <a:path w="2762250" h="1700529">
                  <a:moveTo>
                    <a:pt x="2672363" y="1663779"/>
                  </a:moveTo>
                  <a:lnTo>
                    <a:pt x="2655780" y="1690855"/>
                  </a:lnTo>
                  <a:lnTo>
                    <a:pt x="2761881" y="1699988"/>
                  </a:lnTo>
                  <a:lnTo>
                    <a:pt x="2744469" y="1672069"/>
                  </a:lnTo>
                  <a:lnTo>
                    <a:pt x="2685898" y="1672069"/>
                  </a:lnTo>
                  <a:lnTo>
                    <a:pt x="2672363" y="1663779"/>
                  </a:lnTo>
                  <a:close/>
                </a:path>
                <a:path w="2762250" h="1700529">
                  <a:moveTo>
                    <a:pt x="2688946" y="1636704"/>
                  </a:moveTo>
                  <a:lnTo>
                    <a:pt x="2672363" y="1663779"/>
                  </a:lnTo>
                  <a:lnTo>
                    <a:pt x="2685898" y="1672069"/>
                  </a:lnTo>
                  <a:lnTo>
                    <a:pt x="2702481" y="1644994"/>
                  </a:lnTo>
                  <a:lnTo>
                    <a:pt x="2688946" y="1636704"/>
                  </a:lnTo>
                  <a:close/>
                </a:path>
                <a:path w="2762250" h="1700529">
                  <a:moveTo>
                    <a:pt x="2705529" y="1609628"/>
                  </a:moveTo>
                  <a:lnTo>
                    <a:pt x="2688946" y="1636704"/>
                  </a:lnTo>
                  <a:lnTo>
                    <a:pt x="2702481" y="1644994"/>
                  </a:lnTo>
                  <a:lnTo>
                    <a:pt x="2685898" y="1672069"/>
                  </a:lnTo>
                  <a:lnTo>
                    <a:pt x="2744469" y="1672069"/>
                  </a:lnTo>
                  <a:lnTo>
                    <a:pt x="2705529" y="1609628"/>
                  </a:lnTo>
                  <a:close/>
                </a:path>
                <a:path w="2762250" h="1700529">
                  <a:moveTo>
                    <a:pt x="16582" y="0"/>
                  </a:moveTo>
                  <a:lnTo>
                    <a:pt x="0" y="27076"/>
                  </a:lnTo>
                  <a:lnTo>
                    <a:pt x="2672363" y="1663779"/>
                  </a:lnTo>
                  <a:lnTo>
                    <a:pt x="2688946" y="1636704"/>
                  </a:lnTo>
                  <a:lnTo>
                    <a:pt x="1658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500764" y="1053908"/>
              <a:ext cx="5407660" cy="756920"/>
            </a:xfrm>
            <a:custGeom>
              <a:avLst/>
              <a:gdLst/>
              <a:ahLst/>
              <a:cxnLst/>
              <a:rect l="l" t="t" r="r" b="b"/>
              <a:pathLst>
                <a:path w="5407659" h="756919">
                  <a:moveTo>
                    <a:pt x="342903" y="724874"/>
                  </a:moveTo>
                  <a:lnTo>
                    <a:pt x="0" y="724874"/>
                  </a:lnTo>
                  <a:lnTo>
                    <a:pt x="0" y="756624"/>
                  </a:lnTo>
                  <a:lnTo>
                    <a:pt x="367545" y="756624"/>
                  </a:lnTo>
                  <a:lnTo>
                    <a:pt x="374653" y="749515"/>
                  </a:lnTo>
                  <a:lnTo>
                    <a:pt x="374653" y="740749"/>
                  </a:lnTo>
                  <a:lnTo>
                    <a:pt x="342903" y="740749"/>
                  </a:lnTo>
                  <a:lnTo>
                    <a:pt x="342903" y="724874"/>
                  </a:lnTo>
                  <a:close/>
                </a:path>
                <a:path w="5407659" h="756919">
                  <a:moveTo>
                    <a:pt x="5368467" y="0"/>
                  </a:moveTo>
                  <a:lnTo>
                    <a:pt x="350010" y="0"/>
                  </a:lnTo>
                  <a:lnTo>
                    <a:pt x="342903" y="7108"/>
                  </a:lnTo>
                  <a:lnTo>
                    <a:pt x="342903" y="740749"/>
                  </a:lnTo>
                  <a:lnTo>
                    <a:pt x="358778" y="724874"/>
                  </a:lnTo>
                  <a:lnTo>
                    <a:pt x="374653" y="724874"/>
                  </a:lnTo>
                  <a:lnTo>
                    <a:pt x="374653" y="31750"/>
                  </a:lnTo>
                  <a:lnTo>
                    <a:pt x="358778" y="31750"/>
                  </a:lnTo>
                  <a:lnTo>
                    <a:pt x="374653" y="15875"/>
                  </a:lnTo>
                  <a:lnTo>
                    <a:pt x="5375575" y="15875"/>
                  </a:lnTo>
                  <a:lnTo>
                    <a:pt x="5375575" y="7108"/>
                  </a:lnTo>
                  <a:lnTo>
                    <a:pt x="5368467" y="0"/>
                  </a:lnTo>
                  <a:close/>
                </a:path>
                <a:path w="5407659" h="756919">
                  <a:moveTo>
                    <a:pt x="374653" y="724874"/>
                  </a:moveTo>
                  <a:lnTo>
                    <a:pt x="358778" y="724874"/>
                  </a:lnTo>
                  <a:lnTo>
                    <a:pt x="342903" y="740749"/>
                  </a:lnTo>
                  <a:lnTo>
                    <a:pt x="374653" y="740749"/>
                  </a:lnTo>
                  <a:lnTo>
                    <a:pt x="374653" y="724874"/>
                  </a:lnTo>
                  <a:close/>
                </a:path>
                <a:path w="5407659" h="756919">
                  <a:moveTo>
                    <a:pt x="5343825" y="310083"/>
                  </a:moveTo>
                  <a:lnTo>
                    <a:pt x="5312075" y="310083"/>
                  </a:lnTo>
                  <a:lnTo>
                    <a:pt x="5359700" y="405333"/>
                  </a:lnTo>
                  <a:lnTo>
                    <a:pt x="5399388" y="325958"/>
                  </a:lnTo>
                  <a:lnTo>
                    <a:pt x="5343825" y="325958"/>
                  </a:lnTo>
                  <a:lnTo>
                    <a:pt x="5343825" y="310083"/>
                  </a:lnTo>
                  <a:close/>
                </a:path>
                <a:path w="5407659" h="756919">
                  <a:moveTo>
                    <a:pt x="5343825" y="15875"/>
                  </a:moveTo>
                  <a:lnTo>
                    <a:pt x="5343825" y="325958"/>
                  </a:lnTo>
                  <a:lnTo>
                    <a:pt x="5375575" y="325958"/>
                  </a:lnTo>
                  <a:lnTo>
                    <a:pt x="5375575" y="31750"/>
                  </a:lnTo>
                  <a:lnTo>
                    <a:pt x="5359700" y="31750"/>
                  </a:lnTo>
                  <a:lnTo>
                    <a:pt x="5343825" y="15875"/>
                  </a:lnTo>
                  <a:close/>
                </a:path>
                <a:path w="5407659" h="756919">
                  <a:moveTo>
                    <a:pt x="5407325" y="310083"/>
                  </a:moveTo>
                  <a:lnTo>
                    <a:pt x="5375575" y="310083"/>
                  </a:lnTo>
                  <a:lnTo>
                    <a:pt x="5375575" y="325958"/>
                  </a:lnTo>
                  <a:lnTo>
                    <a:pt x="5399388" y="325958"/>
                  </a:lnTo>
                  <a:lnTo>
                    <a:pt x="5407325" y="310083"/>
                  </a:lnTo>
                  <a:close/>
                </a:path>
                <a:path w="5407659" h="756919">
                  <a:moveTo>
                    <a:pt x="374653" y="15875"/>
                  </a:moveTo>
                  <a:lnTo>
                    <a:pt x="358778" y="31750"/>
                  </a:lnTo>
                  <a:lnTo>
                    <a:pt x="374653" y="31750"/>
                  </a:lnTo>
                  <a:lnTo>
                    <a:pt x="374653" y="15875"/>
                  </a:lnTo>
                  <a:close/>
                </a:path>
                <a:path w="5407659" h="756919">
                  <a:moveTo>
                    <a:pt x="5343825" y="15875"/>
                  </a:moveTo>
                  <a:lnTo>
                    <a:pt x="374653" y="15875"/>
                  </a:lnTo>
                  <a:lnTo>
                    <a:pt x="374653" y="31750"/>
                  </a:lnTo>
                  <a:lnTo>
                    <a:pt x="5343825" y="31750"/>
                  </a:lnTo>
                  <a:lnTo>
                    <a:pt x="5343825" y="15875"/>
                  </a:lnTo>
                  <a:close/>
                </a:path>
                <a:path w="5407659" h="756919">
                  <a:moveTo>
                    <a:pt x="5375575" y="15875"/>
                  </a:moveTo>
                  <a:lnTo>
                    <a:pt x="5343825" y="15875"/>
                  </a:lnTo>
                  <a:lnTo>
                    <a:pt x="5359700" y="31750"/>
                  </a:lnTo>
                  <a:lnTo>
                    <a:pt x="5375575" y="31750"/>
                  </a:lnTo>
                  <a:lnTo>
                    <a:pt x="5375575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989515" y="1861972"/>
              <a:ext cx="1393825" cy="360680"/>
            </a:xfrm>
            <a:custGeom>
              <a:avLst/>
              <a:gdLst/>
              <a:ahLst/>
              <a:cxnLst/>
              <a:rect l="l" t="t" r="r" b="b"/>
              <a:pathLst>
                <a:path w="1393825" h="360680">
                  <a:moveTo>
                    <a:pt x="1333402" y="0"/>
                  </a:moveTo>
                  <a:lnTo>
                    <a:pt x="60051" y="0"/>
                  </a:lnTo>
                  <a:lnTo>
                    <a:pt x="36677" y="4719"/>
                  </a:lnTo>
                  <a:lnTo>
                    <a:pt x="17589" y="17588"/>
                  </a:lnTo>
                  <a:lnTo>
                    <a:pt x="4719" y="36676"/>
                  </a:lnTo>
                  <a:lnTo>
                    <a:pt x="0" y="60051"/>
                  </a:lnTo>
                  <a:lnTo>
                    <a:pt x="0" y="300254"/>
                  </a:lnTo>
                  <a:lnTo>
                    <a:pt x="4719" y="323629"/>
                  </a:lnTo>
                  <a:lnTo>
                    <a:pt x="17589" y="342718"/>
                  </a:lnTo>
                  <a:lnTo>
                    <a:pt x="36677" y="355588"/>
                  </a:lnTo>
                  <a:lnTo>
                    <a:pt x="60051" y="360307"/>
                  </a:lnTo>
                  <a:lnTo>
                    <a:pt x="1333402" y="360307"/>
                  </a:lnTo>
                  <a:lnTo>
                    <a:pt x="1356777" y="355588"/>
                  </a:lnTo>
                  <a:lnTo>
                    <a:pt x="1375866" y="342718"/>
                  </a:lnTo>
                  <a:lnTo>
                    <a:pt x="1388736" y="323629"/>
                  </a:lnTo>
                  <a:lnTo>
                    <a:pt x="1393455" y="300254"/>
                  </a:lnTo>
                  <a:lnTo>
                    <a:pt x="1393455" y="60051"/>
                  </a:lnTo>
                  <a:lnTo>
                    <a:pt x="1388736" y="36676"/>
                  </a:lnTo>
                  <a:lnTo>
                    <a:pt x="1375866" y="17588"/>
                  </a:lnTo>
                  <a:lnTo>
                    <a:pt x="1356777" y="4719"/>
                  </a:lnTo>
                  <a:lnTo>
                    <a:pt x="133340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934045" y="907703"/>
            <a:ext cx="812165" cy="12426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  <a:p>
            <a:pPr marL="61594" marR="5080" indent="92710">
              <a:lnSpc>
                <a:spcPts val="2500"/>
              </a:lnSpc>
              <a:spcBef>
                <a:spcPts val="166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093534" y="1379106"/>
            <a:ext cx="1603375" cy="80073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50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799568" y="1815505"/>
            <a:ext cx="1393825" cy="360680"/>
          </a:xfrm>
          <a:custGeom>
            <a:avLst/>
            <a:gdLst/>
            <a:ahLst/>
            <a:cxnLst/>
            <a:rect l="l" t="t" r="r" b="b"/>
            <a:pathLst>
              <a:path w="1393825" h="360680">
                <a:moveTo>
                  <a:pt x="1333402" y="0"/>
                </a:moveTo>
                <a:lnTo>
                  <a:pt x="60051" y="0"/>
                </a:lnTo>
                <a:lnTo>
                  <a:pt x="36676" y="4719"/>
                </a:lnTo>
                <a:lnTo>
                  <a:pt x="17588" y="17589"/>
                </a:lnTo>
                <a:lnTo>
                  <a:pt x="4719" y="36677"/>
                </a:lnTo>
                <a:lnTo>
                  <a:pt x="0" y="60053"/>
                </a:lnTo>
                <a:lnTo>
                  <a:pt x="0" y="300255"/>
                </a:lnTo>
                <a:lnTo>
                  <a:pt x="4719" y="323630"/>
                </a:lnTo>
                <a:lnTo>
                  <a:pt x="17588" y="342719"/>
                </a:lnTo>
                <a:lnTo>
                  <a:pt x="36676" y="355588"/>
                </a:lnTo>
                <a:lnTo>
                  <a:pt x="60051" y="360307"/>
                </a:lnTo>
                <a:lnTo>
                  <a:pt x="1333402" y="360307"/>
                </a:lnTo>
                <a:lnTo>
                  <a:pt x="1356777" y="355588"/>
                </a:lnTo>
                <a:lnTo>
                  <a:pt x="1375865" y="342719"/>
                </a:lnTo>
                <a:lnTo>
                  <a:pt x="1388735" y="323630"/>
                </a:lnTo>
                <a:lnTo>
                  <a:pt x="1393454" y="300255"/>
                </a:lnTo>
                <a:lnTo>
                  <a:pt x="1393454" y="60053"/>
                </a:lnTo>
                <a:lnTo>
                  <a:pt x="1388735" y="36677"/>
                </a:lnTo>
                <a:lnTo>
                  <a:pt x="1375865" y="17589"/>
                </a:lnTo>
                <a:lnTo>
                  <a:pt x="1356777" y="4719"/>
                </a:lnTo>
                <a:lnTo>
                  <a:pt x="1333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327226" y="1834388"/>
            <a:ext cx="339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5" name="object 10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212215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0" dirty="0"/>
              <a:t> </a:t>
            </a:r>
            <a:r>
              <a:rPr dirty="0"/>
              <a:t>EKS</a:t>
            </a:r>
            <a:r>
              <a:rPr spc="-60" dirty="0"/>
              <a:t> </a:t>
            </a:r>
            <a:r>
              <a:rPr dirty="0"/>
              <a:t>NLB</a:t>
            </a:r>
            <a:r>
              <a:rPr spc="-55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dirty="0">
                <a:solidFill>
                  <a:srgbClr val="0070C0"/>
                </a:solidFill>
              </a:rPr>
              <a:t>External</a:t>
            </a:r>
            <a:r>
              <a:rPr spc="-55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DNS</a:t>
            </a:r>
            <a:r>
              <a:rPr spc="-55" dirty="0">
                <a:solidFill>
                  <a:srgbClr val="0070C0"/>
                </a:solidFill>
              </a:rPr>
              <a:t> </a:t>
            </a:r>
            <a:r>
              <a:rPr spc="-10" dirty="0">
                <a:solidFill>
                  <a:srgbClr val="0070C0"/>
                </a:solidFill>
              </a:rPr>
              <a:t>Annotation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907" y="3255169"/>
            <a:ext cx="14114581" cy="11157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7536" y="2168313"/>
            <a:ext cx="5669915" cy="55391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313055" marR="304800" indent="-635" algn="ctr">
              <a:lnSpc>
                <a:spcPct val="106900"/>
              </a:lnSpc>
              <a:spcBef>
                <a:spcPts val="95"/>
              </a:spcBef>
              <a:tabLst>
                <a:tab pos="3465829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marL="12065" marR="5080" algn="ctr">
              <a:lnSpc>
                <a:spcPct val="110900"/>
              </a:lnSpc>
              <a:spcBef>
                <a:spcPts val="85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7030A0"/>
                </a:solidFill>
                <a:latin typeface="Calibri"/>
                <a:cs typeface="Calibri"/>
              </a:rPr>
              <a:t>Balancer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Elastic</a:t>
            </a:r>
            <a:r>
              <a:rPr sz="4600" b="1" spc="-7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IP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9958" y="42164"/>
            <a:ext cx="61506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60" dirty="0"/>
              <a:t> </a:t>
            </a:r>
            <a:r>
              <a:rPr sz="4200" dirty="0"/>
              <a:t>EKS</a:t>
            </a:r>
            <a:r>
              <a:rPr sz="4200" spc="-60" dirty="0"/>
              <a:t> </a:t>
            </a:r>
            <a:r>
              <a:rPr sz="4200" dirty="0"/>
              <a:t>NLB</a:t>
            </a:r>
            <a:r>
              <a:rPr sz="4200" spc="-60" dirty="0"/>
              <a:t> </a:t>
            </a:r>
            <a:r>
              <a:rPr sz="4200" dirty="0"/>
              <a:t>–</a:t>
            </a:r>
            <a:r>
              <a:rPr sz="4200" spc="-65" dirty="0"/>
              <a:t> </a:t>
            </a:r>
            <a:r>
              <a:rPr sz="4200" dirty="0">
                <a:solidFill>
                  <a:srgbClr val="0070C0"/>
                </a:solidFill>
              </a:rPr>
              <a:t>External</a:t>
            </a:r>
            <a:r>
              <a:rPr sz="4200" spc="-60" dirty="0">
                <a:solidFill>
                  <a:srgbClr val="0070C0"/>
                </a:solidFill>
              </a:rPr>
              <a:t> </a:t>
            </a:r>
            <a:r>
              <a:rPr sz="4200" spc="-25" dirty="0">
                <a:solidFill>
                  <a:srgbClr val="0070C0"/>
                </a:solidFill>
              </a:rPr>
              <a:t>DNS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5224" y="3498596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4327" y="2658762"/>
            <a:ext cx="12890500" cy="3967479"/>
            <a:chOff x="1164327" y="2658762"/>
            <a:chExt cx="12890500" cy="3967479"/>
          </a:xfrm>
        </p:grpSpPr>
        <p:sp>
          <p:nvSpPr>
            <p:cNvPr id="9" name="object 9"/>
            <p:cNvSpPr/>
            <p:nvPr/>
          </p:nvSpPr>
          <p:spPr>
            <a:xfrm>
              <a:off x="5465978" y="5296000"/>
              <a:ext cx="3554729" cy="1330325"/>
            </a:xfrm>
            <a:custGeom>
              <a:avLst/>
              <a:gdLst/>
              <a:ahLst/>
              <a:cxnLst/>
              <a:rect l="l" t="t" r="r" b="b"/>
              <a:pathLst>
                <a:path w="3554729" h="1330325">
                  <a:moveTo>
                    <a:pt x="3554453" y="0"/>
                  </a:moveTo>
                  <a:lnTo>
                    <a:pt x="0" y="0"/>
                  </a:lnTo>
                  <a:lnTo>
                    <a:pt x="0" y="1330222"/>
                  </a:lnTo>
                  <a:lnTo>
                    <a:pt x="3554453" y="1330222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5168" y="5657087"/>
              <a:ext cx="960119" cy="960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644895"/>
              <a:ext cx="963168" cy="963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4048" y="5608319"/>
              <a:ext cx="963168" cy="9631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60037" y="2658762"/>
              <a:ext cx="2293620" cy="1523365"/>
            </a:xfrm>
            <a:custGeom>
              <a:avLst/>
              <a:gdLst/>
              <a:ahLst/>
              <a:cxnLst/>
              <a:rect l="l" t="t" r="r" b="b"/>
              <a:pathLst>
                <a:path w="2293619" h="1523364">
                  <a:moveTo>
                    <a:pt x="2293261" y="0"/>
                  </a:moveTo>
                  <a:lnTo>
                    <a:pt x="0" y="0"/>
                  </a:lnTo>
                  <a:lnTo>
                    <a:pt x="0" y="1523147"/>
                  </a:lnTo>
                  <a:lnTo>
                    <a:pt x="2293261" y="1523147"/>
                  </a:lnTo>
                  <a:lnTo>
                    <a:pt x="22932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15" y="2816351"/>
              <a:ext cx="963168" cy="9631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60" y="2776727"/>
              <a:ext cx="963167" cy="9631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4327" y="3047946"/>
              <a:ext cx="1572260" cy="114300"/>
            </a:xfrm>
            <a:custGeom>
              <a:avLst/>
              <a:gdLst/>
              <a:ahLst/>
              <a:cxnLst/>
              <a:rect l="l" t="t" r="r" b="b"/>
              <a:pathLst>
                <a:path w="1572260" h="114300">
                  <a:moveTo>
                    <a:pt x="1534564" y="37951"/>
                  </a:moveTo>
                  <a:lnTo>
                    <a:pt x="1476515" y="37951"/>
                  </a:lnTo>
                  <a:lnTo>
                    <a:pt x="1476810" y="76050"/>
                  </a:lnTo>
                  <a:lnTo>
                    <a:pt x="1457761" y="76197"/>
                  </a:lnTo>
                  <a:lnTo>
                    <a:pt x="1458056" y="114296"/>
                  </a:lnTo>
                  <a:lnTo>
                    <a:pt x="1571910" y="56264"/>
                  </a:lnTo>
                  <a:lnTo>
                    <a:pt x="1534564" y="37951"/>
                  </a:lnTo>
                  <a:close/>
                </a:path>
                <a:path w="1572260" h="114300">
                  <a:moveTo>
                    <a:pt x="1457466" y="38098"/>
                  </a:moveTo>
                  <a:lnTo>
                    <a:pt x="0" y="49366"/>
                  </a:lnTo>
                  <a:lnTo>
                    <a:pt x="294" y="87464"/>
                  </a:lnTo>
                  <a:lnTo>
                    <a:pt x="1457761" y="76197"/>
                  </a:lnTo>
                  <a:lnTo>
                    <a:pt x="1457466" y="38098"/>
                  </a:lnTo>
                  <a:close/>
                </a:path>
                <a:path w="1572260" h="114300">
                  <a:moveTo>
                    <a:pt x="1476515" y="37951"/>
                  </a:moveTo>
                  <a:lnTo>
                    <a:pt x="1457466" y="38098"/>
                  </a:lnTo>
                  <a:lnTo>
                    <a:pt x="1457761" y="76197"/>
                  </a:lnTo>
                  <a:lnTo>
                    <a:pt x="1476810" y="76050"/>
                  </a:lnTo>
                  <a:lnTo>
                    <a:pt x="1476515" y="37951"/>
                  </a:lnTo>
                  <a:close/>
                </a:path>
                <a:path w="1572260" h="114300">
                  <a:moveTo>
                    <a:pt x="1457172" y="0"/>
                  </a:moveTo>
                  <a:lnTo>
                    <a:pt x="1457466" y="38098"/>
                  </a:lnTo>
                  <a:lnTo>
                    <a:pt x="1534564" y="37951"/>
                  </a:lnTo>
                  <a:lnTo>
                    <a:pt x="1457172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4348" y="3443732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55956" y="1801031"/>
            <a:ext cx="8930005" cy="4512310"/>
            <a:chOff x="4255956" y="1801031"/>
            <a:chExt cx="8930005" cy="4512310"/>
          </a:xfrm>
        </p:grpSpPr>
        <p:sp>
          <p:nvSpPr>
            <p:cNvPr id="19" name="object 19"/>
            <p:cNvSpPr/>
            <p:nvPr/>
          </p:nvSpPr>
          <p:spPr>
            <a:xfrm>
              <a:off x="6471381" y="6198669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4" y="76199"/>
                  </a:moveTo>
                  <a:lnTo>
                    <a:pt x="191114" y="114300"/>
                  </a:lnTo>
                  <a:lnTo>
                    <a:pt x="267314" y="76200"/>
                  </a:lnTo>
                  <a:lnTo>
                    <a:pt x="191114" y="76199"/>
                  </a:lnTo>
                  <a:close/>
                </a:path>
                <a:path w="305434" h="114300">
                  <a:moveTo>
                    <a:pt x="191114" y="38099"/>
                  </a:moveTo>
                  <a:lnTo>
                    <a:pt x="191114" y="76199"/>
                  </a:lnTo>
                  <a:lnTo>
                    <a:pt x="210164" y="76200"/>
                  </a:lnTo>
                  <a:lnTo>
                    <a:pt x="210164" y="38100"/>
                  </a:lnTo>
                  <a:lnTo>
                    <a:pt x="191114" y="38099"/>
                  </a:lnTo>
                  <a:close/>
                </a:path>
                <a:path w="305434" h="114300">
                  <a:moveTo>
                    <a:pt x="191114" y="0"/>
                  </a:moveTo>
                  <a:lnTo>
                    <a:pt x="191114" y="38099"/>
                  </a:lnTo>
                  <a:lnTo>
                    <a:pt x="210164" y="38100"/>
                  </a:lnTo>
                  <a:lnTo>
                    <a:pt x="210164" y="76200"/>
                  </a:lnTo>
                  <a:lnTo>
                    <a:pt x="267317" y="76198"/>
                  </a:lnTo>
                  <a:lnTo>
                    <a:pt x="305414" y="57150"/>
                  </a:lnTo>
                  <a:lnTo>
                    <a:pt x="191114" y="0"/>
                  </a:lnTo>
                  <a:close/>
                </a:path>
                <a:path w="305434" h="114300">
                  <a:moveTo>
                    <a:pt x="0" y="38098"/>
                  </a:moveTo>
                  <a:lnTo>
                    <a:pt x="0" y="76198"/>
                  </a:lnTo>
                  <a:lnTo>
                    <a:pt x="191114" y="76199"/>
                  </a:lnTo>
                  <a:lnTo>
                    <a:pt x="191114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36471" y="3401923"/>
              <a:ext cx="5449570" cy="2911475"/>
            </a:xfrm>
            <a:custGeom>
              <a:avLst/>
              <a:gdLst/>
              <a:ahLst/>
              <a:cxnLst/>
              <a:rect l="l" t="t" r="r" b="b"/>
              <a:pathLst>
                <a:path w="5449569" h="2911475">
                  <a:moveTo>
                    <a:pt x="268249" y="2834856"/>
                  </a:moveTo>
                  <a:lnTo>
                    <a:pt x="114300" y="2834856"/>
                  </a:lnTo>
                  <a:lnTo>
                    <a:pt x="114300" y="2796756"/>
                  </a:lnTo>
                  <a:lnTo>
                    <a:pt x="0" y="2853906"/>
                  </a:lnTo>
                  <a:lnTo>
                    <a:pt x="114300" y="2911056"/>
                  </a:lnTo>
                  <a:lnTo>
                    <a:pt x="114300" y="2872956"/>
                  </a:lnTo>
                  <a:lnTo>
                    <a:pt x="268249" y="2872956"/>
                  </a:lnTo>
                  <a:lnTo>
                    <a:pt x="268249" y="2834856"/>
                  </a:lnTo>
                  <a:close/>
                </a:path>
                <a:path w="5449569" h="2911475">
                  <a:moveTo>
                    <a:pt x="5449265" y="70383"/>
                  </a:moveTo>
                  <a:lnTo>
                    <a:pt x="5448528" y="32296"/>
                  </a:lnTo>
                  <a:lnTo>
                    <a:pt x="5147602" y="38087"/>
                  </a:lnTo>
                  <a:lnTo>
                    <a:pt x="5146878" y="0"/>
                  </a:lnTo>
                  <a:lnTo>
                    <a:pt x="5033696" y="59334"/>
                  </a:lnTo>
                  <a:lnTo>
                    <a:pt x="5149075" y="114274"/>
                  </a:lnTo>
                  <a:lnTo>
                    <a:pt x="5148338" y="76555"/>
                  </a:lnTo>
                  <a:lnTo>
                    <a:pt x="5148338" y="76187"/>
                  </a:lnTo>
                  <a:lnTo>
                    <a:pt x="5449265" y="7038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5956" y="1801031"/>
              <a:ext cx="6913245" cy="3246755"/>
            </a:xfrm>
            <a:custGeom>
              <a:avLst/>
              <a:gdLst/>
              <a:ahLst/>
              <a:cxnLst/>
              <a:rect l="l" t="t" r="r" b="b"/>
              <a:pathLst>
                <a:path w="6913245" h="3246754">
                  <a:moveTo>
                    <a:pt x="6913190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6913190" y="3246360"/>
                  </a:lnTo>
                  <a:lnTo>
                    <a:pt x="69131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00434" y="3596054"/>
              <a:ext cx="2461895" cy="1700530"/>
            </a:xfrm>
            <a:custGeom>
              <a:avLst/>
              <a:gdLst/>
              <a:ahLst/>
              <a:cxnLst/>
              <a:rect l="l" t="t" r="r" b="b"/>
              <a:pathLst>
                <a:path w="2461895" h="1700529">
                  <a:moveTo>
                    <a:pt x="2423721" y="1002371"/>
                  </a:moveTo>
                  <a:lnTo>
                    <a:pt x="2423721" y="1699945"/>
                  </a:lnTo>
                  <a:lnTo>
                    <a:pt x="2461821" y="1699945"/>
                  </a:lnTo>
                  <a:lnTo>
                    <a:pt x="2461821" y="1021421"/>
                  </a:lnTo>
                  <a:lnTo>
                    <a:pt x="2442771" y="1021421"/>
                  </a:lnTo>
                  <a:lnTo>
                    <a:pt x="2423721" y="1002371"/>
                  </a:lnTo>
                  <a:close/>
                </a:path>
                <a:path w="2461895" h="170052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1002371"/>
                  </a:lnTo>
                  <a:lnTo>
                    <a:pt x="39597" y="1009787"/>
                  </a:lnTo>
                  <a:lnTo>
                    <a:pt x="43679" y="1015842"/>
                  </a:lnTo>
                  <a:lnTo>
                    <a:pt x="49735" y="1019924"/>
                  </a:lnTo>
                  <a:lnTo>
                    <a:pt x="57150" y="1021421"/>
                  </a:lnTo>
                  <a:lnTo>
                    <a:pt x="2423721" y="1021421"/>
                  </a:lnTo>
                  <a:lnTo>
                    <a:pt x="2423721" y="1002371"/>
                  </a:lnTo>
                  <a:lnTo>
                    <a:pt x="76200" y="1002371"/>
                  </a:lnTo>
                  <a:lnTo>
                    <a:pt x="57150" y="983321"/>
                  </a:lnTo>
                  <a:lnTo>
                    <a:pt x="76200" y="983321"/>
                  </a:lnTo>
                  <a:lnTo>
                    <a:pt x="76200" y="95250"/>
                  </a:lnTo>
                  <a:close/>
                </a:path>
                <a:path w="2461895" h="1700529">
                  <a:moveTo>
                    <a:pt x="2442771" y="983321"/>
                  </a:moveTo>
                  <a:lnTo>
                    <a:pt x="76200" y="983321"/>
                  </a:lnTo>
                  <a:lnTo>
                    <a:pt x="76200" y="1002371"/>
                  </a:lnTo>
                  <a:lnTo>
                    <a:pt x="2423721" y="1002371"/>
                  </a:lnTo>
                  <a:lnTo>
                    <a:pt x="2442771" y="1021421"/>
                  </a:lnTo>
                  <a:lnTo>
                    <a:pt x="2461821" y="1021421"/>
                  </a:lnTo>
                  <a:lnTo>
                    <a:pt x="2461821" y="1002371"/>
                  </a:lnTo>
                  <a:lnTo>
                    <a:pt x="2460324" y="994956"/>
                  </a:lnTo>
                  <a:lnTo>
                    <a:pt x="2456241" y="988901"/>
                  </a:lnTo>
                  <a:lnTo>
                    <a:pt x="2450186" y="984818"/>
                  </a:lnTo>
                  <a:lnTo>
                    <a:pt x="2442771" y="983321"/>
                  </a:lnTo>
                  <a:close/>
                </a:path>
                <a:path w="2461895" h="1700529">
                  <a:moveTo>
                    <a:pt x="76200" y="983321"/>
                  </a:moveTo>
                  <a:lnTo>
                    <a:pt x="57150" y="983321"/>
                  </a:lnTo>
                  <a:lnTo>
                    <a:pt x="76200" y="1002371"/>
                  </a:lnTo>
                  <a:lnTo>
                    <a:pt x="76200" y="983321"/>
                  </a:lnTo>
                  <a:close/>
                </a:path>
                <a:path w="2461895" h="170052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461895" h="170052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39638" y="5325364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76083" y="4645659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60037" y="2658762"/>
            <a:ext cx="229362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9936" y="829055"/>
            <a:ext cx="4935220" cy="5621020"/>
            <a:chOff x="249936" y="829055"/>
            <a:chExt cx="4935220" cy="562102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538575" y="3058805"/>
              <a:ext cx="840740" cy="114300"/>
            </a:xfrm>
            <a:custGeom>
              <a:avLst/>
              <a:gdLst/>
              <a:ahLst/>
              <a:cxnLst/>
              <a:rect l="l" t="t" r="r" b="b"/>
              <a:pathLst>
                <a:path w="840739" h="114300">
                  <a:moveTo>
                    <a:pt x="727381" y="0"/>
                  </a:moveTo>
                  <a:lnTo>
                    <a:pt x="726765" y="38095"/>
                  </a:lnTo>
                  <a:lnTo>
                    <a:pt x="745813" y="38403"/>
                  </a:lnTo>
                  <a:lnTo>
                    <a:pt x="745197" y="76498"/>
                  </a:lnTo>
                  <a:lnTo>
                    <a:pt x="726145" y="76498"/>
                  </a:lnTo>
                  <a:lnTo>
                    <a:pt x="725534" y="114284"/>
                  </a:lnTo>
                  <a:lnTo>
                    <a:pt x="804264" y="76498"/>
                  </a:lnTo>
                  <a:lnTo>
                    <a:pt x="745197" y="76498"/>
                  </a:lnTo>
                  <a:lnTo>
                    <a:pt x="726150" y="76190"/>
                  </a:lnTo>
                  <a:lnTo>
                    <a:pt x="804905" y="76190"/>
                  </a:lnTo>
                  <a:lnTo>
                    <a:pt x="840743" y="58990"/>
                  </a:lnTo>
                  <a:lnTo>
                    <a:pt x="727381" y="0"/>
                  </a:lnTo>
                  <a:close/>
                </a:path>
                <a:path w="840739" h="114300">
                  <a:moveTo>
                    <a:pt x="726765" y="38095"/>
                  </a:moveTo>
                  <a:lnTo>
                    <a:pt x="726150" y="76190"/>
                  </a:lnTo>
                  <a:lnTo>
                    <a:pt x="745197" y="76498"/>
                  </a:lnTo>
                  <a:lnTo>
                    <a:pt x="745813" y="38403"/>
                  </a:lnTo>
                  <a:lnTo>
                    <a:pt x="726765" y="38095"/>
                  </a:lnTo>
                  <a:close/>
                </a:path>
                <a:path w="840739" h="114300">
                  <a:moveTo>
                    <a:pt x="615" y="26358"/>
                  </a:moveTo>
                  <a:lnTo>
                    <a:pt x="0" y="64453"/>
                  </a:lnTo>
                  <a:lnTo>
                    <a:pt x="726150" y="76190"/>
                  </a:lnTo>
                  <a:lnTo>
                    <a:pt x="726765" y="38095"/>
                  </a:lnTo>
                  <a:lnTo>
                    <a:pt x="615" y="2635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136" y="5483352"/>
              <a:ext cx="1048512" cy="9662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568" y="4349496"/>
              <a:ext cx="917447" cy="9174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936" y="2657855"/>
              <a:ext cx="917447" cy="91744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9150" y="5315204"/>
            <a:ext cx="12503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14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84281" y="5289295"/>
            <a:ext cx="1120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k8s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Server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30017" y="1609383"/>
            <a:ext cx="9530080" cy="4530090"/>
            <a:chOff x="2230017" y="1609383"/>
            <a:chExt cx="9530080" cy="4530090"/>
          </a:xfrm>
        </p:grpSpPr>
        <p:sp>
          <p:nvSpPr>
            <p:cNvPr id="36" name="object 36"/>
            <p:cNvSpPr/>
            <p:nvPr/>
          </p:nvSpPr>
          <p:spPr>
            <a:xfrm>
              <a:off x="5182029" y="5964590"/>
              <a:ext cx="354330" cy="174625"/>
            </a:xfrm>
            <a:custGeom>
              <a:avLst/>
              <a:gdLst/>
              <a:ahLst/>
              <a:cxnLst/>
              <a:rect l="l" t="t" r="r" b="b"/>
              <a:pathLst>
                <a:path w="354329" h="174625">
                  <a:moveTo>
                    <a:pt x="243066" y="140233"/>
                  </a:moveTo>
                  <a:lnTo>
                    <a:pt x="226509" y="174547"/>
                  </a:lnTo>
                  <a:lnTo>
                    <a:pt x="354288" y="172746"/>
                  </a:lnTo>
                  <a:lnTo>
                    <a:pt x="335571" y="148511"/>
                  </a:lnTo>
                  <a:lnTo>
                    <a:pt x="260223" y="148511"/>
                  </a:lnTo>
                  <a:lnTo>
                    <a:pt x="243066" y="140233"/>
                  </a:lnTo>
                  <a:close/>
                </a:path>
                <a:path w="354329" h="174625">
                  <a:moveTo>
                    <a:pt x="259622" y="105918"/>
                  </a:moveTo>
                  <a:lnTo>
                    <a:pt x="243066" y="140233"/>
                  </a:lnTo>
                  <a:lnTo>
                    <a:pt x="260223" y="148511"/>
                  </a:lnTo>
                  <a:lnTo>
                    <a:pt x="276779" y="114197"/>
                  </a:lnTo>
                  <a:lnTo>
                    <a:pt x="259622" y="105918"/>
                  </a:lnTo>
                  <a:close/>
                </a:path>
                <a:path w="354329" h="174625">
                  <a:moveTo>
                    <a:pt x="276179" y="71603"/>
                  </a:moveTo>
                  <a:lnTo>
                    <a:pt x="259622" y="105918"/>
                  </a:lnTo>
                  <a:lnTo>
                    <a:pt x="276779" y="114197"/>
                  </a:lnTo>
                  <a:lnTo>
                    <a:pt x="260223" y="148511"/>
                  </a:lnTo>
                  <a:lnTo>
                    <a:pt x="335571" y="148511"/>
                  </a:lnTo>
                  <a:lnTo>
                    <a:pt x="276179" y="71603"/>
                  </a:lnTo>
                  <a:close/>
                </a:path>
                <a:path w="354329" h="174625">
                  <a:moveTo>
                    <a:pt x="111221" y="34313"/>
                  </a:moveTo>
                  <a:lnTo>
                    <a:pt x="94664" y="68628"/>
                  </a:lnTo>
                  <a:lnTo>
                    <a:pt x="243066" y="140233"/>
                  </a:lnTo>
                  <a:lnTo>
                    <a:pt x="259622" y="105918"/>
                  </a:lnTo>
                  <a:lnTo>
                    <a:pt x="111221" y="34313"/>
                  </a:lnTo>
                  <a:close/>
                </a:path>
                <a:path w="354329" h="174625">
                  <a:moveTo>
                    <a:pt x="127778" y="0"/>
                  </a:moveTo>
                  <a:lnTo>
                    <a:pt x="0" y="1800"/>
                  </a:lnTo>
                  <a:lnTo>
                    <a:pt x="78107" y="102942"/>
                  </a:lnTo>
                  <a:lnTo>
                    <a:pt x="94664" y="68628"/>
                  </a:lnTo>
                  <a:lnTo>
                    <a:pt x="77506" y="60350"/>
                  </a:lnTo>
                  <a:lnTo>
                    <a:pt x="94063" y="26034"/>
                  </a:lnTo>
                  <a:lnTo>
                    <a:pt x="115216" y="26034"/>
                  </a:lnTo>
                  <a:lnTo>
                    <a:pt x="127778" y="0"/>
                  </a:lnTo>
                  <a:close/>
                </a:path>
                <a:path w="354329" h="174625">
                  <a:moveTo>
                    <a:pt x="94063" y="26034"/>
                  </a:moveTo>
                  <a:lnTo>
                    <a:pt x="77506" y="60350"/>
                  </a:lnTo>
                  <a:lnTo>
                    <a:pt x="94664" y="68628"/>
                  </a:lnTo>
                  <a:lnTo>
                    <a:pt x="111221" y="34313"/>
                  </a:lnTo>
                  <a:lnTo>
                    <a:pt x="94063" y="26034"/>
                  </a:lnTo>
                  <a:close/>
                </a:path>
                <a:path w="354329" h="174625">
                  <a:moveTo>
                    <a:pt x="115216" y="26034"/>
                  </a:moveTo>
                  <a:lnTo>
                    <a:pt x="94063" y="26034"/>
                  </a:lnTo>
                  <a:lnTo>
                    <a:pt x="111221" y="34313"/>
                  </a:lnTo>
                  <a:lnTo>
                    <a:pt x="115216" y="2603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68117" y="1647483"/>
              <a:ext cx="9127490" cy="3510279"/>
            </a:xfrm>
            <a:custGeom>
              <a:avLst/>
              <a:gdLst/>
              <a:ahLst/>
              <a:cxnLst/>
              <a:rect l="l" t="t" r="r" b="b"/>
              <a:pathLst>
                <a:path w="9127490" h="3510279">
                  <a:moveTo>
                    <a:pt x="0" y="277617"/>
                  </a:moveTo>
                  <a:lnTo>
                    <a:pt x="4472" y="227715"/>
                  </a:lnTo>
                  <a:lnTo>
                    <a:pt x="17368" y="180747"/>
                  </a:lnTo>
                  <a:lnTo>
                    <a:pt x="37902" y="137498"/>
                  </a:lnTo>
                  <a:lnTo>
                    <a:pt x="65292" y="98751"/>
                  </a:lnTo>
                  <a:lnTo>
                    <a:pt x="98751" y="65292"/>
                  </a:lnTo>
                  <a:lnTo>
                    <a:pt x="137498" y="37902"/>
                  </a:lnTo>
                  <a:lnTo>
                    <a:pt x="180747" y="17368"/>
                  </a:lnTo>
                  <a:lnTo>
                    <a:pt x="227714" y="4472"/>
                  </a:lnTo>
                  <a:lnTo>
                    <a:pt x="277617" y="0"/>
                  </a:lnTo>
                  <a:lnTo>
                    <a:pt x="8849844" y="0"/>
                  </a:lnTo>
                  <a:lnTo>
                    <a:pt x="8899745" y="4472"/>
                  </a:lnTo>
                  <a:lnTo>
                    <a:pt x="8946713" y="17368"/>
                  </a:lnTo>
                  <a:lnTo>
                    <a:pt x="8989962" y="37902"/>
                  </a:lnTo>
                  <a:lnTo>
                    <a:pt x="9028708" y="65292"/>
                  </a:lnTo>
                  <a:lnTo>
                    <a:pt x="9062168" y="98751"/>
                  </a:lnTo>
                  <a:lnTo>
                    <a:pt x="9089558" y="137498"/>
                  </a:lnTo>
                  <a:lnTo>
                    <a:pt x="9110092" y="180747"/>
                  </a:lnTo>
                  <a:lnTo>
                    <a:pt x="9122988" y="227715"/>
                  </a:lnTo>
                  <a:lnTo>
                    <a:pt x="9127461" y="277617"/>
                  </a:lnTo>
                  <a:lnTo>
                    <a:pt x="9127461" y="3232097"/>
                  </a:lnTo>
                  <a:lnTo>
                    <a:pt x="9122988" y="3281999"/>
                  </a:lnTo>
                  <a:lnTo>
                    <a:pt x="9110092" y="3328966"/>
                  </a:lnTo>
                  <a:lnTo>
                    <a:pt x="9089558" y="3372215"/>
                  </a:lnTo>
                  <a:lnTo>
                    <a:pt x="9062168" y="3410962"/>
                  </a:lnTo>
                  <a:lnTo>
                    <a:pt x="9028708" y="3444422"/>
                  </a:lnTo>
                  <a:lnTo>
                    <a:pt x="8989962" y="3471811"/>
                  </a:lnTo>
                  <a:lnTo>
                    <a:pt x="8946713" y="3492345"/>
                  </a:lnTo>
                  <a:lnTo>
                    <a:pt x="8899745" y="3505241"/>
                  </a:lnTo>
                  <a:lnTo>
                    <a:pt x="8849844" y="3509714"/>
                  </a:lnTo>
                  <a:lnTo>
                    <a:pt x="277617" y="3509714"/>
                  </a:lnTo>
                  <a:lnTo>
                    <a:pt x="227714" y="3505241"/>
                  </a:lnTo>
                  <a:lnTo>
                    <a:pt x="180747" y="3492345"/>
                  </a:lnTo>
                  <a:lnTo>
                    <a:pt x="137498" y="3471811"/>
                  </a:lnTo>
                  <a:lnTo>
                    <a:pt x="98751" y="3444422"/>
                  </a:lnTo>
                  <a:lnTo>
                    <a:pt x="65292" y="3410962"/>
                  </a:lnTo>
                  <a:lnTo>
                    <a:pt x="37902" y="3372215"/>
                  </a:lnTo>
                  <a:lnTo>
                    <a:pt x="17368" y="3328966"/>
                  </a:lnTo>
                  <a:lnTo>
                    <a:pt x="4472" y="3281999"/>
                  </a:lnTo>
                  <a:lnTo>
                    <a:pt x="0" y="3232097"/>
                  </a:lnTo>
                  <a:lnTo>
                    <a:pt x="0" y="277617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4056" y="2700527"/>
              <a:ext cx="807719" cy="8077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169021" y="3363937"/>
              <a:ext cx="591185" cy="114300"/>
            </a:xfrm>
            <a:custGeom>
              <a:avLst/>
              <a:gdLst/>
              <a:ahLst/>
              <a:cxnLst/>
              <a:rect l="l" t="t" r="r" b="b"/>
              <a:pathLst>
                <a:path w="591184" h="114300">
                  <a:moveTo>
                    <a:pt x="553553" y="37974"/>
                  </a:moveTo>
                  <a:lnTo>
                    <a:pt x="495642" y="37974"/>
                  </a:lnTo>
                  <a:lnTo>
                    <a:pt x="495893" y="76073"/>
                  </a:lnTo>
                  <a:lnTo>
                    <a:pt x="476843" y="76197"/>
                  </a:lnTo>
                  <a:lnTo>
                    <a:pt x="477093" y="114297"/>
                  </a:lnTo>
                  <a:lnTo>
                    <a:pt x="591016" y="56399"/>
                  </a:lnTo>
                  <a:lnTo>
                    <a:pt x="553553" y="37974"/>
                  </a:lnTo>
                  <a:close/>
                </a:path>
                <a:path w="591184" h="114300">
                  <a:moveTo>
                    <a:pt x="476593" y="38099"/>
                  </a:moveTo>
                  <a:lnTo>
                    <a:pt x="0" y="41222"/>
                  </a:lnTo>
                  <a:lnTo>
                    <a:pt x="250" y="79322"/>
                  </a:lnTo>
                  <a:lnTo>
                    <a:pt x="476843" y="76197"/>
                  </a:lnTo>
                  <a:lnTo>
                    <a:pt x="476593" y="38099"/>
                  </a:lnTo>
                  <a:close/>
                </a:path>
                <a:path w="591184" h="114300">
                  <a:moveTo>
                    <a:pt x="495642" y="37974"/>
                  </a:moveTo>
                  <a:lnTo>
                    <a:pt x="476593" y="38099"/>
                  </a:lnTo>
                  <a:lnTo>
                    <a:pt x="476843" y="76197"/>
                  </a:lnTo>
                  <a:lnTo>
                    <a:pt x="495893" y="76073"/>
                  </a:lnTo>
                  <a:lnTo>
                    <a:pt x="495642" y="37974"/>
                  </a:lnTo>
                  <a:close/>
                </a:path>
                <a:path w="591184" h="114300">
                  <a:moveTo>
                    <a:pt x="476343" y="0"/>
                  </a:moveTo>
                  <a:lnTo>
                    <a:pt x="476593" y="38099"/>
                  </a:lnTo>
                  <a:lnTo>
                    <a:pt x="553553" y="37974"/>
                  </a:lnTo>
                  <a:lnTo>
                    <a:pt x="476343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70405" y="2433089"/>
            <a:ext cx="2281555" cy="104013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http://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nlbeip.</a:t>
            </a:r>
            <a:r>
              <a:rPr lang="en-US" sz="1400" spc="-10" dirty="0" smtClean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Gopal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4"/>
              </a:rPr>
              <a:t>.com</a:t>
            </a:r>
            <a:endParaRPr sz="1400" dirty="0">
              <a:latin typeface="Calibri"/>
              <a:cs typeface="Calibri"/>
            </a:endParaRPr>
          </a:p>
          <a:p>
            <a:pPr marL="1115695" marR="419734" indent="9525">
              <a:lnSpc>
                <a:spcPct val="112700"/>
              </a:lnSpc>
              <a:spcBef>
                <a:spcPts val="85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934C22"/>
                </a:solidFill>
                <a:latin typeface="Calibri"/>
                <a:cs typeface="Calibri"/>
              </a:rPr>
              <a:t>HTTPS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0405" y="3766820"/>
            <a:ext cx="370205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885">
              <a:lnSpc>
                <a:spcPts val="188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1400"/>
              </a:lnSpc>
            </a:pPr>
            <a:r>
              <a:rPr sz="1400" spc="-10" dirty="0">
                <a:solidFill>
                  <a:srgbClr val="934C22"/>
                </a:solidFill>
                <a:latin typeface="Calibri"/>
                <a:cs typeface="Calibri"/>
              </a:rPr>
              <a:t>https://</a:t>
            </a:r>
            <a:r>
              <a:rPr sz="1400" spc="-10" dirty="0" smtClean="0">
                <a:solidFill>
                  <a:srgbClr val="934C22"/>
                </a:solidFill>
                <a:latin typeface="Calibri"/>
                <a:cs typeface="Calibri"/>
              </a:rPr>
              <a:t>nlbeip.</a:t>
            </a:r>
            <a:r>
              <a:rPr lang="en-US" sz="1400" spc="-10" dirty="0" smtClean="0">
                <a:solidFill>
                  <a:srgbClr val="934C22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934C22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22070" y="6182916"/>
            <a:ext cx="954405" cy="1188085"/>
            <a:chOff x="2322070" y="6182916"/>
            <a:chExt cx="954405" cy="1188085"/>
          </a:xfrm>
        </p:grpSpPr>
        <p:sp>
          <p:nvSpPr>
            <p:cNvPr id="44" name="object 44"/>
            <p:cNvSpPr/>
            <p:nvPr/>
          </p:nvSpPr>
          <p:spPr>
            <a:xfrm>
              <a:off x="2347470" y="6208316"/>
              <a:ext cx="903605" cy="1137285"/>
            </a:xfrm>
            <a:custGeom>
              <a:avLst/>
              <a:gdLst/>
              <a:ahLst/>
              <a:cxnLst/>
              <a:rect l="l" t="t" r="r" b="b"/>
              <a:pathLst>
                <a:path w="903605" h="1137284">
                  <a:moveTo>
                    <a:pt x="0" y="51562"/>
                  </a:moveTo>
                  <a:lnTo>
                    <a:pt x="4052" y="31491"/>
                  </a:lnTo>
                  <a:lnTo>
                    <a:pt x="15102" y="15102"/>
                  </a:lnTo>
                  <a:lnTo>
                    <a:pt x="31491" y="4052"/>
                  </a:lnTo>
                  <a:lnTo>
                    <a:pt x="51562" y="0"/>
                  </a:lnTo>
                  <a:lnTo>
                    <a:pt x="851449" y="0"/>
                  </a:lnTo>
                  <a:lnTo>
                    <a:pt x="871520" y="4052"/>
                  </a:lnTo>
                  <a:lnTo>
                    <a:pt x="887909" y="15102"/>
                  </a:lnTo>
                  <a:lnTo>
                    <a:pt x="898959" y="31491"/>
                  </a:lnTo>
                  <a:lnTo>
                    <a:pt x="903012" y="51562"/>
                  </a:lnTo>
                  <a:lnTo>
                    <a:pt x="903012" y="1085697"/>
                  </a:lnTo>
                  <a:lnTo>
                    <a:pt x="898959" y="1105767"/>
                  </a:lnTo>
                  <a:lnTo>
                    <a:pt x="887909" y="1122156"/>
                  </a:lnTo>
                  <a:lnTo>
                    <a:pt x="871520" y="1133207"/>
                  </a:lnTo>
                  <a:lnTo>
                    <a:pt x="851449" y="1137259"/>
                  </a:lnTo>
                  <a:lnTo>
                    <a:pt x="51562" y="1137259"/>
                  </a:lnTo>
                  <a:lnTo>
                    <a:pt x="31491" y="1133207"/>
                  </a:lnTo>
                  <a:lnTo>
                    <a:pt x="15102" y="1122156"/>
                  </a:lnTo>
                  <a:lnTo>
                    <a:pt x="4052" y="1105767"/>
                  </a:lnTo>
                  <a:lnTo>
                    <a:pt x="0" y="1085697"/>
                  </a:lnTo>
                  <a:lnTo>
                    <a:pt x="0" y="51562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5301" y="6259215"/>
              <a:ext cx="669634" cy="66963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509628" y="6918452"/>
            <a:ext cx="59944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5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AWS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15"/>
              </a:lnSpc>
            </a:pPr>
            <a:r>
              <a:rPr sz="1200" spc="-10" dirty="0">
                <a:latin typeface="Arial"/>
                <a:cs typeface="Arial"/>
              </a:rPr>
              <a:t>Route53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69837" y="4788430"/>
            <a:ext cx="2867025" cy="1235710"/>
          </a:xfrm>
          <a:custGeom>
            <a:avLst/>
            <a:gdLst/>
            <a:ahLst/>
            <a:cxnLst/>
            <a:rect l="l" t="t" r="r" b="b"/>
            <a:pathLst>
              <a:path w="2867025" h="1235710">
                <a:moveTo>
                  <a:pt x="2752164" y="1120810"/>
                </a:moveTo>
                <a:lnTo>
                  <a:pt x="2752164" y="1235110"/>
                </a:lnTo>
                <a:lnTo>
                  <a:pt x="2828364" y="1197010"/>
                </a:lnTo>
                <a:lnTo>
                  <a:pt x="2771214" y="1197010"/>
                </a:lnTo>
                <a:lnTo>
                  <a:pt x="2771214" y="1158910"/>
                </a:lnTo>
                <a:lnTo>
                  <a:pt x="2828364" y="1158910"/>
                </a:lnTo>
                <a:lnTo>
                  <a:pt x="2752164" y="1120810"/>
                </a:lnTo>
                <a:close/>
              </a:path>
              <a:path w="2867025" h="1235710">
                <a:moveTo>
                  <a:pt x="1414182" y="19050"/>
                </a:moveTo>
                <a:lnTo>
                  <a:pt x="1414182" y="1177960"/>
                </a:lnTo>
                <a:lnTo>
                  <a:pt x="1415679" y="1185375"/>
                </a:lnTo>
                <a:lnTo>
                  <a:pt x="1419762" y="1191430"/>
                </a:lnTo>
                <a:lnTo>
                  <a:pt x="1425817" y="1195513"/>
                </a:lnTo>
                <a:lnTo>
                  <a:pt x="1433232" y="1197010"/>
                </a:lnTo>
                <a:lnTo>
                  <a:pt x="2752164" y="1197010"/>
                </a:lnTo>
                <a:lnTo>
                  <a:pt x="2752164" y="1177960"/>
                </a:lnTo>
                <a:lnTo>
                  <a:pt x="1452282" y="1177960"/>
                </a:lnTo>
                <a:lnTo>
                  <a:pt x="1433232" y="1158910"/>
                </a:lnTo>
                <a:lnTo>
                  <a:pt x="1452282" y="1158910"/>
                </a:lnTo>
                <a:lnTo>
                  <a:pt x="1452282" y="38100"/>
                </a:lnTo>
                <a:lnTo>
                  <a:pt x="1433232" y="38100"/>
                </a:lnTo>
                <a:lnTo>
                  <a:pt x="1414182" y="19050"/>
                </a:lnTo>
                <a:close/>
              </a:path>
              <a:path w="2867025" h="1235710">
                <a:moveTo>
                  <a:pt x="2828364" y="1158910"/>
                </a:moveTo>
                <a:lnTo>
                  <a:pt x="2771214" y="1158910"/>
                </a:lnTo>
                <a:lnTo>
                  <a:pt x="2771214" y="1197010"/>
                </a:lnTo>
                <a:lnTo>
                  <a:pt x="2828364" y="1197010"/>
                </a:lnTo>
                <a:lnTo>
                  <a:pt x="2866464" y="1177960"/>
                </a:lnTo>
                <a:lnTo>
                  <a:pt x="2828364" y="1158910"/>
                </a:lnTo>
                <a:close/>
              </a:path>
              <a:path w="2867025" h="1235710">
                <a:moveTo>
                  <a:pt x="1452282" y="1158910"/>
                </a:moveTo>
                <a:lnTo>
                  <a:pt x="1433232" y="1158910"/>
                </a:lnTo>
                <a:lnTo>
                  <a:pt x="1452282" y="1177960"/>
                </a:lnTo>
                <a:lnTo>
                  <a:pt x="1452282" y="1158910"/>
                </a:lnTo>
                <a:close/>
              </a:path>
              <a:path w="2867025" h="1235710">
                <a:moveTo>
                  <a:pt x="2752164" y="1158910"/>
                </a:moveTo>
                <a:lnTo>
                  <a:pt x="1452282" y="1158910"/>
                </a:lnTo>
                <a:lnTo>
                  <a:pt x="1452282" y="1177960"/>
                </a:lnTo>
                <a:lnTo>
                  <a:pt x="2752164" y="1177960"/>
                </a:lnTo>
                <a:lnTo>
                  <a:pt x="2752164" y="1158910"/>
                </a:lnTo>
                <a:close/>
              </a:path>
              <a:path w="2867025" h="1235710">
                <a:moveTo>
                  <a:pt x="1433232" y="0"/>
                </a:moveTo>
                <a:lnTo>
                  <a:pt x="0" y="0"/>
                </a:lnTo>
                <a:lnTo>
                  <a:pt x="0" y="38100"/>
                </a:lnTo>
                <a:lnTo>
                  <a:pt x="1414182" y="38100"/>
                </a:lnTo>
                <a:lnTo>
                  <a:pt x="1414182" y="19050"/>
                </a:lnTo>
                <a:lnTo>
                  <a:pt x="1452282" y="19050"/>
                </a:lnTo>
                <a:lnTo>
                  <a:pt x="1450785" y="11635"/>
                </a:lnTo>
                <a:lnTo>
                  <a:pt x="1446702" y="5579"/>
                </a:lnTo>
                <a:lnTo>
                  <a:pt x="1440647" y="1497"/>
                </a:lnTo>
                <a:lnTo>
                  <a:pt x="1433232" y="0"/>
                </a:lnTo>
                <a:close/>
              </a:path>
              <a:path w="2867025" h="1235710">
                <a:moveTo>
                  <a:pt x="1452282" y="19050"/>
                </a:moveTo>
                <a:lnTo>
                  <a:pt x="1414182" y="19050"/>
                </a:lnTo>
                <a:lnTo>
                  <a:pt x="1433232" y="38100"/>
                </a:lnTo>
                <a:lnTo>
                  <a:pt x="1452282" y="38100"/>
                </a:lnTo>
                <a:lnTo>
                  <a:pt x="1452282" y="190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914829" y="6066028"/>
            <a:ext cx="1497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2200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50483" y="5860182"/>
            <a:ext cx="9363710" cy="1524000"/>
            <a:chOff x="3250483" y="5860182"/>
            <a:chExt cx="9363710" cy="1524000"/>
          </a:xfrm>
        </p:grpSpPr>
        <p:sp>
          <p:nvSpPr>
            <p:cNvPr id="50" name="object 50"/>
            <p:cNvSpPr/>
            <p:nvPr/>
          </p:nvSpPr>
          <p:spPr>
            <a:xfrm>
              <a:off x="10138419" y="6107832"/>
              <a:ext cx="2450465" cy="1250950"/>
            </a:xfrm>
            <a:custGeom>
              <a:avLst/>
              <a:gdLst/>
              <a:ahLst/>
              <a:cxnLst/>
              <a:rect l="l" t="t" r="r" b="b"/>
              <a:pathLst>
                <a:path w="2450465" h="1250950">
                  <a:moveTo>
                    <a:pt x="0" y="66500"/>
                  </a:moveTo>
                  <a:lnTo>
                    <a:pt x="5225" y="40615"/>
                  </a:lnTo>
                  <a:lnTo>
                    <a:pt x="19477" y="19477"/>
                  </a:lnTo>
                  <a:lnTo>
                    <a:pt x="40615" y="5225"/>
                  </a:lnTo>
                  <a:lnTo>
                    <a:pt x="66500" y="0"/>
                  </a:lnTo>
                  <a:lnTo>
                    <a:pt x="2383651" y="0"/>
                  </a:lnTo>
                  <a:lnTo>
                    <a:pt x="2409535" y="5225"/>
                  </a:lnTo>
                  <a:lnTo>
                    <a:pt x="2430673" y="19477"/>
                  </a:lnTo>
                  <a:lnTo>
                    <a:pt x="2444925" y="40615"/>
                  </a:lnTo>
                  <a:lnTo>
                    <a:pt x="2450151" y="66500"/>
                  </a:lnTo>
                  <a:lnTo>
                    <a:pt x="2450151" y="1184207"/>
                  </a:lnTo>
                  <a:lnTo>
                    <a:pt x="2444925" y="1210091"/>
                  </a:lnTo>
                  <a:lnTo>
                    <a:pt x="2430673" y="1231229"/>
                  </a:lnTo>
                  <a:lnTo>
                    <a:pt x="2409535" y="1245481"/>
                  </a:lnTo>
                  <a:lnTo>
                    <a:pt x="2383651" y="1250707"/>
                  </a:lnTo>
                  <a:lnTo>
                    <a:pt x="66500" y="1250707"/>
                  </a:lnTo>
                  <a:lnTo>
                    <a:pt x="40615" y="1245481"/>
                  </a:lnTo>
                  <a:lnTo>
                    <a:pt x="19477" y="1231229"/>
                  </a:lnTo>
                  <a:lnTo>
                    <a:pt x="5225" y="1210091"/>
                  </a:lnTo>
                  <a:lnTo>
                    <a:pt x="0" y="1184207"/>
                  </a:lnTo>
                  <a:lnTo>
                    <a:pt x="0" y="66500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07752" y="6342887"/>
              <a:ext cx="963168" cy="9631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8119" y="6345935"/>
              <a:ext cx="963168" cy="96011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250476" y="5860186"/>
              <a:ext cx="8378825" cy="1021715"/>
            </a:xfrm>
            <a:custGeom>
              <a:avLst/>
              <a:gdLst/>
              <a:ahLst/>
              <a:cxnLst/>
              <a:rect l="l" t="t" r="r" b="b"/>
              <a:pathLst>
                <a:path w="8378825" h="1021715">
                  <a:moveTo>
                    <a:pt x="6958978" y="944892"/>
                  </a:moveTo>
                  <a:lnTo>
                    <a:pt x="3498545" y="944892"/>
                  </a:lnTo>
                  <a:lnTo>
                    <a:pt x="3498545" y="935812"/>
                  </a:lnTo>
                  <a:lnTo>
                    <a:pt x="3498545" y="916762"/>
                  </a:lnTo>
                  <a:lnTo>
                    <a:pt x="3497046" y="909345"/>
                  </a:lnTo>
                  <a:lnTo>
                    <a:pt x="3492957" y="903300"/>
                  </a:lnTo>
                  <a:lnTo>
                    <a:pt x="3486899" y="899210"/>
                  </a:lnTo>
                  <a:lnTo>
                    <a:pt x="3479495" y="897712"/>
                  </a:lnTo>
                  <a:lnTo>
                    <a:pt x="114300" y="897712"/>
                  </a:lnTo>
                  <a:lnTo>
                    <a:pt x="114300" y="859612"/>
                  </a:lnTo>
                  <a:lnTo>
                    <a:pt x="0" y="916762"/>
                  </a:lnTo>
                  <a:lnTo>
                    <a:pt x="114300" y="973912"/>
                  </a:lnTo>
                  <a:lnTo>
                    <a:pt x="114300" y="935812"/>
                  </a:lnTo>
                  <a:lnTo>
                    <a:pt x="3460445" y="935812"/>
                  </a:lnTo>
                  <a:lnTo>
                    <a:pt x="3460445" y="963942"/>
                  </a:lnTo>
                  <a:lnTo>
                    <a:pt x="3461931" y="971359"/>
                  </a:lnTo>
                  <a:lnTo>
                    <a:pt x="3466020" y="977417"/>
                  </a:lnTo>
                  <a:lnTo>
                    <a:pt x="3472078" y="981506"/>
                  </a:lnTo>
                  <a:lnTo>
                    <a:pt x="3479495" y="982992"/>
                  </a:lnTo>
                  <a:lnTo>
                    <a:pt x="6958978" y="982992"/>
                  </a:lnTo>
                  <a:lnTo>
                    <a:pt x="6958978" y="963942"/>
                  </a:lnTo>
                  <a:lnTo>
                    <a:pt x="6958978" y="944892"/>
                  </a:lnTo>
                  <a:close/>
                </a:path>
                <a:path w="8378825" h="1021715">
                  <a:moveTo>
                    <a:pt x="8170164" y="133350"/>
                  </a:moveTo>
                  <a:lnTo>
                    <a:pt x="8132064" y="133350"/>
                  </a:lnTo>
                  <a:lnTo>
                    <a:pt x="8132064" y="38100"/>
                  </a:lnTo>
                  <a:lnTo>
                    <a:pt x="8132064" y="19050"/>
                  </a:lnTo>
                  <a:lnTo>
                    <a:pt x="8130565" y="11633"/>
                  </a:lnTo>
                  <a:lnTo>
                    <a:pt x="8126476" y="5588"/>
                  </a:lnTo>
                  <a:lnTo>
                    <a:pt x="8120431" y="1498"/>
                  </a:lnTo>
                  <a:lnTo>
                    <a:pt x="8113014" y="0"/>
                  </a:lnTo>
                  <a:lnTo>
                    <a:pt x="6355740" y="0"/>
                  </a:lnTo>
                  <a:lnTo>
                    <a:pt x="6348323" y="1498"/>
                  </a:lnTo>
                  <a:lnTo>
                    <a:pt x="6342266" y="5588"/>
                  </a:lnTo>
                  <a:lnTo>
                    <a:pt x="6338189" y="11633"/>
                  </a:lnTo>
                  <a:lnTo>
                    <a:pt x="6336690" y="19050"/>
                  </a:lnTo>
                  <a:lnTo>
                    <a:pt x="6336690" y="796010"/>
                  </a:lnTo>
                  <a:lnTo>
                    <a:pt x="1427734" y="796010"/>
                  </a:lnTo>
                  <a:lnTo>
                    <a:pt x="1427734" y="700760"/>
                  </a:lnTo>
                  <a:lnTo>
                    <a:pt x="1465834" y="700760"/>
                  </a:lnTo>
                  <a:lnTo>
                    <a:pt x="1456309" y="681710"/>
                  </a:lnTo>
                  <a:lnTo>
                    <a:pt x="1408684" y="586460"/>
                  </a:lnTo>
                  <a:lnTo>
                    <a:pt x="1351534" y="700760"/>
                  </a:lnTo>
                  <a:lnTo>
                    <a:pt x="1389634" y="700760"/>
                  </a:lnTo>
                  <a:lnTo>
                    <a:pt x="1389634" y="815060"/>
                  </a:lnTo>
                  <a:lnTo>
                    <a:pt x="1391132" y="822477"/>
                  </a:lnTo>
                  <a:lnTo>
                    <a:pt x="1395209" y="828535"/>
                  </a:lnTo>
                  <a:lnTo>
                    <a:pt x="1401267" y="832612"/>
                  </a:lnTo>
                  <a:lnTo>
                    <a:pt x="1408684" y="834110"/>
                  </a:lnTo>
                  <a:lnTo>
                    <a:pt x="6355740" y="834110"/>
                  </a:lnTo>
                  <a:lnTo>
                    <a:pt x="6363157" y="832612"/>
                  </a:lnTo>
                  <a:lnTo>
                    <a:pt x="6369215" y="828535"/>
                  </a:lnTo>
                  <a:lnTo>
                    <a:pt x="6373292" y="822477"/>
                  </a:lnTo>
                  <a:lnTo>
                    <a:pt x="6374790" y="815060"/>
                  </a:lnTo>
                  <a:lnTo>
                    <a:pt x="6374790" y="796010"/>
                  </a:lnTo>
                  <a:lnTo>
                    <a:pt x="6374790" y="38100"/>
                  </a:lnTo>
                  <a:lnTo>
                    <a:pt x="8093964" y="38100"/>
                  </a:lnTo>
                  <a:lnTo>
                    <a:pt x="8093964" y="133350"/>
                  </a:lnTo>
                  <a:lnTo>
                    <a:pt x="8055864" y="133350"/>
                  </a:lnTo>
                  <a:lnTo>
                    <a:pt x="8113014" y="247650"/>
                  </a:lnTo>
                  <a:lnTo>
                    <a:pt x="8160639" y="152400"/>
                  </a:lnTo>
                  <a:lnTo>
                    <a:pt x="8170164" y="133350"/>
                  </a:lnTo>
                  <a:close/>
                </a:path>
                <a:path w="8378825" h="1021715">
                  <a:moveTo>
                    <a:pt x="8378482" y="946899"/>
                  </a:moveTo>
                  <a:lnTo>
                    <a:pt x="8033042" y="945400"/>
                  </a:lnTo>
                  <a:lnTo>
                    <a:pt x="8033207" y="907300"/>
                  </a:lnTo>
                  <a:lnTo>
                    <a:pt x="7918666" y="963955"/>
                  </a:lnTo>
                  <a:lnTo>
                    <a:pt x="8032712" y="1021600"/>
                  </a:lnTo>
                  <a:lnTo>
                    <a:pt x="8032877" y="983500"/>
                  </a:lnTo>
                  <a:lnTo>
                    <a:pt x="8378317" y="984999"/>
                  </a:lnTo>
                  <a:lnTo>
                    <a:pt x="8378482" y="9468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686036" y="6825488"/>
            <a:ext cx="1924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Create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Update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Delete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Record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in</a:t>
            </a:r>
            <a:r>
              <a:rPr sz="15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Route53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35479" y="1338072"/>
            <a:ext cx="1624965" cy="1423035"/>
            <a:chOff x="1935479" y="1338072"/>
            <a:chExt cx="1624965" cy="1423035"/>
          </a:xfrm>
        </p:grpSpPr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5479" y="1338072"/>
              <a:ext cx="710183" cy="71018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2807" y="1963528"/>
              <a:ext cx="797276" cy="79727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608042" y="1283716"/>
            <a:ext cx="20910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AWS</a:t>
            </a:r>
            <a:r>
              <a:rPr sz="1600" spc="-7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Certificate</a:t>
            </a:r>
            <a:r>
              <a:rPr sz="1600" spc="-7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Manager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5795302" y="1883967"/>
          <a:ext cx="5167629" cy="2677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0"/>
                <a:gridCol w="2570479"/>
              </a:tblGrid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Listener: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R w="76200">
                      <a:solidFill>
                        <a:srgbClr val="DEDEDE"/>
                      </a:solidFill>
                      <a:prstDash val="solid"/>
                    </a:lnR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Listener,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Ports: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76200">
                      <a:solidFill>
                        <a:srgbClr val="DEDEDE"/>
                      </a:solidFill>
                      <a:prstDash val="solid"/>
                    </a:lnL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LB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Cert: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cert-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51484"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Negotiation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Policy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Health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Check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Settings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Protocol: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Scheme: </a:t>
                      </a:r>
                      <a:r>
                        <a:rPr sz="1800" spc="-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internet-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facing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Hostname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Range: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0.0.0.0/0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6184" y="1207008"/>
            <a:ext cx="6231890" cy="1426845"/>
            <a:chOff x="5736184" y="1207008"/>
            <a:chExt cx="6231890" cy="14268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1671" y="2330196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85343"/>
            <a:ext cx="8867775" cy="1019175"/>
            <a:chOff x="328507" y="85343"/>
            <a:chExt cx="8867775" cy="101917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5255" y="85343"/>
              <a:ext cx="670559" cy="5913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6104" y="5647375"/>
            <a:ext cx="1791970" cy="172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065" marR="5080" algn="ctr">
              <a:lnSpc>
                <a:spcPct val="91900"/>
              </a:lnSpc>
              <a:spcBef>
                <a:spcPts val="170"/>
              </a:spcBef>
            </a:pP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LB </a:t>
            </a:r>
            <a:r>
              <a:rPr sz="2950" b="0" spc="-20" dirty="0">
                <a:solidFill>
                  <a:srgbClr val="0070C0"/>
                </a:solidFill>
                <a:latin typeface="Calibri Light"/>
                <a:cs typeface="Calibri Light"/>
              </a:rPr>
              <a:t>With</a:t>
            </a:r>
            <a:r>
              <a:rPr sz="2950" b="0" spc="73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Elastic</a:t>
            </a:r>
            <a:r>
              <a:rPr sz="2950" b="0" spc="3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IPs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47090" y="1435100"/>
            <a:ext cx="149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Network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Load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1" name="object 51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727" y="753719"/>
              <a:ext cx="2693035" cy="1089025"/>
            </a:xfrm>
            <a:custGeom>
              <a:avLst/>
              <a:gdLst/>
              <a:ahLst/>
              <a:cxnLst/>
              <a:rect l="l" t="t" r="r" b="b"/>
              <a:pathLst>
                <a:path w="2693035" h="1089025">
                  <a:moveTo>
                    <a:pt x="2597586" y="993312"/>
                  </a:moveTo>
                  <a:lnTo>
                    <a:pt x="2597586" y="1088562"/>
                  </a:lnTo>
                  <a:lnTo>
                    <a:pt x="2661086" y="1056812"/>
                  </a:lnTo>
                  <a:lnTo>
                    <a:pt x="2613459" y="1056812"/>
                  </a:lnTo>
                  <a:lnTo>
                    <a:pt x="2613459" y="1025062"/>
                  </a:lnTo>
                  <a:lnTo>
                    <a:pt x="2661086" y="1025062"/>
                  </a:lnTo>
                  <a:lnTo>
                    <a:pt x="2597586" y="993312"/>
                  </a:lnTo>
                  <a:close/>
                </a:path>
                <a:path w="2693035" h="1089025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49704"/>
                  </a:lnTo>
                  <a:lnTo>
                    <a:pt x="7107" y="1056812"/>
                  </a:lnTo>
                  <a:lnTo>
                    <a:pt x="2597586" y="1056812"/>
                  </a:lnTo>
                  <a:lnTo>
                    <a:pt x="2597586" y="1040937"/>
                  </a:lnTo>
                  <a:lnTo>
                    <a:pt x="31750" y="1040937"/>
                  </a:lnTo>
                  <a:lnTo>
                    <a:pt x="15875" y="1025062"/>
                  </a:lnTo>
                  <a:lnTo>
                    <a:pt x="31750" y="102506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089025">
                  <a:moveTo>
                    <a:pt x="2661086" y="1025062"/>
                  </a:moveTo>
                  <a:lnTo>
                    <a:pt x="2613459" y="1025062"/>
                  </a:lnTo>
                  <a:lnTo>
                    <a:pt x="2613459" y="1056812"/>
                  </a:lnTo>
                  <a:lnTo>
                    <a:pt x="2661086" y="1056812"/>
                  </a:lnTo>
                  <a:lnTo>
                    <a:pt x="2692836" y="1040937"/>
                  </a:lnTo>
                  <a:lnTo>
                    <a:pt x="2661086" y="1025062"/>
                  </a:lnTo>
                  <a:close/>
                </a:path>
                <a:path w="2693035" h="1089025">
                  <a:moveTo>
                    <a:pt x="31750" y="1025062"/>
                  </a:moveTo>
                  <a:lnTo>
                    <a:pt x="15875" y="1025062"/>
                  </a:lnTo>
                  <a:lnTo>
                    <a:pt x="31750" y="1040937"/>
                  </a:lnTo>
                  <a:lnTo>
                    <a:pt x="31750" y="1025062"/>
                  </a:lnTo>
                  <a:close/>
                </a:path>
                <a:path w="2693035" h="1089025">
                  <a:moveTo>
                    <a:pt x="2597586" y="1025062"/>
                  </a:moveTo>
                  <a:lnTo>
                    <a:pt x="31750" y="1025062"/>
                  </a:lnTo>
                  <a:lnTo>
                    <a:pt x="31750" y="1040937"/>
                  </a:lnTo>
                  <a:lnTo>
                    <a:pt x="2597586" y="1040937"/>
                  </a:lnTo>
                  <a:lnTo>
                    <a:pt x="2597586" y="1025062"/>
                  </a:lnTo>
                  <a:close/>
                </a:path>
                <a:path w="2693035" h="108902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089025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026553" y="5825235"/>
            <a:ext cx="1955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Private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NodeGroup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804820" y="372250"/>
            <a:ext cx="8310880" cy="4937125"/>
            <a:chOff x="4804820" y="372250"/>
            <a:chExt cx="8310880" cy="493712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428963" y="507136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0" name="object 70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2482743" y="116890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88920" y="1438655"/>
            <a:ext cx="713232" cy="713232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2187182" y="2160523"/>
            <a:ext cx="1537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nlbeip.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1194500" y="4306991"/>
            <a:ext cx="822325" cy="655955"/>
            <a:chOff x="11194500" y="4306991"/>
            <a:chExt cx="822325" cy="655955"/>
          </a:xfrm>
        </p:grpSpPr>
        <p:sp>
          <p:nvSpPr>
            <p:cNvPr id="83" name="object 83"/>
            <p:cNvSpPr/>
            <p:nvPr/>
          </p:nvSpPr>
          <p:spPr>
            <a:xfrm>
              <a:off x="11194500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476637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395215" y="1671238"/>
            <a:ext cx="7210425" cy="2635885"/>
            <a:chOff x="4395215" y="1671238"/>
            <a:chExt cx="7210425" cy="2635885"/>
          </a:xfrm>
        </p:grpSpPr>
        <p:sp>
          <p:nvSpPr>
            <p:cNvPr id="92" name="object 92"/>
            <p:cNvSpPr/>
            <p:nvPr/>
          </p:nvSpPr>
          <p:spPr>
            <a:xfrm>
              <a:off x="5873829" y="2606721"/>
              <a:ext cx="2986405" cy="1697989"/>
            </a:xfrm>
            <a:custGeom>
              <a:avLst/>
              <a:gdLst/>
              <a:ahLst/>
              <a:cxnLst/>
              <a:rect l="l" t="t" r="r" b="b"/>
              <a:pathLst>
                <a:path w="2986404" h="1697989">
                  <a:moveTo>
                    <a:pt x="59466" y="1609624"/>
                  </a:moveTo>
                  <a:lnTo>
                    <a:pt x="0" y="1697968"/>
                  </a:lnTo>
                  <a:lnTo>
                    <a:pt x="106353" y="1692535"/>
                  </a:lnTo>
                  <a:lnTo>
                    <a:pt x="95143" y="1672711"/>
                  </a:lnTo>
                  <a:lnTo>
                    <a:pt x="76908" y="1672711"/>
                  </a:lnTo>
                  <a:lnTo>
                    <a:pt x="61280" y="1645075"/>
                  </a:lnTo>
                  <a:lnTo>
                    <a:pt x="75095" y="1637262"/>
                  </a:lnTo>
                  <a:lnTo>
                    <a:pt x="59466" y="1609624"/>
                  </a:lnTo>
                  <a:close/>
                </a:path>
                <a:path w="2986404" h="1697989">
                  <a:moveTo>
                    <a:pt x="75095" y="1637262"/>
                  </a:moveTo>
                  <a:lnTo>
                    <a:pt x="61280" y="1645075"/>
                  </a:lnTo>
                  <a:lnTo>
                    <a:pt x="76908" y="1672711"/>
                  </a:lnTo>
                  <a:lnTo>
                    <a:pt x="90724" y="1664898"/>
                  </a:lnTo>
                  <a:lnTo>
                    <a:pt x="75095" y="1637262"/>
                  </a:lnTo>
                  <a:close/>
                </a:path>
                <a:path w="2986404" h="1697989">
                  <a:moveTo>
                    <a:pt x="90724" y="1664898"/>
                  </a:moveTo>
                  <a:lnTo>
                    <a:pt x="76908" y="1672711"/>
                  </a:lnTo>
                  <a:lnTo>
                    <a:pt x="95143" y="1672711"/>
                  </a:lnTo>
                  <a:lnTo>
                    <a:pt x="90724" y="1664898"/>
                  </a:lnTo>
                  <a:close/>
                </a:path>
                <a:path w="2986404" h="1697989">
                  <a:moveTo>
                    <a:pt x="2970232" y="0"/>
                  </a:moveTo>
                  <a:lnTo>
                    <a:pt x="75095" y="1637262"/>
                  </a:lnTo>
                  <a:lnTo>
                    <a:pt x="90724" y="1664898"/>
                  </a:lnTo>
                  <a:lnTo>
                    <a:pt x="2985861" y="27637"/>
                  </a:lnTo>
                  <a:lnTo>
                    <a:pt x="29702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4503" y="1673352"/>
              <a:ext cx="658368" cy="66141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5215" y="3465576"/>
              <a:ext cx="332232" cy="33223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843585" y="2607002"/>
              <a:ext cx="2762250" cy="1700530"/>
            </a:xfrm>
            <a:custGeom>
              <a:avLst/>
              <a:gdLst/>
              <a:ahLst/>
              <a:cxnLst/>
              <a:rect l="l" t="t" r="r" b="b"/>
              <a:pathLst>
                <a:path w="2762250" h="1700529">
                  <a:moveTo>
                    <a:pt x="2672363" y="1663779"/>
                  </a:moveTo>
                  <a:lnTo>
                    <a:pt x="2655780" y="1690855"/>
                  </a:lnTo>
                  <a:lnTo>
                    <a:pt x="2761881" y="1699988"/>
                  </a:lnTo>
                  <a:lnTo>
                    <a:pt x="2744469" y="1672069"/>
                  </a:lnTo>
                  <a:lnTo>
                    <a:pt x="2685898" y="1672069"/>
                  </a:lnTo>
                  <a:lnTo>
                    <a:pt x="2672363" y="1663779"/>
                  </a:lnTo>
                  <a:close/>
                </a:path>
                <a:path w="2762250" h="1700529">
                  <a:moveTo>
                    <a:pt x="2688946" y="1636704"/>
                  </a:moveTo>
                  <a:lnTo>
                    <a:pt x="2672363" y="1663779"/>
                  </a:lnTo>
                  <a:lnTo>
                    <a:pt x="2685898" y="1672069"/>
                  </a:lnTo>
                  <a:lnTo>
                    <a:pt x="2702481" y="1644994"/>
                  </a:lnTo>
                  <a:lnTo>
                    <a:pt x="2688946" y="1636704"/>
                  </a:lnTo>
                  <a:close/>
                </a:path>
                <a:path w="2762250" h="1700529">
                  <a:moveTo>
                    <a:pt x="2705529" y="1609628"/>
                  </a:moveTo>
                  <a:lnTo>
                    <a:pt x="2688946" y="1636704"/>
                  </a:lnTo>
                  <a:lnTo>
                    <a:pt x="2702481" y="1644994"/>
                  </a:lnTo>
                  <a:lnTo>
                    <a:pt x="2685898" y="1672069"/>
                  </a:lnTo>
                  <a:lnTo>
                    <a:pt x="2744469" y="1672069"/>
                  </a:lnTo>
                  <a:lnTo>
                    <a:pt x="2705529" y="1609628"/>
                  </a:lnTo>
                  <a:close/>
                </a:path>
                <a:path w="2762250" h="1700529">
                  <a:moveTo>
                    <a:pt x="16582" y="0"/>
                  </a:moveTo>
                  <a:lnTo>
                    <a:pt x="0" y="27076"/>
                  </a:lnTo>
                  <a:lnTo>
                    <a:pt x="2672363" y="1663779"/>
                  </a:lnTo>
                  <a:lnTo>
                    <a:pt x="2688946" y="1636704"/>
                  </a:lnTo>
                  <a:lnTo>
                    <a:pt x="1658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90924" y="1671238"/>
              <a:ext cx="797277" cy="797277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6543094" y="1661667"/>
            <a:ext cx="7473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67562" y="1694811"/>
            <a:ext cx="797277" cy="797277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10319734" y="1500123"/>
            <a:ext cx="1377315" cy="45529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62230">
              <a:lnSpc>
                <a:spcPct val="76300"/>
              </a:lnSpc>
              <a:spcBef>
                <a:spcPts val="555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 </a:t>
            </a: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500764" y="1053908"/>
            <a:ext cx="8082915" cy="1841500"/>
            <a:chOff x="3500764" y="1053908"/>
            <a:chExt cx="8082915" cy="1841500"/>
          </a:xfrm>
        </p:grpSpPr>
        <p:sp>
          <p:nvSpPr>
            <p:cNvPr id="102" name="object 102"/>
            <p:cNvSpPr/>
            <p:nvPr/>
          </p:nvSpPr>
          <p:spPr>
            <a:xfrm>
              <a:off x="3500764" y="1053908"/>
              <a:ext cx="5407660" cy="756920"/>
            </a:xfrm>
            <a:custGeom>
              <a:avLst/>
              <a:gdLst/>
              <a:ahLst/>
              <a:cxnLst/>
              <a:rect l="l" t="t" r="r" b="b"/>
              <a:pathLst>
                <a:path w="5407659" h="756919">
                  <a:moveTo>
                    <a:pt x="342903" y="724874"/>
                  </a:moveTo>
                  <a:lnTo>
                    <a:pt x="0" y="724874"/>
                  </a:lnTo>
                  <a:lnTo>
                    <a:pt x="0" y="756624"/>
                  </a:lnTo>
                  <a:lnTo>
                    <a:pt x="367545" y="756624"/>
                  </a:lnTo>
                  <a:lnTo>
                    <a:pt x="374653" y="749515"/>
                  </a:lnTo>
                  <a:lnTo>
                    <a:pt x="374653" y="740749"/>
                  </a:lnTo>
                  <a:lnTo>
                    <a:pt x="342903" y="740749"/>
                  </a:lnTo>
                  <a:lnTo>
                    <a:pt x="342903" y="724874"/>
                  </a:lnTo>
                  <a:close/>
                </a:path>
                <a:path w="5407659" h="756919">
                  <a:moveTo>
                    <a:pt x="5368467" y="0"/>
                  </a:moveTo>
                  <a:lnTo>
                    <a:pt x="350010" y="0"/>
                  </a:lnTo>
                  <a:lnTo>
                    <a:pt x="342903" y="7108"/>
                  </a:lnTo>
                  <a:lnTo>
                    <a:pt x="342903" y="740749"/>
                  </a:lnTo>
                  <a:lnTo>
                    <a:pt x="358778" y="724874"/>
                  </a:lnTo>
                  <a:lnTo>
                    <a:pt x="374653" y="724874"/>
                  </a:lnTo>
                  <a:lnTo>
                    <a:pt x="374653" y="31750"/>
                  </a:lnTo>
                  <a:lnTo>
                    <a:pt x="358778" y="31750"/>
                  </a:lnTo>
                  <a:lnTo>
                    <a:pt x="374653" y="15875"/>
                  </a:lnTo>
                  <a:lnTo>
                    <a:pt x="5375575" y="15875"/>
                  </a:lnTo>
                  <a:lnTo>
                    <a:pt x="5375575" y="7108"/>
                  </a:lnTo>
                  <a:lnTo>
                    <a:pt x="5368467" y="0"/>
                  </a:lnTo>
                  <a:close/>
                </a:path>
                <a:path w="5407659" h="756919">
                  <a:moveTo>
                    <a:pt x="374653" y="724874"/>
                  </a:moveTo>
                  <a:lnTo>
                    <a:pt x="358778" y="724874"/>
                  </a:lnTo>
                  <a:lnTo>
                    <a:pt x="342903" y="740749"/>
                  </a:lnTo>
                  <a:lnTo>
                    <a:pt x="374653" y="740749"/>
                  </a:lnTo>
                  <a:lnTo>
                    <a:pt x="374653" y="724874"/>
                  </a:lnTo>
                  <a:close/>
                </a:path>
                <a:path w="5407659" h="756919">
                  <a:moveTo>
                    <a:pt x="5343825" y="310083"/>
                  </a:moveTo>
                  <a:lnTo>
                    <a:pt x="5312075" y="310083"/>
                  </a:lnTo>
                  <a:lnTo>
                    <a:pt x="5359700" y="405333"/>
                  </a:lnTo>
                  <a:lnTo>
                    <a:pt x="5399388" y="325958"/>
                  </a:lnTo>
                  <a:lnTo>
                    <a:pt x="5343825" y="325958"/>
                  </a:lnTo>
                  <a:lnTo>
                    <a:pt x="5343825" y="310083"/>
                  </a:lnTo>
                  <a:close/>
                </a:path>
                <a:path w="5407659" h="756919">
                  <a:moveTo>
                    <a:pt x="5343825" y="15875"/>
                  </a:moveTo>
                  <a:lnTo>
                    <a:pt x="5343825" y="325958"/>
                  </a:lnTo>
                  <a:lnTo>
                    <a:pt x="5375575" y="325958"/>
                  </a:lnTo>
                  <a:lnTo>
                    <a:pt x="5375575" y="31750"/>
                  </a:lnTo>
                  <a:lnTo>
                    <a:pt x="5359700" y="31750"/>
                  </a:lnTo>
                  <a:lnTo>
                    <a:pt x="5343825" y="15875"/>
                  </a:lnTo>
                  <a:close/>
                </a:path>
                <a:path w="5407659" h="756919">
                  <a:moveTo>
                    <a:pt x="5407325" y="310083"/>
                  </a:moveTo>
                  <a:lnTo>
                    <a:pt x="5375575" y="310083"/>
                  </a:lnTo>
                  <a:lnTo>
                    <a:pt x="5375575" y="325958"/>
                  </a:lnTo>
                  <a:lnTo>
                    <a:pt x="5399388" y="325958"/>
                  </a:lnTo>
                  <a:lnTo>
                    <a:pt x="5407325" y="310083"/>
                  </a:lnTo>
                  <a:close/>
                </a:path>
                <a:path w="5407659" h="756919">
                  <a:moveTo>
                    <a:pt x="374653" y="15875"/>
                  </a:moveTo>
                  <a:lnTo>
                    <a:pt x="358778" y="31750"/>
                  </a:lnTo>
                  <a:lnTo>
                    <a:pt x="374653" y="31750"/>
                  </a:lnTo>
                  <a:lnTo>
                    <a:pt x="374653" y="15875"/>
                  </a:lnTo>
                  <a:close/>
                </a:path>
                <a:path w="5407659" h="756919">
                  <a:moveTo>
                    <a:pt x="5343825" y="15875"/>
                  </a:moveTo>
                  <a:lnTo>
                    <a:pt x="374653" y="15875"/>
                  </a:lnTo>
                  <a:lnTo>
                    <a:pt x="374653" y="31750"/>
                  </a:lnTo>
                  <a:lnTo>
                    <a:pt x="5343825" y="31750"/>
                  </a:lnTo>
                  <a:lnTo>
                    <a:pt x="5343825" y="15875"/>
                  </a:lnTo>
                  <a:close/>
                </a:path>
                <a:path w="5407659" h="756919">
                  <a:moveTo>
                    <a:pt x="5375575" y="15875"/>
                  </a:moveTo>
                  <a:lnTo>
                    <a:pt x="5343825" y="15875"/>
                  </a:lnTo>
                  <a:lnTo>
                    <a:pt x="5359700" y="31750"/>
                  </a:lnTo>
                  <a:lnTo>
                    <a:pt x="5375575" y="31750"/>
                  </a:lnTo>
                  <a:lnTo>
                    <a:pt x="5375575" y="15875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189688" y="2624390"/>
              <a:ext cx="1393825" cy="271145"/>
            </a:xfrm>
            <a:custGeom>
              <a:avLst/>
              <a:gdLst/>
              <a:ahLst/>
              <a:cxnLst/>
              <a:rect l="l" t="t" r="r" b="b"/>
              <a:pathLst>
                <a:path w="1393825" h="271144">
                  <a:moveTo>
                    <a:pt x="1348286" y="0"/>
                  </a:moveTo>
                  <a:lnTo>
                    <a:pt x="45167" y="0"/>
                  </a:lnTo>
                  <a:lnTo>
                    <a:pt x="27586" y="3549"/>
                  </a:lnTo>
                  <a:lnTo>
                    <a:pt x="13229" y="13229"/>
                  </a:lnTo>
                  <a:lnTo>
                    <a:pt x="3549" y="27586"/>
                  </a:lnTo>
                  <a:lnTo>
                    <a:pt x="0" y="45168"/>
                  </a:lnTo>
                  <a:lnTo>
                    <a:pt x="0" y="225840"/>
                  </a:lnTo>
                  <a:lnTo>
                    <a:pt x="3549" y="243421"/>
                  </a:lnTo>
                  <a:lnTo>
                    <a:pt x="13229" y="257779"/>
                  </a:lnTo>
                  <a:lnTo>
                    <a:pt x="27586" y="267459"/>
                  </a:lnTo>
                  <a:lnTo>
                    <a:pt x="45167" y="271009"/>
                  </a:lnTo>
                  <a:lnTo>
                    <a:pt x="1348286" y="271009"/>
                  </a:lnTo>
                  <a:lnTo>
                    <a:pt x="1365867" y="267459"/>
                  </a:lnTo>
                  <a:lnTo>
                    <a:pt x="1380224" y="257779"/>
                  </a:lnTo>
                  <a:lnTo>
                    <a:pt x="1389904" y="243421"/>
                  </a:lnTo>
                  <a:lnTo>
                    <a:pt x="1393454" y="225840"/>
                  </a:lnTo>
                  <a:lnTo>
                    <a:pt x="1393454" y="45168"/>
                  </a:lnTo>
                  <a:lnTo>
                    <a:pt x="1389904" y="27586"/>
                  </a:lnTo>
                  <a:lnTo>
                    <a:pt x="1380224" y="13229"/>
                  </a:lnTo>
                  <a:lnTo>
                    <a:pt x="1365867" y="3549"/>
                  </a:lnTo>
                  <a:lnTo>
                    <a:pt x="134828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18769" y="2918459"/>
            <a:ext cx="2281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20"/>
              </a:rPr>
              <a:t>http://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20"/>
              </a:rPr>
              <a:t>nlbeip.</a:t>
            </a:r>
            <a:r>
              <a:rPr lang="en-US" sz="1400" spc="-10" dirty="0" smtClean="0">
                <a:solidFill>
                  <a:srgbClr val="089252"/>
                </a:solidFill>
                <a:latin typeface="Calibri"/>
                <a:cs typeface="Calibri"/>
                <a:hlinkClick r:id="rId20"/>
              </a:rPr>
              <a:t>Gopal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20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18769" y="3134867"/>
            <a:ext cx="23507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https://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nlbeip.</a:t>
            </a:r>
            <a:r>
              <a:rPr lang="en-US"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34045" y="907703"/>
            <a:ext cx="812165" cy="12426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  <a:p>
            <a:pPr marL="61594" marR="5080" indent="92710">
              <a:lnSpc>
                <a:spcPts val="2500"/>
              </a:lnSpc>
              <a:spcBef>
                <a:spcPts val="166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0293706" y="2596388"/>
            <a:ext cx="1186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337443" y="2624583"/>
            <a:ext cx="1393825" cy="249554"/>
          </a:xfrm>
          <a:custGeom>
            <a:avLst/>
            <a:gdLst/>
            <a:ahLst/>
            <a:cxnLst/>
            <a:rect l="l" t="t" r="r" b="b"/>
            <a:pathLst>
              <a:path w="1393825" h="249555">
                <a:moveTo>
                  <a:pt x="1351893" y="0"/>
                </a:moveTo>
                <a:lnTo>
                  <a:pt x="41562" y="0"/>
                </a:lnTo>
                <a:lnTo>
                  <a:pt x="25384" y="3266"/>
                </a:lnTo>
                <a:lnTo>
                  <a:pt x="12173" y="12173"/>
                </a:lnTo>
                <a:lnTo>
                  <a:pt x="3266" y="25383"/>
                </a:lnTo>
                <a:lnTo>
                  <a:pt x="0" y="41560"/>
                </a:lnTo>
                <a:lnTo>
                  <a:pt x="0" y="207798"/>
                </a:lnTo>
                <a:lnTo>
                  <a:pt x="3266" y="223976"/>
                </a:lnTo>
                <a:lnTo>
                  <a:pt x="12173" y="237187"/>
                </a:lnTo>
                <a:lnTo>
                  <a:pt x="25384" y="246094"/>
                </a:lnTo>
                <a:lnTo>
                  <a:pt x="41562" y="249360"/>
                </a:lnTo>
                <a:lnTo>
                  <a:pt x="1351893" y="249360"/>
                </a:lnTo>
                <a:lnTo>
                  <a:pt x="1368071" y="246094"/>
                </a:lnTo>
                <a:lnTo>
                  <a:pt x="1381282" y="237187"/>
                </a:lnTo>
                <a:lnTo>
                  <a:pt x="1390189" y="223976"/>
                </a:lnTo>
                <a:lnTo>
                  <a:pt x="1393455" y="207798"/>
                </a:lnTo>
                <a:lnTo>
                  <a:pt x="1393455" y="41560"/>
                </a:lnTo>
                <a:lnTo>
                  <a:pt x="1390189" y="25383"/>
                </a:lnTo>
                <a:lnTo>
                  <a:pt x="1381282" y="12173"/>
                </a:lnTo>
                <a:lnTo>
                  <a:pt x="1368071" y="3266"/>
                </a:lnTo>
                <a:lnTo>
                  <a:pt x="13518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865101" y="2587244"/>
            <a:ext cx="339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1" name="object 1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88995" y="2804667"/>
            <a:ext cx="5511165" cy="221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300" dirty="0">
                <a:latin typeface="Calibri"/>
                <a:cs typeface="Calibri"/>
              </a:rPr>
              <a:t> </a:t>
            </a:r>
            <a:r>
              <a:rPr sz="7000" b="1" spc="-25" dirty="0"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Course</a:t>
            </a:r>
            <a:r>
              <a:rPr sz="7000" b="1" spc="-1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Outline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805928"/>
            <a:ext cx="2025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7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7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4000" y="726246"/>
            <a:ext cx="13278485" cy="6821170"/>
          </a:xfrm>
          <a:custGeom>
            <a:avLst/>
            <a:gdLst/>
            <a:ahLst/>
            <a:cxnLst/>
            <a:rect l="l" t="t" r="r" b="b"/>
            <a:pathLst>
              <a:path w="13278485" h="6821170">
                <a:moveTo>
                  <a:pt x="0" y="0"/>
                </a:moveTo>
                <a:lnTo>
                  <a:pt x="13278447" y="0"/>
                </a:lnTo>
                <a:lnTo>
                  <a:pt x="13278447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8500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1560" y="731519"/>
            <a:ext cx="11787505" cy="6697980"/>
            <a:chOff x="1051560" y="731519"/>
            <a:chExt cx="11787505" cy="6697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0" y="731519"/>
              <a:ext cx="335279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7713" y="1520582"/>
              <a:ext cx="11304905" cy="5902325"/>
            </a:xfrm>
            <a:custGeom>
              <a:avLst/>
              <a:gdLst/>
              <a:ahLst/>
              <a:cxnLst/>
              <a:rect l="l" t="t" r="r" b="b"/>
              <a:pathLst>
                <a:path w="11304905" h="5902325">
                  <a:moveTo>
                    <a:pt x="0" y="0"/>
                  </a:moveTo>
                  <a:lnTo>
                    <a:pt x="11304637" y="0"/>
                  </a:lnTo>
                  <a:lnTo>
                    <a:pt x="11304637" y="5902014"/>
                  </a:lnTo>
                  <a:lnTo>
                    <a:pt x="0" y="5902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7221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0952" y="1517903"/>
            <a:ext cx="4882515" cy="2367280"/>
            <a:chOff x="1520952" y="1517903"/>
            <a:chExt cx="4882515" cy="236728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2" y="1517903"/>
              <a:ext cx="332232" cy="332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30134" y="2244062"/>
              <a:ext cx="4273550" cy="1641475"/>
            </a:xfrm>
            <a:custGeom>
              <a:avLst/>
              <a:gdLst/>
              <a:ahLst/>
              <a:cxnLst/>
              <a:rect l="l" t="t" r="r" b="b"/>
              <a:pathLst>
                <a:path w="4273550" h="1641475">
                  <a:moveTo>
                    <a:pt x="4273273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4273273" y="1641006"/>
                  </a:lnTo>
                  <a:lnTo>
                    <a:pt x="4273273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55762" y="2264155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6488" y="1844432"/>
            <a:ext cx="4657090" cy="5437505"/>
            <a:chOff x="1966488" y="1844432"/>
            <a:chExt cx="4657090" cy="54375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359" y="2243327"/>
              <a:ext cx="277368" cy="2773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2838" y="1850782"/>
              <a:ext cx="4644390" cy="5424805"/>
            </a:xfrm>
            <a:custGeom>
              <a:avLst/>
              <a:gdLst/>
              <a:ahLst/>
              <a:cxnLst/>
              <a:rect l="l" t="t" r="r" b="b"/>
              <a:pathLst>
                <a:path w="4644390" h="5424805">
                  <a:moveTo>
                    <a:pt x="0" y="0"/>
                  </a:moveTo>
                  <a:lnTo>
                    <a:pt x="4644065" y="0"/>
                  </a:lnTo>
                  <a:lnTo>
                    <a:pt x="4644065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19839" y="19166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30134" y="4053578"/>
            <a:ext cx="4267835" cy="3105785"/>
          </a:xfrm>
          <a:custGeom>
            <a:avLst/>
            <a:gdLst/>
            <a:ahLst/>
            <a:cxnLst/>
            <a:rect l="l" t="t" r="r" b="b"/>
            <a:pathLst>
              <a:path w="4267835" h="3105784">
                <a:moveTo>
                  <a:pt x="4267343" y="0"/>
                </a:moveTo>
                <a:lnTo>
                  <a:pt x="0" y="0"/>
                </a:lnTo>
                <a:lnTo>
                  <a:pt x="0" y="3105756"/>
                </a:lnTo>
                <a:lnTo>
                  <a:pt x="4267343" y="3105756"/>
                </a:lnTo>
                <a:lnTo>
                  <a:pt x="4267343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55762" y="4074667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15311" y="758951"/>
            <a:ext cx="6635750" cy="3569335"/>
            <a:chOff x="2115311" y="758951"/>
            <a:chExt cx="6635750" cy="356933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311" y="4050792"/>
              <a:ext cx="277368" cy="2773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5864" y="758951"/>
              <a:ext cx="694944" cy="6949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787498" y="1234947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41516" y="156514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85063" y="774191"/>
            <a:ext cx="713232" cy="71323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364879" y="229107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3223" y="0"/>
            <a:ext cx="917448" cy="82295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229370" y="800100"/>
            <a:ext cx="19405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ums.kubeoncloud.com services.kubeoncloud.com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7530" y="107187"/>
            <a:ext cx="5607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Microservices</a:t>
            </a:r>
            <a:r>
              <a:rPr sz="2800" spc="-60" dirty="0"/>
              <a:t> </a:t>
            </a:r>
            <a:r>
              <a:rPr sz="2800" dirty="0"/>
              <a:t>Deployment</a:t>
            </a:r>
            <a:r>
              <a:rPr sz="2800" spc="-60" dirty="0"/>
              <a:t> </a:t>
            </a:r>
            <a:r>
              <a:rPr sz="2800" dirty="0"/>
              <a:t>on</a:t>
            </a:r>
            <a:r>
              <a:rPr sz="2800" spc="-65" dirty="0"/>
              <a:t> </a:t>
            </a:r>
            <a:r>
              <a:rPr sz="2800" dirty="0"/>
              <a:t>AWS</a:t>
            </a:r>
            <a:r>
              <a:rPr sz="2800" spc="-70" dirty="0"/>
              <a:t> </a:t>
            </a:r>
            <a:r>
              <a:rPr sz="2800" spc="-25" dirty="0"/>
              <a:t>EKS</a:t>
            </a:r>
            <a:endParaRPr sz="2800"/>
          </a:p>
        </p:txBody>
      </p:sp>
      <p:sp>
        <p:nvSpPr>
          <p:cNvPr id="32" name="object 32"/>
          <p:cNvSpPr/>
          <p:nvPr/>
        </p:nvSpPr>
        <p:spPr>
          <a:xfrm>
            <a:off x="8022429" y="2246392"/>
            <a:ext cx="4273550" cy="1641475"/>
          </a:xfrm>
          <a:custGeom>
            <a:avLst/>
            <a:gdLst/>
            <a:ahLst/>
            <a:cxnLst/>
            <a:rect l="l" t="t" r="r" b="b"/>
            <a:pathLst>
              <a:path w="4273550" h="1641475">
                <a:moveTo>
                  <a:pt x="4273271" y="0"/>
                </a:moveTo>
                <a:lnTo>
                  <a:pt x="0" y="0"/>
                </a:lnTo>
                <a:lnTo>
                  <a:pt x="0" y="1641005"/>
                </a:lnTo>
                <a:lnTo>
                  <a:pt x="4273271" y="1641005"/>
                </a:lnTo>
                <a:lnTo>
                  <a:pt x="4273271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996642" y="22672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58783" y="1846762"/>
            <a:ext cx="4657090" cy="5437505"/>
            <a:chOff x="7858783" y="1846762"/>
            <a:chExt cx="4657090" cy="543750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81687" y="2243327"/>
              <a:ext cx="277368" cy="2773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865133" y="1853112"/>
              <a:ext cx="4644390" cy="5424805"/>
            </a:xfrm>
            <a:custGeom>
              <a:avLst/>
              <a:gdLst/>
              <a:ahLst/>
              <a:cxnLst/>
              <a:rect l="l" t="t" r="r" b="b"/>
              <a:pathLst>
                <a:path w="4644390" h="5424805">
                  <a:moveTo>
                    <a:pt x="0" y="0"/>
                  </a:moveTo>
                  <a:lnTo>
                    <a:pt x="4644065" y="0"/>
                  </a:lnTo>
                  <a:lnTo>
                    <a:pt x="4644065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312135" y="1919732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22429" y="4055907"/>
            <a:ext cx="4267835" cy="3105785"/>
          </a:xfrm>
          <a:custGeom>
            <a:avLst/>
            <a:gdLst/>
            <a:ahLst/>
            <a:cxnLst/>
            <a:rect l="l" t="t" r="r" b="b"/>
            <a:pathLst>
              <a:path w="4267834" h="3105784">
                <a:moveTo>
                  <a:pt x="4267343" y="0"/>
                </a:moveTo>
                <a:lnTo>
                  <a:pt x="0" y="0"/>
                </a:lnTo>
                <a:lnTo>
                  <a:pt x="0" y="3105757"/>
                </a:lnTo>
                <a:lnTo>
                  <a:pt x="4267343" y="3105757"/>
                </a:lnTo>
                <a:lnTo>
                  <a:pt x="4267343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877263" y="4077715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87783" y="4062984"/>
            <a:ext cx="277368" cy="27736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3080530" y="6789419"/>
            <a:ext cx="9493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Email </a:t>
            </a:r>
            <a:r>
              <a:rPr sz="1400" dirty="0">
                <a:latin typeface="Calibri"/>
                <a:cs typeface="Calibri"/>
              </a:rPr>
              <a:t>Service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(SES)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19176" y="6096000"/>
            <a:ext cx="713232" cy="713232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3096735" y="4066540"/>
            <a:ext cx="766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End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244042" y="5255260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Email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56621" y="6509004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19688" y="5727191"/>
            <a:ext cx="713231" cy="71323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393105" y="642366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81655" y="1978151"/>
            <a:ext cx="11412220" cy="4429125"/>
            <a:chOff x="2581655" y="1978151"/>
            <a:chExt cx="11412220" cy="4429125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1655" y="5693663"/>
              <a:ext cx="713232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75920" y="3252215"/>
              <a:ext cx="917448" cy="9174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64312" y="1978151"/>
              <a:ext cx="713232" cy="71323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967703" y="2711196"/>
            <a:ext cx="11480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8285" marR="5080" indent="-23622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Certificate 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083446" y="4166443"/>
            <a:ext cx="9846310" cy="2921000"/>
            <a:chOff x="4083446" y="4166443"/>
            <a:chExt cx="9846310" cy="2921000"/>
          </a:xfrm>
        </p:grpSpPr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19176" y="4529328"/>
              <a:ext cx="710184" cy="7071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9796" y="4172793"/>
              <a:ext cx="2216830" cy="290775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089796" y="4172793"/>
              <a:ext cx="2217420" cy="2908300"/>
            </a:xfrm>
            <a:custGeom>
              <a:avLst/>
              <a:gdLst/>
              <a:ahLst/>
              <a:cxnLst/>
              <a:rect l="l" t="t" r="r" b="b"/>
              <a:pathLst>
                <a:path w="2217420" h="2908300">
                  <a:moveTo>
                    <a:pt x="0" y="0"/>
                  </a:moveTo>
                  <a:lnTo>
                    <a:pt x="2216830" y="0"/>
                  </a:lnTo>
                  <a:lnTo>
                    <a:pt x="2216830" y="2907757"/>
                  </a:lnTo>
                  <a:lnTo>
                    <a:pt x="0" y="29077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534296" y="4239259"/>
            <a:ext cx="1116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3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86613"/>
                </a:solidFill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38815" y="4259252"/>
            <a:ext cx="12382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-</a:t>
            </a:r>
            <a:r>
              <a:rPr sz="1200" spc="-6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94662" y="326593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535935" y="2481072"/>
            <a:ext cx="7758430" cy="4606290"/>
            <a:chOff x="2535935" y="2481072"/>
            <a:chExt cx="7758430" cy="4606290"/>
          </a:xfrm>
        </p:grpSpPr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35935" y="2758440"/>
              <a:ext cx="472439" cy="4724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3344" y="2481072"/>
              <a:ext cx="472440" cy="4724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6511" y="4172711"/>
              <a:ext cx="335279" cy="3322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0886" y="4172793"/>
              <a:ext cx="2216829" cy="2907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070886" y="4172793"/>
              <a:ext cx="2217420" cy="2908300"/>
            </a:xfrm>
            <a:custGeom>
              <a:avLst/>
              <a:gdLst/>
              <a:ahLst/>
              <a:cxnLst/>
              <a:rect l="l" t="t" r="r" b="b"/>
              <a:pathLst>
                <a:path w="2217420" h="2908300">
                  <a:moveTo>
                    <a:pt x="0" y="0"/>
                  </a:moveTo>
                  <a:lnTo>
                    <a:pt x="2216830" y="0"/>
                  </a:lnTo>
                  <a:lnTo>
                    <a:pt x="2216830" y="2907757"/>
                  </a:lnTo>
                  <a:lnTo>
                    <a:pt x="0" y="29077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794787" y="4239259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763201" y="4175759"/>
            <a:ext cx="5523865" cy="2559050"/>
            <a:chOff x="4763201" y="4175759"/>
            <a:chExt cx="5523865" cy="2559050"/>
          </a:xfrm>
        </p:grpSpPr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51720" y="4175759"/>
              <a:ext cx="335279" cy="33223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648445" y="564976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6"/>
                  </a:lnTo>
                  <a:lnTo>
                    <a:pt x="3128878" y="234646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75901" y="5906391"/>
              <a:ext cx="4662805" cy="815340"/>
            </a:xfrm>
            <a:custGeom>
              <a:avLst/>
              <a:gdLst/>
              <a:ahLst/>
              <a:cxnLst/>
              <a:rect l="l" t="t" r="r" b="b"/>
              <a:pathLst>
                <a:path w="4662805" h="815340">
                  <a:moveTo>
                    <a:pt x="0" y="0"/>
                  </a:moveTo>
                  <a:lnTo>
                    <a:pt x="4662480" y="0"/>
                  </a:lnTo>
                  <a:lnTo>
                    <a:pt x="4662480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932469" y="5621020"/>
            <a:ext cx="2560320" cy="59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Notification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Notification</a:t>
            </a:r>
            <a:r>
              <a:rPr sz="1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Microservice</a:t>
            </a:r>
            <a:r>
              <a:rPr sz="1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941094" y="5985988"/>
            <a:ext cx="847725" cy="681355"/>
            <a:chOff x="4941094" y="5985988"/>
            <a:chExt cx="847725" cy="681355"/>
          </a:xfrm>
        </p:grpSpPr>
        <p:sp>
          <p:nvSpPr>
            <p:cNvPr id="73" name="object 73"/>
            <p:cNvSpPr/>
            <p:nvPr/>
          </p:nvSpPr>
          <p:spPr>
            <a:xfrm>
              <a:off x="4953794" y="59986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53794" y="59986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80114" y="6114463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88669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68610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26044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35931" y="615188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080114" y="6114463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50612" y="6461252"/>
            <a:ext cx="466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48445" y="6766895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5"/>
                </a:lnTo>
                <a:lnTo>
                  <a:pt x="3128878" y="234645"/>
                </a:lnTo>
                <a:lnTo>
                  <a:pt x="31288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972635" y="6693625"/>
            <a:ext cx="4511675" cy="5632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981200">
              <a:lnSpc>
                <a:spcPct val="100000"/>
              </a:lnSpc>
              <a:spcBef>
                <a:spcPts val="434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 marL="2110105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648445" y="4243533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6"/>
                </a:lnTo>
                <a:lnTo>
                  <a:pt x="3128878" y="234646"/>
                </a:lnTo>
                <a:lnTo>
                  <a:pt x="312887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186850" y="4212844"/>
            <a:ext cx="2051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775901" y="4500162"/>
            <a:ext cx="4662805" cy="815340"/>
          </a:xfrm>
          <a:custGeom>
            <a:avLst/>
            <a:gdLst/>
            <a:ahLst/>
            <a:cxnLst/>
            <a:rect l="l" t="t" r="r" b="b"/>
            <a:pathLst>
              <a:path w="4662805" h="815339">
                <a:moveTo>
                  <a:pt x="0" y="0"/>
                </a:moveTo>
                <a:lnTo>
                  <a:pt x="4662480" y="0"/>
                </a:lnTo>
                <a:lnTo>
                  <a:pt x="4662480" y="815341"/>
                </a:lnTo>
                <a:lnTo>
                  <a:pt x="0" y="81534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938544" y="4580635"/>
            <a:ext cx="2304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Usermgmt</a:t>
            </a:r>
            <a:r>
              <a:rPr sz="12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Microservice</a:t>
            </a:r>
            <a:r>
              <a:rPr sz="1200" spc="-1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030A0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517718" y="4574162"/>
            <a:ext cx="822325" cy="655955"/>
            <a:chOff x="8517718" y="4574162"/>
            <a:chExt cx="822325" cy="655955"/>
          </a:xfrm>
        </p:grpSpPr>
        <p:sp>
          <p:nvSpPr>
            <p:cNvPr id="89" name="object 89"/>
            <p:cNvSpPr/>
            <p:nvPr/>
          </p:nvSpPr>
          <p:spPr>
            <a:xfrm>
              <a:off x="8517718" y="4574162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644039" y="46899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48" y="352839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52595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32534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89969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799855" y="4727361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644039" y="468993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17718" y="4574162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5"/>
              </a:lnSpc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953794" y="4592461"/>
            <a:ext cx="822325" cy="655955"/>
            <a:chOff x="4953794" y="4592461"/>
            <a:chExt cx="822325" cy="655955"/>
          </a:xfrm>
        </p:grpSpPr>
        <p:sp>
          <p:nvSpPr>
            <p:cNvPr id="98" name="object 98"/>
            <p:cNvSpPr/>
            <p:nvPr/>
          </p:nvSpPr>
          <p:spPr>
            <a:xfrm>
              <a:off x="4953794" y="45924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80114" y="47082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88669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68610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26044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235931" y="474565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5080114" y="470823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953794" y="459246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5"/>
              </a:lnSpc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648445" y="5360667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5"/>
                </a:lnTo>
                <a:lnTo>
                  <a:pt x="3128878" y="234645"/>
                </a:lnTo>
                <a:lnTo>
                  <a:pt x="312887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885574" y="5331460"/>
            <a:ext cx="2654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953585" y="4094007"/>
            <a:ext cx="6569075" cy="3152140"/>
          </a:xfrm>
          <a:custGeom>
            <a:avLst/>
            <a:gdLst/>
            <a:ahLst/>
            <a:cxnLst/>
            <a:rect l="l" t="t" r="r" b="b"/>
            <a:pathLst>
              <a:path w="6569075" h="3152140">
                <a:moveTo>
                  <a:pt x="0" y="0"/>
                </a:moveTo>
                <a:lnTo>
                  <a:pt x="6568753" y="0"/>
                </a:lnTo>
                <a:lnTo>
                  <a:pt x="6568753" y="3151562"/>
                </a:lnTo>
                <a:lnTo>
                  <a:pt x="0" y="31515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1184074" y="3278123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724834" y="0"/>
            <a:ext cx="9175115" cy="6781165"/>
            <a:chOff x="2724834" y="0"/>
            <a:chExt cx="9175115" cy="6781165"/>
          </a:xfrm>
        </p:grpSpPr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6952" y="2770632"/>
              <a:ext cx="472440" cy="47243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3032" y="0"/>
              <a:ext cx="917448" cy="82295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82839" y="0"/>
              <a:ext cx="917448" cy="81076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724823" y="1069187"/>
              <a:ext cx="8975725" cy="4596130"/>
            </a:xfrm>
            <a:custGeom>
              <a:avLst/>
              <a:gdLst/>
              <a:ahLst/>
              <a:cxnLst/>
              <a:rect l="l" t="t" r="r" b="b"/>
              <a:pathLst>
                <a:path w="8975725" h="4596130">
                  <a:moveTo>
                    <a:pt x="1364970" y="4557484"/>
                  </a:moveTo>
                  <a:lnTo>
                    <a:pt x="1345920" y="4547959"/>
                  </a:lnTo>
                  <a:lnTo>
                    <a:pt x="1288770" y="4519384"/>
                  </a:lnTo>
                  <a:lnTo>
                    <a:pt x="1288770" y="4547959"/>
                  </a:lnTo>
                  <a:lnTo>
                    <a:pt x="57226" y="4547959"/>
                  </a:lnTo>
                  <a:lnTo>
                    <a:pt x="57226" y="2237206"/>
                  </a:lnTo>
                  <a:lnTo>
                    <a:pt x="85801" y="2237206"/>
                  </a:lnTo>
                  <a:lnTo>
                    <a:pt x="79451" y="2224506"/>
                  </a:lnTo>
                  <a:lnTo>
                    <a:pt x="47701" y="2161006"/>
                  </a:lnTo>
                  <a:lnTo>
                    <a:pt x="9601" y="2237206"/>
                  </a:lnTo>
                  <a:lnTo>
                    <a:pt x="38176" y="2237206"/>
                  </a:lnTo>
                  <a:lnTo>
                    <a:pt x="38176" y="4562754"/>
                  </a:lnTo>
                  <a:lnTo>
                    <a:pt x="42443" y="4567009"/>
                  </a:lnTo>
                  <a:lnTo>
                    <a:pt x="1288770" y="4567009"/>
                  </a:lnTo>
                  <a:lnTo>
                    <a:pt x="1288770" y="4595584"/>
                  </a:lnTo>
                  <a:lnTo>
                    <a:pt x="1345920" y="4567009"/>
                  </a:lnTo>
                  <a:lnTo>
                    <a:pt x="1364970" y="4557484"/>
                  </a:lnTo>
                  <a:close/>
                </a:path>
                <a:path w="8975725" h="4596130">
                  <a:moveTo>
                    <a:pt x="5331790" y="38100"/>
                  </a:moveTo>
                  <a:lnTo>
                    <a:pt x="5312740" y="28575"/>
                  </a:lnTo>
                  <a:lnTo>
                    <a:pt x="5255590" y="0"/>
                  </a:lnTo>
                  <a:lnTo>
                    <a:pt x="5255590" y="28575"/>
                  </a:lnTo>
                  <a:lnTo>
                    <a:pt x="32791" y="28575"/>
                  </a:lnTo>
                  <a:lnTo>
                    <a:pt x="28524" y="32842"/>
                  </a:lnTo>
                  <a:lnTo>
                    <a:pt x="27863" y="1597558"/>
                  </a:lnTo>
                  <a:lnTo>
                    <a:pt x="0" y="1596085"/>
                  </a:lnTo>
                  <a:lnTo>
                    <a:pt x="34023" y="1674190"/>
                  </a:lnTo>
                  <a:lnTo>
                    <a:pt x="70040" y="1610779"/>
                  </a:lnTo>
                  <a:lnTo>
                    <a:pt x="76098" y="1600111"/>
                  </a:lnTo>
                  <a:lnTo>
                    <a:pt x="46913" y="1598561"/>
                  </a:lnTo>
                  <a:lnTo>
                    <a:pt x="47574" y="47625"/>
                  </a:lnTo>
                  <a:lnTo>
                    <a:pt x="5255590" y="47625"/>
                  </a:lnTo>
                  <a:lnTo>
                    <a:pt x="5255590" y="76200"/>
                  </a:lnTo>
                  <a:lnTo>
                    <a:pt x="5312740" y="47625"/>
                  </a:lnTo>
                  <a:lnTo>
                    <a:pt x="5331790" y="38100"/>
                  </a:lnTo>
                  <a:close/>
                </a:path>
                <a:path w="8975725" h="4596130">
                  <a:moveTo>
                    <a:pt x="8975217" y="2248801"/>
                  </a:moveTo>
                  <a:lnTo>
                    <a:pt x="8968867" y="2236101"/>
                  </a:lnTo>
                  <a:lnTo>
                    <a:pt x="8937117" y="2172601"/>
                  </a:lnTo>
                  <a:lnTo>
                    <a:pt x="8899017" y="2248801"/>
                  </a:lnTo>
                  <a:lnTo>
                    <a:pt x="8927592" y="2248801"/>
                  </a:lnTo>
                  <a:lnTo>
                    <a:pt x="8927592" y="4547959"/>
                  </a:lnTo>
                  <a:lnTo>
                    <a:pt x="7639088" y="4547959"/>
                  </a:lnTo>
                  <a:lnTo>
                    <a:pt x="7639088" y="4519384"/>
                  </a:lnTo>
                  <a:lnTo>
                    <a:pt x="7562888" y="4557484"/>
                  </a:lnTo>
                  <a:lnTo>
                    <a:pt x="7639088" y="4595584"/>
                  </a:lnTo>
                  <a:lnTo>
                    <a:pt x="7639088" y="4567009"/>
                  </a:lnTo>
                  <a:lnTo>
                    <a:pt x="8942375" y="4567009"/>
                  </a:lnTo>
                  <a:lnTo>
                    <a:pt x="8946642" y="4562754"/>
                  </a:lnTo>
                  <a:lnTo>
                    <a:pt x="8946642" y="4557496"/>
                  </a:lnTo>
                  <a:lnTo>
                    <a:pt x="8946642" y="4547971"/>
                  </a:lnTo>
                  <a:lnTo>
                    <a:pt x="8946642" y="2248801"/>
                  </a:lnTo>
                  <a:lnTo>
                    <a:pt x="8975217" y="2248801"/>
                  </a:lnTo>
                  <a:close/>
                </a:path>
                <a:path w="8975725" h="4596130">
                  <a:moveTo>
                    <a:pt x="8975217" y="1626501"/>
                  </a:moveTo>
                  <a:lnTo>
                    <a:pt x="8946642" y="1626501"/>
                  </a:lnTo>
                  <a:lnTo>
                    <a:pt x="8946642" y="47625"/>
                  </a:lnTo>
                  <a:lnTo>
                    <a:pt x="8946642" y="38100"/>
                  </a:lnTo>
                  <a:lnTo>
                    <a:pt x="8946642" y="32842"/>
                  </a:lnTo>
                  <a:lnTo>
                    <a:pt x="8942375" y="28575"/>
                  </a:lnTo>
                  <a:lnTo>
                    <a:pt x="6099683" y="28575"/>
                  </a:lnTo>
                  <a:lnTo>
                    <a:pt x="6099683" y="0"/>
                  </a:lnTo>
                  <a:lnTo>
                    <a:pt x="6023483" y="38100"/>
                  </a:lnTo>
                  <a:lnTo>
                    <a:pt x="6099683" y="76200"/>
                  </a:lnTo>
                  <a:lnTo>
                    <a:pt x="6099683" y="47625"/>
                  </a:lnTo>
                  <a:lnTo>
                    <a:pt x="8927592" y="47625"/>
                  </a:lnTo>
                  <a:lnTo>
                    <a:pt x="8927592" y="1626501"/>
                  </a:lnTo>
                  <a:lnTo>
                    <a:pt x="8899017" y="1626501"/>
                  </a:lnTo>
                  <a:lnTo>
                    <a:pt x="8937117" y="1702701"/>
                  </a:lnTo>
                  <a:lnTo>
                    <a:pt x="8968867" y="1639214"/>
                  </a:lnTo>
                  <a:lnTo>
                    <a:pt x="8975217" y="1626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73866" y="6320456"/>
              <a:ext cx="1439545" cy="461009"/>
            </a:xfrm>
            <a:custGeom>
              <a:avLst/>
              <a:gdLst/>
              <a:ahLst/>
              <a:cxnLst/>
              <a:rect l="l" t="t" r="r" b="b"/>
              <a:pathLst>
                <a:path w="1439545" h="461009">
                  <a:moveTo>
                    <a:pt x="1364300" y="430186"/>
                  </a:moveTo>
                  <a:lnTo>
                    <a:pt x="1354998" y="460542"/>
                  </a:lnTo>
                  <a:lnTo>
                    <a:pt x="1439017" y="446439"/>
                  </a:lnTo>
                  <a:lnTo>
                    <a:pt x="1425858" y="433906"/>
                  </a:lnTo>
                  <a:lnTo>
                    <a:pt x="1376443" y="433906"/>
                  </a:lnTo>
                  <a:lnTo>
                    <a:pt x="1364300" y="430186"/>
                  </a:lnTo>
                  <a:close/>
                </a:path>
                <a:path w="1439545" h="461009">
                  <a:moveTo>
                    <a:pt x="1368021" y="418043"/>
                  </a:moveTo>
                  <a:lnTo>
                    <a:pt x="1364300" y="430186"/>
                  </a:lnTo>
                  <a:lnTo>
                    <a:pt x="1376443" y="433906"/>
                  </a:lnTo>
                  <a:lnTo>
                    <a:pt x="1380163" y="421764"/>
                  </a:lnTo>
                  <a:lnTo>
                    <a:pt x="1368021" y="418043"/>
                  </a:lnTo>
                  <a:close/>
                </a:path>
                <a:path w="1439545" h="461009">
                  <a:moveTo>
                    <a:pt x="1377323" y="387686"/>
                  </a:moveTo>
                  <a:lnTo>
                    <a:pt x="1368021" y="418043"/>
                  </a:lnTo>
                  <a:lnTo>
                    <a:pt x="1380163" y="421764"/>
                  </a:lnTo>
                  <a:lnTo>
                    <a:pt x="1376443" y="433906"/>
                  </a:lnTo>
                  <a:lnTo>
                    <a:pt x="1425858" y="433906"/>
                  </a:lnTo>
                  <a:lnTo>
                    <a:pt x="1377323" y="387686"/>
                  </a:lnTo>
                  <a:close/>
                </a:path>
                <a:path w="1439545" h="461009">
                  <a:moveTo>
                    <a:pt x="3721" y="0"/>
                  </a:moveTo>
                  <a:lnTo>
                    <a:pt x="0" y="12142"/>
                  </a:lnTo>
                  <a:lnTo>
                    <a:pt x="1364300" y="430186"/>
                  </a:lnTo>
                  <a:lnTo>
                    <a:pt x="1368021" y="418043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10846" y="600284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10846" y="600284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37166" y="611861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37166" y="611861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745722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25662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083097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792983" y="615604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8871723" y="6177788"/>
            <a:ext cx="148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607663" y="6464300"/>
            <a:ext cx="466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93995" y="2940399"/>
            <a:ext cx="9926955" cy="3950335"/>
            <a:chOff x="3293995" y="2940399"/>
            <a:chExt cx="9926955" cy="3950335"/>
          </a:xfrm>
        </p:grpSpPr>
        <p:sp>
          <p:nvSpPr>
            <p:cNvPr id="127" name="object 127"/>
            <p:cNvSpPr/>
            <p:nvPr/>
          </p:nvSpPr>
          <p:spPr>
            <a:xfrm>
              <a:off x="5775718" y="5884417"/>
              <a:ext cx="7445375" cy="1006475"/>
            </a:xfrm>
            <a:custGeom>
              <a:avLst/>
              <a:gdLst/>
              <a:ahLst/>
              <a:cxnLst/>
              <a:rect l="l" t="t" r="r" b="b"/>
              <a:pathLst>
                <a:path w="7445375" h="1006475">
                  <a:moveTo>
                    <a:pt x="2737142" y="452285"/>
                  </a:moveTo>
                  <a:lnTo>
                    <a:pt x="2735122" y="446265"/>
                  </a:lnTo>
                  <a:lnTo>
                    <a:pt x="2733103" y="440245"/>
                  </a:lnTo>
                  <a:lnTo>
                    <a:pt x="2727109" y="442264"/>
                  </a:lnTo>
                  <a:lnTo>
                    <a:pt x="2722422" y="439915"/>
                  </a:lnTo>
                  <a:lnTo>
                    <a:pt x="2658922" y="408165"/>
                  </a:lnTo>
                  <a:lnTo>
                    <a:pt x="2658922" y="439915"/>
                  </a:lnTo>
                  <a:lnTo>
                    <a:pt x="1443507" y="439915"/>
                  </a:lnTo>
                  <a:lnTo>
                    <a:pt x="1443507" y="435762"/>
                  </a:lnTo>
                  <a:lnTo>
                    <a:pt x="1443507" y="0"/>
                  </a:lnTo>
                  <a:lnTo>
                    <a:pt x="1430807" y="0"/>
                  </a:lnTo>
                  <a:lnTo>
                    <a:pt x="1430807" y="435762"/>
                  </a:lnTo>
                  <a:lnTo>
                    <a:pt x="76200" y="435762"/>
                  </a:lnTo>
                  <a:lnTo>
                    <a:pt x="76200" y="404012"/>
                  </a:lnTo>
                  <a:lnTo>
                    <a:pt x="0" y="442112"/>
                  </a:lnTo>
                  <a:lnTo>
                    <a:pt x="76200" y="480212"/>
                  </a:lnTo>
                  <a:lnTo>
                    <a:pt x="76200" y="448462"/>
                  </a:lnTo>
                  <a:lnTo>
                    <a:pt x="1430807" y="448462"/>
                  </a:lnTo>
                  <a:lnTo>
                    <a:pt x="1430807" y="449770"/>
                  </a:lnTo>
                  <a:lnTo>
                    <a:pt x="1433652" y="452615"/>
                  </a:lnTo>
                  <a:lnTo>
                    <a:pt x="2658922" y="452615"/>
                  </a:lnTo>
                  <a:lnTo>
                    <a:pt x="2658922" y="465175"/>
                  </a:lnTo>
                  <a:lnTo>
                    <a:pt x="1507363" y="852182"/>
                  </a:lnTo>
                  <a:lnTo>
                    <a:pt x="1497253" y="822096"/>
                  </a:lnTo>
                  <a:lnTo>
                    <a:pt x="1437157" y="882484"/>
                  </a:lnTo>
                  <a:lnTo>
                    <a:pt x="1521523" y="894321"/>
                  </a:lnTo>
                  <a:lnTo>
                    <a:pt x="1512773" y="868273"/>
                  </a:lnTo>
                  <a:lnTo>
                    <a:pt x="1511414" y="864222"/>
                  </a:lnTo>
                  <a:lnTo>
                    <a:pt x="2658922" y="478574"/>
                  </a:lnTo>
                  <a:lnTo>
                    <a:pt x="2658922" y="484365"/>
                  </a:lnTo>
                  <a:lnTo>
                    <a:pt x="2694254" y="466699"/>
                  </a:lnTo>
                  <a:lnTo>
                    <a:pt x="2737142" y="452285"/>
                  </a:lnTo>
                  <a:close/>
                </a:path>
                <a:path w="7445375" h="1006475">
                  <a:moveTo>
                    <a:pt x="7445083" y="568845"/>
                  </a:moveTo>
                  <a:lnTo>
                    <a:pt x="7432383" y="562495"/>
                  </a:lnTo>
                  <a:lnTo>
                    <a:pt x="7368883" y="530745"/>
                  </a:lnTo>
                  <a:lnTo>
                    <a:pt x="7368883" y="562495"/>
                  </a:lnTo>
                  <a:lnTo>
                    <a:pt x="7176478" y="562495"/>
                  </a:lnTo>
                  <a:lnTo>
                    <a:pt x="7173633" y="565340"/>
                  </a:lnTo>
                  <a:lnTo>
                    <a:pt x="7173633" y="993457"/>
                  </a:lnTo>
                  <a:lnTo>
                    <a:pt x="3001594" y="993457"/>
                  </a:lnTo>
                  <a:lnTo>
                    <a:pt x="3001594" y="1006157"/>
                  </a:lnTo>
                  <a:lnTo>
                    <a:pt x="7183488" y="1006157"/>
                  </a:lnTo>
                  <a:lnTo>
                    <a:pt x="7186333" y="1003312"/>
                  </a:lnTo>
                  <a:lnTo>
                    <a:pt x="7186333" y="999807"/>
                  </a:lnTo>
                  <a:lnTo>
                    <a:pt x="7186333" y="993457"/>
                  </a:lnTo>
                  <a:lnTo>
                    <a:pt x="7186333" y="575195"/>
                  </a:lnTo>
                  <a:lnTo>
                    <a:pt x="7368883" y="575195"/>
                  </a:lnTo>
                  <a:lnTo>
                    <a:pt x="7368883" y="606945"/>
                  </a:lnTo>
                  <a:lnTo>
                    <a:pt x="7432383" y="575195"/>
                  </a:lnTo>
                  <a:lnTo>
                    <a:pt x="7445083" y="56884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293986" y="2940405"/>
              <a:ext cx="7926705" cy="3181985"/>
            </a:xfrm>
            <a:custGeom>
              <a:avLst/>
              <a:gdLst/>
              <a:ahLst/>
              <a:cxnLst/>
              <a:rect l="l" t="t" r="r" b="b"/>
              <a:pathLst>
                <a:path w="7926705" h="3181985">
                  <a:moveTo>
                    <a:pt x="2354453" y="2528062"/>
                  </a:moveTo>
                  <a:lnTo>
                    <a:pt x="948664" y="2528062"/>
                  </a:lnTo>
                  <a:lnTo>
                    <a:pt x="944410" y="2532329"/>
                  </a:lnTo>
                  <a:lnTo>
                    <a:pt x="944410" y="3100413"/>
                  </a:lnTo>
                  <a:lnTo>
                    <a:pt x="76200" y="3100413"/>
                  </a:lnTo>
                  <a:lnTo>
                    <a:pt x="76200" y="3071838"/>
                  </a:lnTo>
                  <a:lnTo>
                    <a:pt x="0" y="3109938"/>
                  </a:lnTo>
                  <a:lnTo>
                    <a:pt x="76200" y="3148038"/>
                  </a:lnTo>
                  <a:lnTo>
                    <a:pt x="76200" y="3119463"/>
                  </a:lnTo>
                  <a:lnTo>
                    <a:pt x="959192" y="3119463"/>
                  </a:lnTo>
                  <a:lnTo>
                    <a:pt x="963460" y="3115195"/>
                  </a:lnTo>
                  <a:lnTo>
                    <a:pt x="963460" y="3109938"/>
                  </a:lnTo>
                  <a:lnTo>
                    <a:pt x="963460" y="3100413"/>
                  </a:lnTo>
                  <a:lnTo>
                    <a:pt x="963460" y="2547112"/>
                  </a:lnTo>
                  <a:lnTo>
                    <a:pt x="2354453" y="2547112"/>
                  </a:lnTo>
                  <a:lnTo>
                    <a:pt x="2354453" y="2537587"/>
                  </a:lnTo>
                  <a:lnTo>
                    <a:pt x="2354453" y="2528062"/>
                  </a:lnTo>
                  <a:close/>
                </a:path>
                <a:path w="7926705" h="3181985">
                  <a:moveTo>
                    <a:pt x="5483326" y="0"/>
                  </a:moveTo>
                  <a:lnTo>
                    <a:pt x="2354453" y="0"/>
                  </a:lnTo>
                  <a:lnTo>
                    <a:pt x="2354453" y="234645"/>
                  </a:lnTo>
                  <a:lnTo>
                    <a:pt x="5483326" y="234645"/>
                  </a:lnTo>
                  <a:lnTo>
                    <a:pt x="5483326" y="0"/>
                  </a:lnTo>
                  <a:close/>
                </a:path>
                <a:path w="7926705" h="3181985">
                  <a:moveTo>
                    <a:pt x="7926502" y="3143681"/>
                  </a:moveTo>
                  <a:lnTo>
                    <a:pt x="7907452" y="3134156"/>
                  </a:lnTo>
                  <a:lnTo>
                    <a:pt x="7850302" y="3105581"/>
                  </a:lnTo>
                  <a:lnTo>
                    <a:pt x="7850302" y="3134156"/>
                  </a:lnTo>
                  <a:lnTo>
                    <a:pt x="6871754" y="3134156"/>
                  </a:lnTo>
                  <a:lnTo>
                    <a:pt x="6871754" y="2547112"/>
                  </a:lnTo>
                  <a:lnTo>
                    <a:pt x="6871754" y="2537587"/>
                  </a:lnTo>
                  <a:lnTo>
                    <a:pt x="6871754" y="2532329"/>
                  </a:lnTo>
                  <a:lnTo>
                    <a:pt x="6867487" y="2528062"/>
                  </a:lnTo>
                  <a:lnTo>
                    <a:pt x="5483326" y="2528062"/>
                  </a:lnTo>
                  <a:lnTo>
                    <a:pt x="5483326" y="2547112"/>
                  </a:lnTo>
                  <a:lnTo>
                    <a:pt x="6852704" y="2547112"/>
                  </a:lnTo>
                  <a:lnTo>
                    <a:pt x="6852704" y="3148939"/>
                  </a:lnTo>
                  <a:lnTo>
                    <a:pt x="6856971" y="3153206"/>
                  </a:lnTo>
                  <a:lnTo>
                    <a:pt x="7850302" y="3153206"/>
                  </a:lnTo>
                  <a:lnTo>
                    <a:pt x="7850302" y="3181781"/>
                  </a:lnTo>
                  <a:lnTo>
                    <a:pt x="7907452" y="3153206"/>
                  </a:lnTo>
                  <a:lnTo>
                    <a:pt x="7926502" y="314368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6306803" y="2911347"/>
            <a:ext cx="18249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098705" y="2381222"/>
            <a:ext cx="6185535" cy="1316355"/>
          </a:xfrm>
          <a:custGeom>
            <a:avLst/>
            <a:gdLst/>
            <a:ahLst/>
            <a:cxnLst/>
            <a:rect l="l" t="t" r="r" b="b"/>
            <a:pathLst>
              <a:path w="6185534" h="1316354">
                <a:moveTo>
                  <a:pt x="0" y="0"/>
                </a:moveTo>
                <a:lnTo>
                  <a:pt x="6185488" y="0"/>
                </a:lnTo>
                <a:lnTo>
                  <a:pt x="6185488" y="1315811"/>
                </a:lnTo>
                <a:lnTo>
                  <a:pt x="0" y="1315811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174863" y="2423667"/>
            <a:ext cx="594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7433880" y="2578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345658" y="820408"/>
            <a:ext cx="8267065" cy="5277485"/>
            <a:chOff x="5345658" y="820408"/>
            <a:chExt cx="8267065" cy="5277485"/>
          </a:xfrm>
        </p:grpSpPr>
        <p:sp>
          <p:nvSpPr>
            <p:cNvPr id="134" name="object 134"/>
            <p:cNvSpPr/>
            <p:nvPr/>
          </p:nvSpPr>
          <p:spPr>
            <a:xfrm>
              <a:off x="5775718" y="820419"/>
              <a:ext cx="2742565" cy="4540250"/>
            </a:xfrm>
            <a:custGeom>
              <a:avLst/>
              <a:gdLst/>
              <a:ahLst/>
              <a:cxnLst/>
              <a:rect l="l" t="t" r="r" b="b"/>
              <a:pathLst>
                <a:path w="2742565" h="4540250">
                  <a:moveTo>
                    <a:pt x="1443037" y="1586280"/>
                  </a:moveTo>
                  <a:lnTo>
                    <a:pt x="1411287" y="1586064"/>
                  </a:lnTo>
                  <a:lnTo>
                    <a:pt x="1422069" y="76"/>
                  </a:lnTo>
                  <a:lnTo>
                    <a:pt x="1409369" y="0"/>
                  </a:lnTo>
                  <a:lnTo>
                    <a:pt x="1398587" y="1585976"/>
                  </a:lnTo>
                  <a:lnTo>
                    <a:pt x="1366837" y="1585760"/>
                  </a:lnTo>
                  <a:lnTo>
                    <a:pt x="1404416" y="1662226"/>
                  </a:lnTo>
                  <a:lnTo>
                    <a:pt x="1436687" y="1598764"/>
                  </a:lnTo>
                  <a:lnTo>
                    <a:pt x="1443037" y="1586280"/>
                  </a:lnTo>
                  <a:close/>
                </a:path>
                <a:path w="2742565" h="4540250">
                  <a:moveTo>
                    <a:pt x="1475257" y="3346920"/>
                  </a:moveTo>
                  <a:lnTo>
                    <a:pt x="1443507" y="3346920"/>
                  </a:lnTo>
                  <a:lnTo>
                    <a:pt x="1443507" y="2354630"/>
                  </a:lnTo>
                  <a:lnTo>
                    <a:pt x="1430807" y="2354630"/>
                  </a:lnTo>
                  <a:lnTo>
                    <a:pt x="1430807" y="3346920"/>
                  </a:lnTo>
                  <a:lnTo>
                    <a:pt x="1399057" y="3346920"/>
                  </a:lnTo>
                  <a:lnTo>
                    <a:pt x="1437157" y="3423120"/>
                  </a:lnTo>
                  <a:lnTo>
                    <a:pt x="1468907" y="3359620"/>
                  </a:lnTo>
                  <a:lnTo>
                    <a:pt x="1475257" y="3346920"/>
                  </a:lnTo>
                  <a:close/>
                </a:path>
                <a:path w="2742565" h="4540250">
                  <a:moveTo>
                    <a:pt x="2741993" y="4075239"/>
                  </a:moveTo>
                  <a:lnTo>
                    <a:pt x="2735542" y="4075239"/>
                  </a:lnTo>
                  <a:lnTo>
                    <a:pt x="2728201" y="4068013"/>
                  </a:lnTo>
                  <a:lnTo>
                    <a:pt x="2681287" y="4021810"/>
                  </a:lnTo>
                  <a:lnTo>
                    <a:pt x="2671483" y="4052011"/>
                  </a:lnTo>
                  <a:lnTo>
                    <a:pt x="2667558" y="4050741"/>
                  </a:lnTo>
                  <a:lnTo>
                    <a:pt x="2667558" y="4064089"/>
                  </a:lnTo>
                  <a:lnTo>
                    <a:pt x="2663926" y="4075239"/>
                  </a:lnTo>
                  <a:lnTo>
                    <a:pt x="1433652" y="4075239"/>
                  </a:lnTo>
                  <a:lnTo>
                    <a:pt x="1430807" y="4078084"/>
                  </a:lnTo>
                  <a:lnTo>
                    <a:pt x="1430807" y="4093540"/>
                  </a:lnTo>
                  <a:lnTo>
                    <a:pt x="77762" y="4093540"/>
                  </a:lnTo>
                  <a:lnTo>
                    <a:pt x="75844" y="4087279"/>
                  </a:lnTo>
                  <a:lnTo>
                    <a:pt x="74701" y="4083545"/>
                  </a:lnTo>
                  <a:lnTo>
                    <a:pt x="1437093" y="3664432"/>
                  </a:lnTo>
                  <a:lnTo>
                    <a:pt x="2667558" y="4064089"/>
                  </a:lnTo>
                  <a:lnTo>
                    <a:pt x="2667558" y="4050741"/>
                  </a:lnTo>
                  <a:lnTo>
                    <a:pt x="1439125" y="3651720"/>
                  </a:lnTo>
                  <a:lnTo>
                    <a:pt x="1437157" y="3657777"/>
                  </a:lnTo>
                  <a:lnTo>
                    <a:pt x="1435290" y="3651694"/>
                  </a:lnTo>
                  <a:lnTo>
                    <a:pt x="70967" y="4071404"/>
                  </a:lnTo>
                  <a:lnTo>
                    <a:pt x="61633" y="4041063"/>
                  </a:lnTo>
                  <a:lnTo>
                    <a:pt x="6642" y="4093540"/>
                  </a:lnTo>
                  <a:lnTo>
                    <a:pt x="0" y="4093540"/>
                  </a:lnTo>
                  <a:lnTo>
                    <a:pt x="0" y="4099890"/>
                  </a:lnTo>
                  <a:lnTo>
                    <a:pt x="0" y="4106240"/>
                  </a:lnTo>
                  <a:lnTo>
                    <a:pt x="38087" y="4106240"/>
                  </a:lnTo>
                  <a:lnTo>
                    <a:pt x="84035" y="4113898"/>
                  </a:lnTo>
                  <a:lnTo>
                    <a:pt x="81673" y="4106240"/>
                  </a:lnTo>
                  <a:lnTo>
                    <a:pt x="1430807" y="4106240"/>
                  </a:lnTo>
                  <a:lnTo>
                    <a:pt x="1430807" y="4464050"/>
                  </a:lnTo>
                  <a:lnTo>
                    <a:pt x="1399057" y="4464050"/>
                  </a:lnTo>
                  <a:lnTo>
                    <a:pt x="1437157" y="4540250"/>
                  </a:lnTo>
                  <a:lnTo>
                    <a:pt x="1468907" y="4476750"/>
                  </a:lnTo>
                  <a:lnTo>
                    <a:pt x="1475257" y="4464050"/>
                  </a:lnTo>
                  <a:lnTo>
                    <a:pt x="1443507" y="4464050"/>
                  </a:lnTo>
                  <a:lnTo>
                    <a:pt x="1443507" y="4106240"/>
                  </a:lnTo>
                  <a:lnTo>
                    <a:pt x="1443507" y="4099890"/>
                  </a:lnTo>
                  <a:lnTo>
                    <a:pt x="1443507" y="4096372"/>
                  </a:lnTo>
                  <a:lnTo>
                    <a:pt x="1443507" y="4087939"/>
                  </a:lnTo>
                  <a:lnTo>
                    <a:pt x="2659811" y="4087939"/>
                  </a:lnTo>
                  <a:lnTo>
                    <a:pt x="2657754" y="4094276"/>
                  </a:lnTo>
                  <a:lnTo>
                    <a:pt x="2699829" y="4087939"/>
                  </a:lnTo>
                  <a:lnTo>
                    <a:pt x="2741993" y="4087939"/>
                  </a:lnTo>
                  <a:lnTo>
                    <a:pt x="2741993" y="4081589"/>
                  </a:lnTo>
                  <a:lnTo>
                    <a:pt x="2741993" y="4075239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534631" y="4017276"/>
              <a:ext cx="78105" cy="2080895"/>
            </a:xfrm>
            <a:custGeom>
              <a:avLst/>
              <a:gdLst/>
              <a:ahLst/>
              <a:cxnLst/>
              <a:rect l="l" t="t" r="r" b="b"/>
              <a:pathLst>
                <a:path w="78105" h="2080895">
                  <a:moveTo>
                    <a:pt x="76200" y="76060"/>
                  </a:moveTo>
                  <a:lnTo>
                    <a:pt x="69837" y="63461"/>
                  </a:lnTo>
                  <a:lnTo>
                    <a:pt x="37820" y="0"/>
                  </a:lnTo>
                  <a:lnTo>
                    <a:pt x="0" y="76339"/>
                  </a:lnTo>
                  <a:lnTo>
                    <a:pt x="28562" y="76238"/>
                  </a:lnTo>
                  <a:lnTo>
                    <a:pt x="30149" y="512165"/>
                  </a:lnTo>
                  <a:lnTo>
                    <a:pt x="49199" y="512102"/>
                  </a:lnTo>
                  <a:lnTo>
                    <a:pt x="47612" y="76161"/>
                  </a:lnTo>
                  <a:lnTo>
                    <a:pt x="76200" y="76060"/>
                  </a:lnTo>
                  <a:close/>
                </a:path>
                <a:path w="78105" h="2080895">
                  <a:moveTo>
                    <a:pt x="77952" y="1294104"/>
                  </a:moveTo>
                  <a:lnTo>
                    <a:pt x="71589" y="1281480"/>
                  </a:lnTo>
                  <a:lnTo>
                    <a:pt x="39674" y="1218006"/>
                  </a:lnTo>
                  <a:lnTo>
                    <a:pt x="1752" y="1294295"/>
                  </a:lnTo>
                  <a:lnTo>
                    <a:pt x="30327" y="1294231"/>
                  </a:lnTo>
                  <a:lnTo>
                    <a:pt x="32245" y="2080412"/>
                  </a:lnTo>
                  <a:lnTo>
                    <a:pt x="51295" y="2080361"/>
                  </a:lnTo>
                  <a:lnTo>
                    <a:pt x="49377" y="1294180"/>
                  </a:lnTo>
                  <a:lnTo>
                    <a:pt x="77952" y="129410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345658" y="5292153"/>
              <a:ext cx="3576954" cy="513080"/>
            </a:xfrm>
            <a:custGeom>
              <a:avLst/>
              <a:gdLst/>
              <a:ahLst/>
              <a:cxnLst/>
              <a:rect l="l" t="t" r="r" b="b"/>
              <a:pathLst>
                <a:path w="3576954" h="513079">
                  <a:moveTo>
                    <a:pt x="302780" y="474941"/>
                  </a:moveTo>
                  <a:lnTo>
                    <a:pt x="290080" y="468591"/>
                  </a:lnTo>
                  <a:lnTo>
                    <a:pt x="226580" y="436841"/>
                  </a:lnTo>
                  <a:lnTo>
                    <a:pt x="226580" y="468591"/>
                  </a:lnTo>
                  <a:lnTo>
                    <a:pt x="12700" y="468591"/>
                  </a:lnTo>
                  <a:lnTo>
                    <a:pt x="12700" y="18300"/>
                  </a:lnTo>
                  <a:lnTo>
                    <a:pt x="0" y="18300"/>
                  </a:lnTo>
                  <a:lnTo>
                    <a:pt x="0" y="478447"/>
                  </a:lnTo>
                  <a:lnTo>
                    <a:pt x="2832" y="481291"/>
                  </a:lnTo>
                  <a:lnTo>
                    <a:pt x="226580" y="481291"/>
                  </a:lnTo>
                  <a:lnTo>
                    <a:pt x="226580" y="513041"/>
                  </a:lnTo>
                  <a:lnTo>
                    <a:pt x="290080" y="481291"/>
                  </a:lnTo>
                  <a:lnTo>
                    <a:pt x="302780" y="474941"/>
                  </a:lnTo>
                  <a:close/>
                </a:path>
                <a:path w="3576954" h="513079">
                  <a:moveTo>
                    <a:pt x="3576624" y="0"/>
                  </a:moveTo>
                  <a:lnTo>
                    <a:pt x="3563924" y="0"/>
                  </a:lnTo>
                  <a:lnTo>
                    <a:pt x="3563924" y="468591"/>
                  </a:lnTo>
                  <a:lnTo>
                    <a:pt x="3507854" y="468591"/>
                  </a:lnTo>
                  <a:lnTo>
                    <a:pt x="3507854" y="436841"/>
                  </a:lnTo>
                  <a:lnTo>
                    <a:pt x="3431654" y="474941"/>
                  </a:lnTo>
                  <a:lnTo>
                    <a:pt x="3507854" y="513041"/>
                  </a:lnTo>
                  <a:lnTo>
                    <a:pt x="3507854" y="481291"/>
                  </a:lnTo>
                  <a:lnTo>
                    <a:pt x="3573780" y="481291"/>
                  </a:lnTo>
                  <a:lnTo>
                    <a:pt x="3576624" y="478447"/>
                  </a:lnTo>
                  <a:lnTo>
                    <a:pt x="3576624" y="474941"/>
                  </a:lnTo>
                  <a:lnTo>
                    <a:pt x="3576624" y="468591"/>
                  </a:lnTo>
                  <a:lnTo>
                    <a:pt x="3576624" y="0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3417820" y="687323"/>
            <a:ext cx="3414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https://ums.kubeoncloud.com/usermgmt/user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78308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5" dirty="0"/>
              <a:t> </a:t>
            </a:r>
            <a:r>
              <a:rPr dirty="0"/>
              <a:t>EKS</a:t>
            </a:r>
            <a:r>
              <a:rPr spc="-60" dirty="0"/>
              <a:t> </a:t>
            </a:r>
            <a:r>
              <a:rPr dirty="0"/>
              <a:t>NLB</a:t>
            </a:r>
            <a:r>
              <a:rPr spc="-60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dirty="0">
                <a:solidFill>
                  <a:srgbClr val="0070C0"/>
                </a:solidFill>
              </a:rPr>
              <a:t>Elastic</a:t>
            </a:r>
            <a:r>
              <a:rPr spc="-7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IP</a:t>
            </a:r>
            <a:r>
              <a:rPr spc="-60" dirty="0">
                <a:solidFill>
                  <a:srgbClr val="0070C0"/>
                </a:solidFill>
              </a:rPr>
              <a:t> </a:t>
            </a:r>
            <a:r>
              <a:rPr spc="-10" dirty="0">
                <a:solidFill>
                  <a:srgbClr val="0070C0"/>
                </a:solidFill>
              </a:rPr>
              <a:t>Annotation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633" y="1966383"/>
            <a:ext cx="13678484" cy="9733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3076" y="3408060"/>
            <a:ext cx="6628765" cy="3764279"/>
          </a:xfrm>
          <a:custGeom>
            <a:avLst/>
            <a:gdLst/>
            <a:ahLst/>
            <a:cxnLst/>
            <a:rect l="l" t="t" r="r" b="b"/>
            <a:pathLst>
              <a:path w="6628765" h="3764279">
                <a:moveTo>
                  <a:pt x="3314113" y="0"/>
                </a:moveTo>
                <a:lnTo>
                  <a:pt x="3253232" y="311"/>
                </a:lnTo>
                <a:lnTo>
                  <a:pt x="3192617" y="1241"/>
                </a:lnTo>
                <a:lnTo>
                  <a:pt x="3132277" y="2784"/>
                </a:lnTo>
                <a:lnTo>
                  <a:pt x="3072222" y="4936"/>
                </a:lnTo>
                <a:lnTo>
                  <a:pt x="3012461" y="7690"/>
                </a:lnTo>
                <a:lnTo>
                  <a:pt x="2953004" y="11042"/>
                </a:lnTo>
                <a:lnTo>
                  <a:pt x="2893860" y="14986"/>
                </a:lnTo>
                <a:lnTo>
                  <a:pt x="2835037" y="19517"/>
                </a:lnTo>
                <a:lnTo>
                  <a:pt x="2776547" y="24630"/>
                </a:lnTo>
                <a:lnTo>
                  <a:pt x="2718397" y="30319"/>
                </a:lnTo>
                <a:lnTo>
                  <a:pt x="2660598" y="36578"/>
                </a:lnTo>
                <a:lnTo>
                  <a:pt x="2603158" y="43404"/>
                </a:lnTo>
                <a:lnTo>
                  <a:pt x="2546087" y="50790"/>
                </a:lnTo>
                <a:lnTo>
                  <a:pt x="2489395" y="58730"/>
                </a:lnTo>
                <a:lnTo>
                  <a:pt x="2433090" y="67221"/>
                </a:lnTo>
                <a:lnTo>
                  <a:pt x="2377183" y="76256"/>
                </a:lnTo>
                <a:lnTo>
                  <a:pt x="2321682" y="85830"/>
                </a:lnTo>
                <a:lnTo>
                  <a:pt x="2266597" y="95937"/>
                </a:lnTo>
                <a:lnTo>
                  <a:pt x="2211937" y="106573"/>
                </a:lnTo>
                <a:lnTo>
                  <a:pt x="2157711" y="117733"/>
                </a:lnTo>
                <a:lnTo>
                  <a:pt x="2103930" y="129410"/>
                </a:lnTo>
                <a:lnTo>
                  <a:pt x="2050602" y="141599"/>
                </a:lnTo>
                <a:lnTo>
                  <a:pt x="1997736" y="154296"/>
                </a:lnTo>
                <a:lnTo>
                  <a:pt x="1945342" y="167494"/>
                </a:lnTo>
                <a:lnTo>
                  <a:pt x="1893430" y="181189"/>
                </a:lnTo>
                <a:lnTo>
                  <a:pt x="1842008" y="195376"/>
                </a:lnTo>
                <a:lnTo>
                  <a:pt x="1791087" y="210048"/>
                </a:lnTo>
                <a:lnTo>
                  <a:pt x="1740675" y="225201"/>
                </a:lnTo>
                <a:lnTo>
                  <a:pt x="1690781" y="240829"/>
                </a:lnTo>
                <a:lnTo>
                  <a:pt x="1641416" y="256927"/>
                </a:lnTo>
                <a:lnTo>
                  <a:pt x="1592589" y="273490"/>
                </a:lnTo>
                <a:lnTo>
                  <a:pt x="1544308" y="290512"/>
                </a:lnTo>
                <a:lnTo>
                  <a:pt x="1496583" y="307988"/>
                </a:lnTo>
                <a:lnTo>
                  <a:pt x="1449424" y="325912"/>
                </a:lnTo>
                <a:lnTo>
                  <a:pt x="1402840" y="344281"/>
                </a:lnTo>
                <a:lnTo>
                  <a:pt x="1356840" y="363087"/>
                </a:lnTo>
                <a:lnTo>
                  <a:pt x="1311434" y="382326"/>
                </a:lnTo>
                <a:lnTo>
                  <a:pt x="1266631" y="401992"/>
                </a:lnTo>
                <a:lnTo>
                  <a:pt x="1222441" y="422081"/>
                </a:lnTo>
                <a:lnTo>
                  <a:pt x="1178872" y="442586"/>
                </a:lnTo>
                <a:lnTo>
                  <a:pt x="1135934" y="463503"/>
                </a:lnTo>
                <a:lnTo>
                  <a:pt x="1093636" y="484826"/>
                </a:lnTo>
                <a:lnTo>
                  <a:pt x="1051989" y="506550"/>
                </a:lnTo>
                <a:lnTo>
                  <a:pt x="1011000" y="528670"/>
                </a:lnTo>
                <a:lnTo>
                  <a:pt x="970681" y="551180"/>
                </a:lnTo>
                <a:lnTo>
                  <a:pt x="931039" y="574075"/>
                </a:lnTo>
                <a:lnTo>
                  <a:pt x="892084" y="597349"/>
                </a:lnTo>
                <a:lnTo>
                  <a:pt x="853826" y="620998"/>
                </a:lnTo>
                <a:lnTo>
                  <a:pt x="816274" y="645015"/>
                </a:lnTo>
                <a:lnTo>
                  <a:pt x="779437" y="669397"/>
                </a:lnTo>
                <a:lnTo>
                  <a:pt x="743325" y="694136"/>
                </a:lnTo>
                <a:lnTo>
                  <a:pt x="707947" y="719229"/>
                </a:lnTo>
                <a:lnTo>
                  <a:pt x="673313" y="744669"/>
                </a:lnTo>
                <a:lnTo>
                  <a:pt x="639431" y="770452"/>
                </a:lnTo>
                <a:lnTo>
                  <a:pt x="606311" y="796572"/>
                </a:lnTo>
                <a:lnTo>
                  <a:pt x="573963" y="823024"/>
                </a:lnTo>
                <a:lnTo>
                  <a:pt x="542396" y="849802"/>
                </a:lnTo>
                <a:lnTo>
                  <a:pt x="511619" y="876901"/>
                </a:lnTo>
                <a:lnTo>
                  <a:pt x="481642" y="904317"/>
                </a:lnTo>
                <a:lnTo>
                  <a:pt x="452473" y="932042"/>
                </a:lnTo>
                <a:lnTo>
                  <a:pt x="424123" y="960073"/>
                </a:lnTo>
                <a:lnTo>
                  <a:pt x="396600" y="988404"/>
                </a:lnTo>
                <a:lnTo>
                  <a:pt x="369915" y="1017029"/>
                </a:lnTo>
                <a:lnTo>
                  <a:pt x="344076" y="1045944"/>
                </a:lnTo>
                <a:lnTo>
                  <a:pt x="319092" y="1075143"/>
                </a:lnTo>
                <a:lnTo>
                  <a:pt x="271730" y="1134371"/>
                </a:lnTo>
                <a:lnTo>
                  <a:pt x="227903" y="1194670"/>
                </a:lnTo>
                <a:lnTo>
                  <a:pt x="187686" y="1256000"/>
                </a:lnTo>
                <a:lnTo>
                  <a:pt x="151155" y="1318316"/>
                </a:lnTo>
                <a:lnTo>
                  <a:pt x="118383" y="1381577"/>
                </a:lnTo>
                <a:lnTo>
                  <a:pt x="89446" y="1445740"/>
                </a:lnTo>
                <a:lnTo>
                  <a:pt x="64418" y="1510762"/>
                </a:lnTo>
                <a:lnTo>
                  <a:pt x="43376" y="1576601"/>
                </a:lnTo>
                <a:lnTo>
                  <a:pt x="26392" y="1643214"/>
                </a:lnTo>
                <a:lnTo>
                  <a:pt x="13543" y="1710560"/>
                </a:lnTo>
                <a:lnTo>
                  <a:pt x="4903" y="1778595"/>
                </a:lnTo>
                <a:lnTo>
                  <a:pt x="547" y="1847276"/>
                </a:lnTo>
                <a:lnTo>
                  <a:pt x="0" y="1881846"/>
                </a:lnTo>
                <a:lnTo>
                  <a:pt x="547" y="1916416"/>
                </a:lnTo>
                <a:lnTo>
                  <a:pt x="4903" y="1985098"/>
                </a:lnTo>
                <a:lnTo>
                  <a:pt x="13543" y="2053133"/>
                </a:lnTo>
                <a:lnTo>
                  <a:pt x="26392" y="2120478"/>
                </a:lnTo>
                <a:lnTo>
                  <a:pt x="43376" y="2187092"/>
                </a:lnTo>
                <a:lnTo>
                  <a:pt x="64418" y="2252931"/>
                </a:lnTo>
                <a:lnTo>
                  <a:pt x="89446" y="2317953"/>
                </a:lnTo>
                <a:lnTo>
                  <a:pt x="118383" y="2382116"/>
                </a:lnTo>
                <a:lnTo>
                  <a:pt x="151155" y="2445377"/>
                </a:lnTo>
                <a:lnTo>
                  <a:pt x="187686" y="2507693"/>
                </a:lnTo>
                <a:lnTo>
                  <a:pt x="227903" y="2569022"/>
                </a:lnTo>
                <a:lnTo>
                  <a:pt x="271730" y="2629322"/>
                </a:lnTo>
                <a:lnTo>
                  <a:pt x="319092" y="2688550"/>
                </a:lnTo>
                <a:lnTo>
                  <a:pt x="344076" y="2717749"/>
                </a:lnTo>
                <a:lnTo>
                  <a:pt x="369915" y="2746664"/>
                </a:lnTo>
                <a:lnTo>
                  <a:pt x="396600" y="2775289"/>
                </a:lnTo>
                <a:lnTo>
                  <a:pt x="424123" y="2803620"/>
                </a:lnTo>
                <a:lnTo>
                  <a:pt x="452473" y="2831651"/>
                </a:lnTo>
                <a:lnTo>
                  <a:pt x="481642" y="2859377"/>
                </a:lnTo>
                <a:lnTo>
                  <a:pt x="511619" y="2886792"/>
                </a:lnTo>
                <a:lnTo>
                  <a:pt x="542396" y="2913891"/>
                </a:lnTo>
                <a:lnTo>
                  <a:pt x="573963" y="2940669"/>
                </a:lnTo>
                <a:lnTo>
                  <a:pt x="606311" y="2967121"/>
                </a:lnTo>
                <a:lnTo>
                  <a:pt x="639431" y="2993241"/>
                </a:lnTo>
                <a:lnTo>
                  <a:pt x="673313" y="3019024"/>
                </a:lnTo>
                <a:lnTo>
                  <a:pt x="707947" y="3044464"/>
                </a:lnTo>
                <a:lnTo>
                  <a:pt x="743325" y="3069557"/>
                </a:lnTo>
                <a:lnTo>
                  <a:pt x="779437" y="3094297"/>
                </a:lnTo>
                <a:lnTo>
                  <a:pt x="816274" y="3118678"/>
                </a:lnTo>
                <a:lnTo>
                  <a:pt x="853826" y="3142696"/>
                </a:lnTo>
                <a:lnTo>
                  <a:pt x="892084" y="3166344"/>
                </a:lnTo>
                <a:lnTo>
                  <a:pt x="931039" y="3189619"/>
                </a:lnTo>
                <a:lnTo>
                  <a:pt x="970681" y="3212513"/>
                </a:lnTo>
                <a:lnTo>
                  <a:pt x="1011000" y="3235023"/>
                </a:lnTo>
                <a:lnTo>
                  <a:pt x="1051989" y="3257143"/>
                </a:lnTo>
                <a:lnTo>
                  <a:pt x="1093636" y="3278867"/>
                </a:lnTo>
                <a:lnTo>
                  <a:pt x="1135934" y="3300190"/>
                </a:lnTo>
                <a:lnTo>
                  <a:pt x="1178872" y="3321107"/>
                </a:lnTo>
                <a:lnTo>
                  <a:pt x="1222441" y="3341612"/>
                </a:lnTo>
                <a:lnTo>
                  <a:pt x="1266631" y="3361701"/>
                </a:lnTo>
                <a:lnTo>
                  <a:pt x="1311434" y="3381367"/>
                </a:lnTo>
                <a:lnTo>
                  <a:pt x="1356840" y="3400606"/>
                </a:lnTo>
                <a:lnTo>
                  <a:pt x="1402840" y="3419413"/>
                </a:lnTo>
                <a:lnTo>
                  <a:pt x="1449424" y="3437781"/>
                </a:lnTo>
                <a:lnTo>
                  <a:pt x="1496583" y="3455706"/>
                </a:lnTo>
                <a:lnTo>
                  <a:pt x="1544308" y="3473182"/>
                </a:lnTo>
                <a:lnTo>
                  <a:pt x="1592589" y="3490204"/>
                </a:lnTo>
                <a:lnTo>
                  <a:pt x="1641416" y="3506767"/>
                </a:lnTo>
                <a:lnTo>
                  <a:pt x="1690781" y="3522865"/>
                </a:lnTo>
                <a:lnTo>
                  <a:pt x="1740675" y="3538493"/>
                </a:lnTo>
                <a:lnTo>
                  <a:pt x="1791087" y="3553645"/>
                </a:lnTo>
                <a:lnTo>
                  <a:pt x="1842008" y="3568318"/>
                </a:lnTo>
                <a:lnTo>
                  <a:pt x="1893430" y="3582504"/>
                </a:lnTo>
                <a:lnTo>
                  <a:pt x="1945342" y="3596199"/>
                </a:lnTo>
                <a:lnTo>
                  <a:pt x="1997736" y="3609398"/>
                </a:lnTo>
                <a:lnTo>
                  <a:pt x="2050602" y="3622094"/>
                </a:lnTo>
                <a:lnTo>
                  <a:pt x="2103930" y="3634284"/>
                </a:lnTo>
                <a:lnTo>
                  <a:pt x="2157711" y="3645961"/>
                </a:lnTo>
                <a:lnTo>
                  <a:pt x="2211937" y="3657120"/>
                </a:lnTo>
                <a:lnTo>
                  <a:pt x="2266597" y="3667756"/>
                </a:lnTo>
                <a:lnTo>
                  <a:pt x="2321682" y="3677864"/>
                </a:lnTo>
                <a:lnTo>
                  <a:pt x="2377183" y="3687438"/>
                </a:lnTo>
                <a:lnTo>
                  <a:pt x="2433090" y="3696472"/>
                </a:lnTo>
                <a:lnTo>
                  <a:pt x="2489395" y="3704963"/>
                </a:lnTo>
                <a:lnTo>
                  <a:pt x="2546087" y="3712904"/>
                </a:lnTo>
                <a:lnTo>
                  <a:pt x="2603158" y="3720290"/>
                </a:lnTo>
                <a:lnTo>
                  <a:pt x="2660598" y="3727115"/>
                </a:lnTo>
                <a:lnTo>
                  <a:pt x="2718397" y="3733375"/>
                </a:lnTo>
                <a:lnTo>
                  <a:pt x="2776547" y="3739064"/>
                </a:lnTo>
                <a:lnTo>
                  <a:pt x="2835037" y="3744176"/>
                </a:lnTo>
                <a:lnTo>
                  <a:pt x="2893860" y="3748707"/>
                </a:lnTo>
                <a:lnTo>
                  <a:pt x="2953004" y="3752651"/>
                </a:lnTo>
                <a:lnTo>
                  <a:pt x="3012461" y="3756003"/>
                </a:lnTo>
                <a:lnTo>
                  <a:pt x="3072222" y="3758758"/>
                </a:lnTo>
                <a:lnTo>
                  <a:pt x="3132277" y="3760909"/>
                </a:lnTo>
                <a:lnTo>
                  <a:pt x="3192617" y="3762453"/>
                </a:lnTo>
                <a:lnTo>
                  <a:pt x="3253232" y="3763383"/>
                </a:lnTo>
                <a:lnTo>
                  <a:pt x="3314113" y="3763694"/>
                </a:lnTo>
                <a:lnTo>
                  <a:pt x="3374995" y="3763383"/>
                </a:lnTo>
                <a:lnTo>
                  <a:pt x="3435610" y="3762453"/>
                </a:lnTo>
                <a:lnTo>
                  <a:pt x="3495950" y="3760909"/>
                </a:lnTo>
                <a:lnTo>
                  <a:pt x="3556004" y="3758758"/>
                </a:lnTo>
                <a:lnTo>
                  <a:pt x="3615765" y="3756003"/>
                </a:lnTo>
                <a:lnTo>
                  <a:pt x="3675223" y="3752651"/>
                </a:lnTo>
                <a:lnTo>
                  <a:pt x="3734367" y="3748707"/>
                </a:lnTo>
                <a:lnTo>
                  <a:pt x="3793189" y="3744176"/>
                </a:lnTo>
                <a:lnTo>
                  <a:pt x="3851680" y="3739064"/>
                </a:lnTo>
                <a:lnTo>
                  <a:pt x="3909829" y="3733375"/>
                </a:lnTo>
                <a:lnTo>
                  <a:pt x="3967629" y="3727115"/>
                </a:lnTo>
                <a:lnTo>
                  <a:pt x="4025068" y="3720290"/>
                </a:lnTo>
                <a:lnTo>
                  <a:pt x="4082139" y="3712904"/>
                </a:lnTo>
                <a:lnTo>
                  <a:pt x="4138831" y="3704963"/>
                </a:lnTo>
                <a:lnTo>
                  <a:pt x="4195136" y="3696472"/>
                </a:lnTo>
                <a:lnTo>
                  <a:pt x="4251043" y="3687438"/>
                </a:lnTo>
                <a:lnTo>
                  <a:pt x="4306544" y="3677864"/>
                </a:lnTo>
                <a:lnTo>
                  <a:pt x="4361629" y="3667756"/>
                </a:lnTo>
                <a:lnTo>
                  <a:pt x="4416289" y="3657120"/>
                </a:lnTo>
                <a:lnTo>
                  <a:pt x="4470515" y="3645961"/>
                </a:lnTo>
                <a:lnTo>
                  <a:pt x="4524296" y="3634284"/>
                </a:lnTo>
                <a:lnTo>
                  <a:pt x="4577625" y="3622094"/>
                </a:lnTo>
                <a:lnTo>
                  <a:pt x="4630490" y="3609398"/>
                </a:lnTo>
                <a:lnTo>
                  <a:pt x="4682884" y="3596199"/>
                </a:lnTo>
                <a:lnTo>
                  <a:pt x="4734796" y="3582504"/>
                </a:lnTo>
                <a:lnTo>
                  <a:pt x="4786218" y="3568318"/>
                </a:lnTo>
                <a:lnTo>
                  <a:pt x="4837139" y="3553645"/>
                </a:lnTo>
                <a:lnTo>
                  <a:pt x="4887551" y="3538493"/>
                </a:lnTo>
                <a:lnTo>
                  <a:pt x="4937445" y="3522865"/>
                </a:lnTo>
                <a:lnTo>
                  <a:pt x="4986810" y="3506767"/>
                </a:lnTo>
                <a:lnTo>
                  <a:pt x="5035637" y="3490204"/>
                </a:lnTo>
                <a:lnTo>
                  <a:pt x="5083918" y="3473182"/>
                </a:lnTo>
                <a:lnTo>
                  <a:pt x="5131643" y="3455706"/>
                </a:lnTo>
                <a:lnTo>
                  <a:pt x="5178802" y="3437781"/>
                </a:lnTo>
                <a:lnTo>
                  <a:pt x="5225386" y="3419413"/>
                </a:lnTo>
                <a:lnTo>
                  <a:pt x="5271386" y="3400606"/>
                </a:lnTo>
                <a:lnTo>
                  <a:pt x="5316792" y="3381367"/>
                </a:lnTo>
                <a:lnTo>
                  <a:pt x="5361595" y="3361701"/>
                </a:lnTo>
                <a:lnTo>
                  <a:pt x="5405785" y="3341612"/>
                </a:lnTo>
                <a:lnTo>
                  <a:pt x="5449354" y="3321107"/>
                </a:lnTo>
                <a:lnTo>
                  <a:pt x="5492292" y="3300190"/>
                </a:lnTo>
                <a:lnTo>
                  <a:pt x="5534590" y="3278867"/>
                </a:lnTo>
                <a:lnTo>
                  <a:pt x="5576237" y="3257143"/>
                </a:lnTo>
                <a:lnTo>
                  <a:pt x="5617226" y="3235023"/>
                </a:lnTo>
                <a:lnTo>
                  <a:pt x="5657545" y="3212513"/>
                </a:lnTo>
                <a:lnTo>
                  <a:pt x="5697187" y="3189619"/>
                </a:lnTo>
                <a:lnTo>
                  <a:pt x="5736142" y="3166344"/>
                </a:lnTo>
                <a:lnTo>
                  <a:pt x="5774400" y="3142696"/>
                </a:lnTo>
                <a:lnTo>
                  <a:pt x="5811952" y="3118678"/>
                </a:lnTo>
                <a:lnTo>
                  <a:pt x="5848789" y="3094297"/>
                </a:lnTo>
                <a:lnTo>
                  <a:pt x="5884901" y="3069557"/>
                </a:lnTo>
                <a:lnTo>
                  <a:pt x="5920279" y="3044464"/>
                </a:lnTo>
                <a:lnTo>
                  <a:pt x="5954913" y="3019024"/>
                </a:lnTo>
                <a:lnTo>
                  <a:pt x="5988795" y="2993241"/>
                </a:lnTo>
                <a:lnTo>
                  <a:pt x="6021915" y="2967121"/>
                </a:lnTo>
                <a:lnTo>
                  <a:pt x="6054263" y="2940669"/>
                </a:lnTo>
                <a:lnTo>
                  <a:pt x="6085830" y="2913891"/>
                </a:lnTo>
                <a:lnTo>
                  <a:pt x="6116607" y="2886792"/>
                </a:lnTo>
                <a:lnTo>
                  <a:pt x="6146585" y="2859377"/>
                </a:lnTo>
                <a:lnTo>
                  <a:pt x="6175753" y="2831651"/>
                </a:lnTo>
                <a:lnTo>
                  <a:pt x="6204103" y="2803620"/>
                </a:lnTo>
                <a:lnTo>
                  <a:pt x="6231626" y="2775289"/>
                </a:lnTo>
                <a:lnTo>
                  <a:pt x="6258311" y="2746664"/>
                </a:lnTo>
                <a:lnTo>
                  <a:pt x="6284151" y="2717749"/>
                </a:lnTo>
                <a:lnTo>
                  <a:pt x="6309134" y="2688550"/>
                </a:lnTo>
                <a:lnTo>
                  <a:pt x="6356496" y="2629322"/>
                </a:lnTo>
                <a:lnTo>
                  <a:pt x="6400323" y="2569022"/>
                </a:lnTo>
                <a:lnTo>
                  <a:pt x="6440540" y="2507693"/>
                </a:lnTo>
                <a:lnTo>
                  <a:pt x="6477072" y="2445377"/>
                </a:lnTo>
                <a:lnTo>
                  <a:pt x="6509843" y="2382116"/>
                </a:lnTo>
                <a:lnTo>
                  <a:pt x="6538780" y="2317953"/>
                </a:lnTo>
                <a:lnTo>
                  <a:pt x="6563808" y="2252931"/>
                </a:lnTo>
                <a:lnTo>
                  <a:pt x="6584851" y="2187092"/>
                </a:lnTo>
                <a:lnTo>
                  <a:pt x="6601834" y="2120478"/>
                </a:lnTo>
                <a:lnTo>
                  <a:pt x="6614683" y="2053133"/>
                </a:lnTo>
                <a:lnTo>
                  <a:pt x="6623323" y="1985098"/>
                </a:lnTo>
                <a:lnTo>
                  <a:pt x="6627679" y="1916416"/>
                </a:lnTo>
                <a:lnTo>
                  <a:pt x="6628227" y="1881846"/>
                </a:lnTo>
                <a:lnTo>
                  <a:pt x="6627679" y="1847276"/>
                </a:lnTo>
                <a:lnTo>
                  <a:pt x="6623323" y="1778595"/>
                </a:lnTo>
                <a:lnTo>
                  <a:pt x="6614683" y="1710560"/>
                </a:lnTo>
                <a:lnTo>
                  <a:pt x="6601834" y="1643214"/>
                </a:lnTo>
                <a:lnTo>
                  <a:pt x="6584851" y="1576601"/>
                </a:lnTo>
                <a:lnTo>
                  <a:pt x="6563808" y="1510762"/>
                </a:lnTo>
                <a:lnTo>
                  <a:pt x="6538780" y="1445740"/>
                </a:lnTo>
                <a:lnTo>
                  <a:pt x="6509843" y="1381577"/>
                </a:lnTo>
                <a:lnTo>
                  <a:pt x="6477072" y="1318316"/>
                </a:lnTo>
                <a:lnTo>
                  <a:pt x="6440540" y="1256000"/>
                </a:lnTo>
                <a:lnTo>
                  <a:pt x="6400323" y="1194670"/>
                </a:lnTo>
                <a:lnTo>
                  <a:pt x="6356496" y="1134371"/>
                </a:lnTo>
                <a:lnTo>
                  <a:pt x="6309134" y="1075143"/>
                </a:lnTo>
                <a:lnTo>
                  <a:pt x="6284151" y="1045944"/>
                </a:lnTo>
                <a:lnTo>
                  <a:pt x="6258311" y="1017029"/>
                </a:lnTo>
                <a:lnTo>
                  <a:pt x="6231626" y="988404"/>
                </a:lnTo>
                <a:lnTo>
                  <a:pt x="6204103" y="960073"/>
                </a:lnTo>
                <a:lnTo>
                  <a:pt x="6175753" y="932042"/>
                </a:lnTo>
                <a:lnTo>
                  <a:pt x="6146585" y="904317"/>
                </a:lnTo>
                <a:lnTo>
                  <a:pt x="6116607" y="876901"/>
                </a:lnTo>
                <a:lnTo>
                  <a:pt x="6085830" y="849802"/>
                </a:lnTo>
                <a:lnTo>
                  <a:pt x="6054263" y="823024"/>
                </a:lnTo>
                <a:lnTo>
                  <a:pt x="6021915" y="796572"/>
                </a:lnTo>
                <a:lnTo>
                  <a:pt x="5988795" y="770452"/>
                </a:lnTo>
                <a:lnTo>
                  <a:pt x="5954913" y="744669"/>
                </a:lnTo>
                <a:lnTo>
                  <a:pt x="5920279" y="719229"/>
                </a:lnTo>
                <a:lnTo>
                  <a:pt x="5884901" y="694136"/>
                </a:lnTo>
                <a:lnTo>
                  <a:pt x="5848789" y="669397"/>
                </a:lnTo>
                <a:lnTo>
                  <a:pt x="5811952" y="645015"/>
                </a:lnTo>
                <a:lnTo>
                  <a:pt x="5774400" y="620998"/>
                </a:lnTo>
                <a:lnTo>
                  <a:pt x="5736142" y="597349"/>
                </a:lnTo>
                <a:lnTo>
                  <a:pt x="5697187" y="574075"/>
                </a:lnTo>
                <a:lnTo>
                  <a:pt x="5657545" y="551180"/>
                </a:lnTo>
                <a:lnTo>
                  <a:pt x="5617226" y="528670"/>
                </a:lnTo>
                <a:lnTo>
                  <a:pt x="5576237" y="506550"/>
                </a:lnTo>
                <a:lnTo>
                  <a:pt x="5534590" y="484826"/>
                </a:lnTo>
                <a:lnTo>
                  <a:pt x="5492292" y="463503"/>
                </a:lnTo>
                <a:lnTo>
                  <a:pt x="5449354" y="442586"/>
                </a:lnTo>
                <a:lnTo>
                  <a:pt x="5405785" y="422081"/>
                </a:lnTo>
                <a:lnTo>
                  <a:pt x="5361595" y="401992"/>
                </a:lnTo>
                <a:lnTo>
                  <a:pt x="5316792" y="382326"/>
                </a:lnTo>
                <a:lnTo>
                  <a:pt x="5271386" y="363087"/>
                </a:lnTo>
                <a:lnTo>
                  <a:pt x="5225386" y="344281"/>
                </a:lnTo>
                <a:lnTo>
                  <a:pt x="5178802" y="325912"/>
                </a:lnTo>
                <a:lnTo>
                  <a:pt x="5131643" y="307988"/>
                </a:lnTo>
                <a:lnTo>
                  <a:pt x="5083918" y="290512"/>
                </a:lnTo>
                <a:lnTo>
                  <a:pt x="5035637" y="273490"/>
                </a:lnTo>
                <a:lnTo>
                  <a:pt x="4986810" y="256927"/>
                </a:lnTo>
                <a:lnTo>
                  <a:pt x="4937445" y="240829"/>
                </a:lnTo>
                <a:lnTo>
                  <a:pt x="4887551" y="225201"/>
                </a:lnTo>
                <a:lnTo>
                  <a:pt x="4837139" y="210048"/>
                </a:lnTo>
                <a:lnTo>
                  <a:pt x="4786218" y="195376"/>
                </a:lnTo>
                <a:lnTo>
                  <a:pt x="4734796" y="181189"/>
                </a:lnTo>
                <a:lnTo>
                  <a:pt x="4682884" y="167494"/>
                </a:lnTo>
                <a:lnTo>
                  <a:pt x="4630490" y="154296"/>
                </a:lnTo>
                <a:lnTo>
                  <a:pt x="4577625" y="141599"/>
                </a:lnTo>
                <a:lnTo>
                  <a:pt x="4524296" y="129410"/>
                </a:lnTo>
                <a:lnTo>
                  <a:pt x="4470515" y="117733"/>
                </a:lnTo>
                <a:lnTo>
                  <a:pt x="4416289" y="106573"/>
                </a:lnTo>
                <a:lnTo>
                  <a:pt x="4361629" y="95937"/>
                </a:lnTo>
                <a:lnTo>
                  <a:pt x="4306544" y="85830"/>
                </a:lnTo>
                <a:lnTo>
                  <a:pt x="4251043" y="76256"/>
                </a:lnTo>
                <a:lnTo>
                  <a:pt x="4195136" y="67221"/>
                </a:lnTo>
                <a:lnTo>
                  <a:pt x="4138831" y="58730"/>
                </a:lnTo>
                <a:lnTo>
                  <a:pt x="4082139" y="50790"/>
                </a:lnTo>
                <a:lnTo>
                  <a:pt x="4025068" y="43404"/>
                </a:lnTo>
                <a:lnTo>
                  <a:pt x="3967629" y="36578"/>
                </a:lnTo>
                <a:lnTo>
                  <a:pt x="3909829" y="30319"/>
                </a:lnTo>
                <a:lnTo>
                  <a:pt x="3851680" y="24630"/>
                </a:lnTo>
                <a:lnTo>
                  <a:pt x="3793189" y="19517"/>
                </a:lnTo>
                <a:lnTo>
                  <a:pt x="3734367" y="14986"/>
                </a:lnTo>
                <a:lnTo>
                  <a:pt x="3675223" y="11042"/>
                </a:lnTo>
                <a:lnTo>
                  <a:pt x="3615765" y="7690"/>
                </a:lnTo>
                <a:lnTo>
                  <a:pt x="3556004" y="4936"/>
                </a:lnTo>
                <a:lnTo>
                  <a:pt x="3495950" y="2784"/>
                </a:lnTo>
                <a:lnTo>
                  <a:pt x="3435610" y="1241"/>
                </a:lnTo>
                <a:lnTo>
                  <a:pt x="3374995" y="311"/>
                </a:lnTo>
                <a:lnTo>
                  <a:pt x="331411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5305" y="3651503"/>
            <a:ext cx="374459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3500" b="1" dirty="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sz="35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Calibri"/>
                <a:cs typeface="Calibri"/>
              </a:rPr>
              <a:t>Note-</a:t>
            </a:r>
            <a:r>
              <a:rPr sz="3500" b="1" spc="-2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3500" spc="-4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3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35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35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3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FFFF00"/>
                </a:solidFill>
                <a:latin typeface="Calibri"/>
                <a:cs typeface="Calibri"/>
              </a:rPr>
              <a:t>eip </a:t>
            </a:r>
            <a:r>
              <a:rPr sz="3500" dirty="0">
                <a:solidFill>
                  <a:srgbClr val="FFFF00"/>
                </a:solidFill>
                <a:latin typeface="Calibri"/>
                <a:cs typeface="Calibri"/>
              </a:rPr>
              <a:t>allocations</a:t>
            </a:r>
            <a:r>
              <a:rPr sz="35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5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3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subnets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Calibri"/>
                <a:cs typeface="Calibri"/>
              </a:rPr>
              <a:t>annotation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19292" y="3408060"/>
            <a:ext cx="6628765" cy="3764279"/>
          </a:xfrm>
          <a:custGeom>
            <a:avLst/>
            <a:gdLst/>
            <a:ahLst/>
            <a:cxnLst/>
            <a:rect l="l" t="t" r="r" b="b"/>
            <a:pathLst>
              <a:path w="6628765" h="3764279">
                <a:moveTo>
                  <a:pt x="3314113" y="0"/>
                </a:moveTo>
                <a:lnTo>
                  <a:pt x="3253232" y="311"/>
                </a:lnTo>
                <a:lnTo>
                  <a:pt x="3192616" y="1241"/>
                </a:lnTo>
                <a:lnTo>
                  <a:pt x="3132277" y="2784"/>
                </a:lnTo>
                <a:lnTo>
                  <a:pt x="3072222" y="4936"/>
                </a:lnTo>
                <a:lnTo>
                  <a:pt x="3012461" y="7690"/>
                </a:lnTo>
                <a:lnTo>
                  <a:pt x="2953004" y="11042"/>
                </a:lnTo>
                <a:lnTo>
                  <a:pt x="2893859" y="14986"/>
                </a:lnTo>
                <a:lnTo>
                  <a:pt x="2835037" y="19517"/>
                </a:lnTo>
                <a:lnTo>
                  <a:pt x="2776546" y="24630"/>
                </a:lnTo>
                <a:lnTo>
                  <a:pt x="2718397" y="30319"/>
                </a:lnTo>
                <a:lnTo>
                  <a:pt x="2660597" y="36578"/>
                </a:lnTo>
                <a:lnTo>
                  <a:pt x="2603158" y="43404"/>
                </a:lnTo>
                <a:lnTo>
                  <a:pt x="2546087" y="50790"/>
                </a:lnTo>
                <a:lnTo>
                  <a:pt x="2489395" y="58730"/>
                </a:lnTo>
                <a:lnTo>
                  <a:pt x="2433090" y="67221"/>
                </a:lnTo>
                <a:lnTo>
                  <a:pt x="2377183" y="76256"/>
                </a:lnTo>
                <a:lnTo>
                  <a:pt x="2321682" y="85830"/>
                </a:lnTo>
                <a:lnTo>
                  <a:pt x="2266597" y="95937"/>
                </a:lnTo>
                <a:lnTo>
                  <a:pt x="2211937" y="106573"/>
                </a:lnTo>
                <a:lnTo>
                  <a:pt x="2157711" y="117733"/>
                </a:lnTo>
                <a:lnTo>
                  <a:pt x="2103930" y="129410"/>
                </a:lnTo>
                <a:lnTo>
                  <a:pt x="2050602" y="141599"/>
                </a:lnTo>
                <a:lnTo>
                  <a:pt x="1997736" y="154296"/>
                </a:lnTo>
                <a:lnTo>
                  <a:pt x="1945342" y="167494"/>
                </a:lnTo>
                <a:lnTo>
                  <a:pt x="1893430" y="181189"/>
                </a:lnTo>
                <a:lnTo>
                  <a:pt x="1842008" y="195376"/>
                </a:lnTo>
                <a:lnTo>
                  <a:pt x="1791087" y="210048"/>
                </a:lnTo>
                <a:lnTo>
                  <a:pt x="1740675" y="225201"/>
                </a:lnTo>
                <a:lnTo>
                  <a:pt x="1690782" y="240829"/>
                </a:lnTo>
                <a:lnTo>
                  <a:pt x="1641416" y="256927"/>
                </a:lnTo>
                <a:lnTo>
                  <a:pt x="1592589" y="273490"/>
                </a:lnTo>
                <a:lnTo>
                  <a:pt x="1544308" y="290512"/>
                </a:lnTo>
                <a:lnTo>
                  <a:pt x="1496583" y="307988"/>
                </a:lnTo>
                <a:lnTo>
                  <a:pt x="1449424" y="325912"/>
                </a:lnTo>
                <a:lnTo>
                  <a:pt x="1402840" y="344281"/>
                </a:lnTo>
                <a:lnTo>
                  <a:pt x="1356841" y="363087"/>
                </a:lnTo>
                <a:lnTo>
                  <a:pt x="1311434" y="382326"/>
                </a:lnTo>
                <a:lnTo>
                  <a:pt x="1266631" y="401992"/>
                </a:lnTo>
                <a:lnTo>
                  <a:pt x="1222441" y="422081"/>
                </a:lnTo>
                <a:lnTo>
                  <a:pt x="1178872" y="442586"/>
                </a:lnTo>
                <a:lnTo>
                  <a:pt x="1135934" y="463503"/>
                </a:lnTo>
                <a:lnTo>
                  <a:pt x="1093637" y="484826"/>
                </a:lnTo>
                <a:lnTo>
                  <a:pt x="1051989" y="506550"/>
                </a:lnTo>
                <a:lnTo>
                  <a:pt x="1011001" y="528670"/>
                </a:lnTo>
                <a:lnTo>
                  <a:pt x="970681" y="551180"/>
                </a:lnTo>
                <a:lnTo>
                  <a:pt x="931039" y="574075"/>
                </a:lnTo>
                <a:lnTo>
                  <a:pt x="892084" y="597349"/>
                </a:lnTo>
                <a:lnTo>
                  <a:pt x="853826" y="620998"/>
                </a:lnTo>
                <a:lnTo>
                  <a:pt x="816274" y="645015"/>
                </a:lnTo>
                <a:lnTo>
                  <a:pt x="779437" y="669397"/>
                </a:lnTo>
                <a:lnTo>
                  <a:pt x="743325" y="694136"/>
                </a:lnTo>
                <a:lnTo>
                  <a:pt x="707947" y="719229"/>
                </a:lnTo>
                <a:lnTo>
                  <a:pt x="673313" y="744669"/>
                </a:lnTo>
                <a:lnTo>
                  <a:pt x="639431" y="770452"/>
                </a:lnTo>
                <a:lnTo>
                  <a:pt x="606312" y="796572"/>
                </a:lnTo>
                <a:lnTo>
                  <a:pt x="573963" y="823024"/>
                </a:lnTo>
                <a:lnTo>
                  <a:pt x="542396" y="849802"/>
                </a:lnTo>
                <a:lnTo>
                  <a:pt x="511619" y="876901"/>
                </a:lnTo>
                <a:lnTo>
                  <a:pt x="481642" y="904317"/>
                </a:lnTo>
                <a:lnTo>
                  <a:pt x="452473" y="932042"/>
                </a:lnTo>
                <a:lnTo>
                  <a:pt x="424123" y="960073"/>
                </a:lnTo>
                <a:lnTo>
                  <a:pt x="396600" y="988404"/>
                </a:lnTo>
                <a:lnTo>
                  <a:pt x="369915" y="1017029"/>
                </a:lnTo>
                <a:lnTo>
                  <a:pt x="344076" y="1045944"/>
                </a:lnTo>
                <a:lnTo>
                  <a:pt x="319092" y="1075143"/>
                </a:lnTo>
                <a:lnTo>
                  <a:pt x="271730" y="1134371"/>
                </a:lnTo>
                <a:lnTo>
                  <a:pt x="227903" y="1194670"/>
                </a:lnTo>
                <a:lnTo>
                  <a:pt x="187686" y="1256000"/>
                </a:lnTo>
                <a:lnTo>
                  <a:pt x="151155" y="1318316"/>
                </a:lnTo>
                <a:lnTo>
                  <a:pt x="118383" y="1381577"/>
                </a:lnTo>
                <a:lnTo>
                  <a:pt x="89446" y="1445740"/>
                </a:lnTo>
                <a:lnTo>
                  <a:pt x="64418" y="1510762"/>
                </a:lnTo>
                <a:lnTo>
                  <a:pt x="43376" y="1576601"/>
                </a:lnTo>
                <a:lnTo>
                  <a:pt x="26392" y="1643214"/>
                </a:lnTo>
                <a:lnTo>
                  <a:pt x="13543" y="1710560"/>
                </a:lnTo>
                <a:lnTo>
                  <a:pt x="4903" y="1778595"/>
                </a:lnTo>
                <a:lnTo>
                  <a:pt x="547" y="1847276"/>
                </a:lnTo>
                <a:lnTo>
                  <a:pt x="0" y="1881846"/>
                </a:lnTo>
                <a:lnTo>
                  <a:pt x="547" y="1916416"/>
                </a:lnTo>
                <a:lnTo>
                  <a:pt x="4903" y="1985098"/>
                </a:lnTo>
                <a:lnTo>
                  <a:pt x="13543" y="2053133"/>
                </a:lnTo>
                <a:lnTo>
                  <a:pt x="26392" y="2120478"/>
                </a:lnTo>
                <a:lnTo>
                  <a:pt x="43376" y="2187092"/>
                </a:lnTo>
                <a:lnTo>
                  <a:pt x="64418" y="2252931"/>
                </a:lnTo>
                <a:lnTo>
                  <a:pt x="89446" y="2317953"/>
                </a:lnTo>
                <a:lnTo>
                  <a:pt x="118383" y="2382116"/>
                </a:lnTo>
                <a:lnTo>
                  <a:pt x="151155" y="2445377"/>
                </a:lnTo>
                <a:lnTo>
                  <a:pt x="187686" y="2507693"/>
                </a:lnTo>
                <a:lnTo>
                  <a:pt x="227903" y="2569022"/>
                </a:lnTo>
                <a:lnTo>
                  <a:pt x="271730" y="2629322"/>
                </a:lnTo>
                <a:lnTo>
                  <a:pt x="319092" y="2688550"/>
                </a:lnTo>
                <a:lnTo>
                  <a:pt x="344076" y="2717749"/>
                </a:lnTo>
                <a:lnTo>
                  <a:pt x="369915" y="2746664"/>
                </a:lnTo>
                <a:lnTo>
                  <a:pt x="396600" y="2775289"/>
                </a:lnTo>
                <a:lnTo>
                  <a:pt x="424123" y="2803620"/>
                </a:lnTo>
                <a:lnTo>
                  <a:pt x="452473" y="2831651"/>
                </a:lnTo>
                <a:lnTo>
                  <a:pt x="481642" y="2859377"/>
                </a:lnTo>
                <a:lnTo>
                  <a:pt x="511619" y="2886792"/>
                </a:lnTo>
                <a:lnTo>
                  <a:pt x="542396" y="2913891"/>
                </a:lnTo>
                <a:lnTo>
                  <a:pt x="573963" y="2940669"/>
                </a:lnTo>
                <a:lnTo>
                  <a:pt x="606312" y="2967121"/>
                </a:lnTo>
                <a:lnTo>
                  <a:pt x="639431" y="2993241"/>
                </a:lnTo>
                <a:lnTo>
                  <a:pt x="673313" y="3019024"/>
                </a:lnTo>
                <a:lnTo>
                  <a:pt x="707947" y="3044464"/>
                </a:lnTo>
                <a:lnTo>
                  <a:pt x="743325" y="3069557"/>
                </a:lnTo>
                <a:lnTo>
                  <a:pt x="779437" y="3094297"/>
                </a:lnTo>
                <a:lnTo>
                  <a:pt x="816274" y="3118678"/>
                </a:lnTo>
                <a:lnTo>
                  <a:pt x="853826" y="3142696"/>
                </a:lnTo>
                <a:lnTo>
                  <a:pt x="892084" y="3166344"/>
                </a:lnTo>
                <a:lnTo>
                  <a:pt x="931039" y="3189619"/>
                </a:lnTo>
                <a:lnTo>
                  <a:pt x="970681" y="3212513"/>
                </a:lnTo>
                <a:lnTo>
                  <a:pt x="1011001" y="3235023"/>
                </a:lnTo>
                <a:lnTo>
                  <a:pt x="1051989" y="3257143"/>
                </a:lnTo>
                <a:lnTo>
                  <a:pt x="1093637" y="3278867"/>
                </a:lnTo>
                <a:lnTo>
                  <a:pt x="1135934" y="3300190"/>
                </a:lnTo>
                <a:lnTo>
                  <a:pt x="1178872" y="3321107"/>
                </a:lnTo>
                <a:lnTo>
                  <a:pt x="1222441" y="3341612"/>
                </a:lnTo>
                <a:lnTo>
                  <a:pt x="1266631" y="3361701"/>
                </a:lnTo>
                <a:lnTo>
                  <a:pt x="1311434" y="3381367"/>
                </a:lnTo>
                <a:lnTo>
                  <a:pt x="1356841" y="3400606"/>
                </a:lnTo>
                <a:lnTo>
                  <a:pt x="1402840" y="3419413"/>
                </a:lnTo>
                <a:lnTo>
                  <a:pt x="1449424" y="3437781"/>
                </a:lnTo>
                <a:lnTo>
                  <a:pt x="1496583" y="3455706"/>
                </a:lnTo>
                <a:lnTo>
                  <a:pt x="1544308" y="3473182"/>
                </a:lnTo>
                <a:lnTo>
                  <a:pt x="1592589" y="3490204"/>
                </a:lnTo>
                <a:lnTo>
                  <a:pt x="1641416" y="3506767"/>
                </a:lnTo>
                <a:lnTo>
                  <a:pt x="1690782" y="3522865"/>
                </a:lnTo>
                <a:lnTo>
                  <a:pt x="1740675" y="3538493"/>
                </a:lnTo>
                <a:lnTo>
                  <a:pt x="1791087" y="3553645"/>
                </a:lnTo>
                <a:lnTo>
                  <a:pt x="1842008" y="3568318"/>
                </a:lnTo>
                <a:lnTo>
                  <a:pt x="1893430" y="3582504"/>
                </a:lnTo>
                <a:lnTo>
                  <a:pt x="1945342" y="3596199"/>
                </a:lnTo>
                <a:lnTo>
                  <a:pt x="1997736" y="3609398"/>
                </a:lnTo>
                <a:lnTo>
                  <a:pt x="2050602" y="3622094"/>
                </a:lnTo>
                <a:lnTo>
                  <a:pt x="2103930" y="3634284"/>
                </a:lnTo>
                <a:lnTo>
                  <a:pt x="2157711" y="3645961"/>
                </a:lnTo>
                <a:lnTo>
                  <a:pt x="2211937" y="3657120"/>
                </a:lnTo>
                <a:lnTo>
                  <a:pt x="2266597" y="3667756"/>
                </a:lnTo>
                <a:lnTo>
                  <a:pt x="2321682" y="3677864"/>
                </a:lnTo>
                <a:lnTo>
                  <a:pt x="2377183" y="3687438"/>
                </a:lnTo>
                <a:lnTo>
                  <a:pt x="2433090" y="3696472"/>
                </a:lnTo>
                <a:lnTo>
                  <a:pt x="2489395" y="3704963"/>
                </a:lnTo>
                <a:lnTo>
                  <a:pt x="2546087" y="3712904"/>
                </a:lnTo>
                <a:lnTo>
                  <a:pt x="2603158" y="3720290"/>
                </a:lnTo>
                <a:lnTo>
                  <a:pt x="2660597" y="3727115"/>
                </a:lnTo>
                <a:lnTo>
                  <a:pt x="2718397" y="3733375"/>
                </a:lnTo>
                <a:lnTo>
                  <a:pt x="2776546" y="3739064"/>
                </a:lnTo>
                <a:lnTo>
                  <a:pt x="2835037" y="3744176"/>
                </a:lnTo>
                <a:lnTo>
                  <a:pt x="2893859" y="3748707"/>
                </a:lnTo>
                <a:lnTo>
                  <a:pt x="2953004" y="3752651"/>
                </a:lnTo>
                <a:lnTo>
                  <a:pt x="3012461" y="3756003"/>
                </a:lnTo>
                <a:lnTo>
                  <a:pt x="3072222" y="3758758"/>
                </a:lnTo>
                <a:lnTo>
                  <a:pt x="3132277" y="3760909"/>
                </a:lnTo>
                <a:lnTo>
                  <a:pt x="3192616" y="3762453"/>
                </a:lnTo>
                <a:lnTo>
                  <a:pt x="3253232" y="3763383"/>
                </a:lnTo>
                <a:lnTo>
                  <a:pt x="3314113" y="3763694"/>
                </a:lnTo>
                <a:lnTo>
                  <a:pt x="3374994" y="3763383"/>
                </a:lnTo>
                <a:lnTo>
                  <a:pt x="3435609" y="3762453"/>
                </a:lnTo>
                <a:lnTo>
                  <a:pt x="3495949" y="3760909"/>
                </a:lnTo>
                <a:lnTo>
                  <a:pt x="3556004" y="3758758"/>
                </a:lnTo>
                <a:lnTo>
                  <a:pt x="3615765" y="3756003"/>
                </a:lnTo>
                <a:lnTo>
                  <a:pt x="3675222" y="3752651"/>
                </a:lnTo>
                <a:lnTo>
                  <a:pt x="3734367" y="3748707"/>
                </a:lnTo>
                <a:lnTo>
                  <a:pt x="3793189" y="3744176"/>
                </a:lnTo>
                <a:lnTo>
                  <a:pt x="3851679" y="3739064"/>
                </a:lnTo>
                <a:lnTo>
                  <a:pt x="3909829" y="3733375"/>
                </a:lnTo>
                <a:lnTo>
                  <a:pt x="3967629" y="3727115"/>
                </a:lnTo>
                <a:lnTo>
                  <a:pt x="4025068" y="3720290"/>
                </a:lnTo>
                <a:lnTo>
                  <a:pt x="4082139" y="3712904"/>
                </a:lnTo>
                <a:lnTo>
                  <a:pt x="4138831" y="3704963"/>
                </a:lnTo>
                <a:lnTo>
                  <a:pt x="4195136" y="3696472"/>
                </a:lnTo>
                <a:lnTo>
                  <a:pt x="4251043" y="3687438"/>
                </a:lnTo>
                <a:lnTo>
                  <a:pt x="4306544" y="3677864"/>
                </a:lnTo>
                <a:lnTo>
                  <a:pt x="4361629" y="3667756"/>
                </a:lnTo>
                <a:lnTo>
                  <a:pt x="4416289" y="3657120"/>
                </a:lnTo>
                <a:lnTo>
                  <a:pt x="4470515" y="3645961"/>
                </a:lnTo>
                <a:lnTo>
                  <a:pt x="4524296" y="3634284"/>
                </a:lnTo>
                <a:lnTo>
                  <a:pt x="4577625" y="3622094"/>
                </a:lnTo>
                <a:lnTo>
                  <a:pt x="4630490" y="3609398"/>
                </a:lnTo>
                <a:lnTo>
                  <a:pt x="4682884" y="3596199"/>
                </a:lnTo>
                <a:lnTo>
                  <a:pt x="4734796" y="3582504"/>
                </a:lnTo>
                <a:lnTo>
                  <a:pt x="4786218" y="3568318"/>
                </a:lnTo>
                <a:lnTo>
                  <a:pt x="4837139" y="3553645"/>
                </a:lnTo>
                <a:lnTo>
                  <a:pt x="4887552" y="3538493"/>
                </a:lnTo>
                <a:lnTo>
                  <a:pt x="4937445" y="3522865"/>
                </a:lnTo>
                <a:lnTo>
                  <a:pt x="4986810" y="3506767"/>
                </a:lnTo>
                <a:lnTo>
                  <a:pt x="5035638" y="3490204"/>
                </a:lnTo>
                <a:lnTo>
                  <a:pt x="5083919" y="3473182"/>
                </a:lnTo>
                <a:lnTo>
                  <a:pt x="5131643" y="3455706"/>
                </a:lnTo>
                <a:lnTo>
                  <a:pt x="5178802" y="3437781"/>
                </a:lnTo>
                <a:lnTo>
                  <a:pt x="5225386" y="3419413"/>
                </a:lnTo>
                <a:lnTo>
                  <a:pt x="5271386" y="3400606"/>
                </a:lnTo>
                <a:lnTo>
                  <a:pt x="5316792" y="3381367"/>
                </a:lnTo>
                <a:lnTo>
                  <a:pt x="5361595" y="3361701"/>
                </a:lnTo>
                <a:lnTo>
                  <a:pt x="5405786" y="3341612"/>
                </a:lnTo>
                <a:lnTo>
                  <a:pt x="5449355" y="3321107"/>
                </a:lnTo>
                <a:lnTo>
                  <a:pt x="5492293" y="3300190"/>
                </a:lnTo>
                <a:lnTo>
                  <a:pt x="5534590" y="3278867"/>
                </a:lnTo>
                <a:lnTo>
                  <a:pt x="5576238" y="3257143"/>
                </a:lnTo>
                <a:lnTo>
                  <a:pt x="5617226" y="3235023"/>
                </a:lnTo>
                <a:lnTo>
                  <a:pt x="5657546" y="3212513"/>
                </a:lnTo>
                <a:lnTo>
                  <a:pt x="5697188" y="3189619"/>
                </a:lnTo>
                <a:lnTo>
                  <a:pt x="5736142" y="3166344"/>
                </a:lnTo>
                <a:lnTo>
                  <a:pt x="5774400" y="3142696"/>
                </a:lnTo>
                <a:lnTo>
                  <a:pt x="5811953" y="3118678"/>
                </a:lnTo>
                <a:lnTo>
                  <a:pt x="5848789" y="3094297"/>
                </a:lnTo>
                <a:lnTo>
                  <a:pt x="5884901" y="3069557"/>
                </a:lnTo>
                <a:lnTo>
                  <a:pt x="5920279" y="3044464"/>
                </a:lnTo>
                <a:lnTo>
                  <a:pt x="5954914" y="3019024"/>
                </a:lnTo>
                <a:lnTo>
                  <a:pt x="5988796" y="2993241"/>
                </a:lnTo>
                <a:lnTo>
                  <a:pt x="6021915" y="2967121"/>
                </a:lnTo>
                <a:lnTo>
                  <a:pt x="6054263" y="2940669"/>
                </a:lnTo>
                <a:lnTo>
                  <a:pt x="6085831" y="2913891"/>
                </a:lnTo>
                <a:lnTo>
                  <a:pt x="6116608" y="2886792"/>
                </a:lnTo>
                <a:lnTo>
                  <a:pt x="6146585" y="2859377"/>
                </a:lnTo>
                <a:lnTo>
                  <a:pt x="6175754" y="2831651"/>
                </a:lnTo>
                <a:lnTo>
                  <a:pt x="6204104" y="2803620"/>
                </a:lnTo>
                <a:lnTo>
                  <a:pt x="6231626" y="2775289"/>
                </a:lnTo>
                <a:lnTo>
                  <a:pt x="6258312" y="2746664"/>
                </a:lnTo>
                <a:lnTo>
                  <a:pt x="6284151" y="2717749"/>
                </a:lnTo>
                <a:lnTo>
                  <a:pt x="6309135" y="2688550"/>
                </a:lnTo>
                <a:lnTo>
                  <a:pt x="6356497" y="2629322"/>
                </a:lnTo>
                <a:lnTo>
                  <a:pt x="6400324" y="2569022"/>
                </a:lnTo>
                <a:lnTo>
                  <a:pt x="6440540" y="2507693"/>
                </a:lnTo>
                <a:lnTo>
                  <a:pt x="6477072" y="2445377"/>
                </a:lnTo>
                <a:lnTo>
                  <a:pt x="6509844" y="2382116"/>
                </a:lnTo>
                <a:lnTo>
                  <a:pt x="6538781" y="2317953"/>
                </a:lnTo>
                <a:lnTo>
                  <a:pt x="6563808" y="2252931"/>
                </a:lnTo>
                <a:lnTo>
                  <a:pt x="6584851" y="2187092"/>
                </a:lnTo>
                <a:lnTo>
                  <a:pt x="6601835" y="2120478"/>
                </a:lnTo>
                <a:lnTo>
                  <a:pt x="6614684" y="2053133"/>
                </a:lnTo>
                <a:lnTo>
                  <a:pt x="6623323" y="1985098"/>
                </a:lnTo>
                <a:lnTo>
                  <a:pt x="6627679" y="1916416"/>
                </a:lnTo>
                <a:lnTo>
                  <a:pt x="6628227" y="1881846"/>
                </a:lnTo>
                <a:lnTo>
                  <a:pt x="6627679" y="1847276"/>
                </a:lnTo>
                <a:lnTo>
                  <a:pt x="6623323" y="1778595"/>
                </a:lnTo>
                <a:lnTo>
                  <a:pt x="6614684" y="1710560"/>
                </a:lnTo>
                <a:lnTo>
                  <a:pt x="6601835" y="1643214"/>
                </a:lnTo>
                <a:lnTo>
                  <a:pt x="6584851" y="1576601"/>
                </a:lnTo>
                <a:lnTo>
                  <a:pt x="6563808" y="1510762"/>
                </a:lnTo>
                <a:lnTo>
                  <a:pt x="6538781" y="1445740"/>
                </a:lnTo>
                <a:lnTo>
                  <a:pt x="6509844" y="1381577"/>
                </a:lnTo>
                <a:lnTo>
                  <a:pt x="6477072" y="1318316"/>
                </a:lnTo>
                <a:lnTo>
                  <a:pt x="6440540" y="1256000"/>
                </a:lnTo>
                <a:lnTo>
                  <a:pt x="6400324" y="1194670"/>
                </a:lnTo>
                <a:lnTo>
                  <a:pt x="6356497" y="1134371"/>
                </a:lnTo>
                <a:lnTo>
                  <a:pt x="6309135" y="1075143"/>
                </a:lnTo>
                <a:lnTo>
                  <a:pt x="6284151" y="1045944"/>
                </a:lnTo>
                <a:lnTo>
                  <a:pt x="6258312" y="1017029"/>
                </a:lnTo>
                <a:lnTo>
                  <a:pt x="6231626" y="988404"/>
                </a:lnTo>
                <a:lnTo>
                  <a:pt x="6204104" y="960073"/>
                </a:lnTo>
                <a:lnTo>
                  <a:pt x="6175754" y="932042"/>
                </a:lnTo>
                <a:lnTo>
                  <a:pt x="6146585" y="904317"/>
                </a:lnTo>
                <a:lnTo>
                  <a:pt x="6116608" y="876901"/>
                </a:lnTo>
                <a:lnTo>
                  <a:pt x="6085831" y="849802"/>
                </a:lnTo>
                <a:lnTo>
                  <a:pt x="6054263" y="823024"/>
                </a:lnTo>
                <a:lnTo>
                  <a:pt x="6021915" y="796572"/>
                </a:lnTo>
                <a:lnTo>
                  <a:pt x="5988796" y="770452"/>
                </a:lnTo>
                <a:lnTo>
                  <a:pt x="5954914" y="744669"/>
                </a:lnTo>
                <a:lnTo>
                  <a:pt x="5920279" y="719229"/>
                </a:lnTo>
                <a:lnTo>
                  <a:pt x="5884901" y="694136"/>
                </a:lnTo>
                <a:lnTo>
                  <a:pt x="5848789" y="669397"/>
                </a:lnTo>
                <a:lnTo>
                  <a:pt x="5811953" y="645015"/>
                </a:lnTo>
                <a:lnTo>
                  <a:pt x="5774400" y="620998"/>
                </a:lnTo>
                <a:lnTo>
                  <a:pt x="5736142" y="597349"/>
                </a:lnTo>
                <a:lnTo>
                  <a:pt x="5697188" y="574075"/>
                </a:lnTo>
                <a:lnTo>
                  <a:pt x="5657546" y="551180"/>
                </a:lnTo>
                <a:lnTo>
                  <a:pt x="5617226" y="528670"/>
                </a:lnTo>
                <a:lnTo>
                  <a:pt x="5576238" y="506550"/>
                </a:lnTo>
                <a:lnTo>
                  <a:pt x="5534590" y="484826"/>
                </a:lnTo>
                <a:lnTo>
                  <a:pt x="5492293" y="463503"/>
                </a:lnTo>
                <a:lnTo>
                  <a:pt x="5449355" y="442586"/>
                </a:lnTo>
                <a:lnTo>
                  <a:pt x="5405786" y="422081"/>
                </a:lnTo>
                <a:lnTo>
                  <a:pt x="5361595" y="401992"/>
                </a:lnTo>
                <a:lnTo>
                  <a:pt x="5316792" y="382326"/>
                </a:lnTo>
                <a:lnTo>
                  <a:pt x="5271386" y="363087"/>
                </a:lnTo>
                <a:lnTo>
                  <a:pt x="5225386" y="344281"/>
                </a:lnTo>
                <a:lnTo>
                  <a:pt x="5178802" y="325912"/>
                </a:lnTo>
                <a:lnTo>
                  <a:pt x="5131643" y="307988"/>
                </a:lnTo>
                <a:lnTo>
                  <a:pt x="5083919" y="290512"/>
                </a:lnTo>
                <a:lnTo>
                  <a:pt x="5035638" y="273490"/>
                </a:lnTo>
                <a:lnTo>
                  <a:pt x="4986810" y="256927"/>
                </a:lnTo>
                <a:lnTo>
                  <a:pt x="4937445" y="240829"/>
                </a:lnTo>
                <a:lnTo>
                  <a:pt x="4887552" y="225201"/>
                </a:lnTo>
                <a:lnTo>
                  <a:pt x="4837139" y="210048"/>
                </a:lnTo>
                <a:lnTo>
                  <a:pt x="4786218" y="195376"/>
                </a:lnTo>
                <a:lnTo>
                  <a:pt x="4734796" y="181189"/>
                </a:lnTo>
                <a:lnTo>
                  <a:pt x="4682884" y="167494"/>
                </a:lnTo>
                <a:lnTo>
                  <a:pt x="4630490" y="154296"/>
                </a:lnTo>
                <a:lnTo>
                  <a:pt x="4577625" y="141599"/>
                </a:lnTo>
                <a:lnTo>
                  <a:pt x="4524296" y="129410"/>
                </a:lnTo>
                <a:lnTo>
                  <a:pt x="4470515" y="117733"/>
                </a:lnTo>
                <a:lnTo>
                  <a:pt x="4416289" y="106573"/>
                </a:lnTo>
                <a:lnTo>
                  <a:pt x="4361629" y="95937"/>
                </a:lnTo>
                <a:lnTo>
                  <a:pt x="4306544" y="85830"/>
                </a:lnTo>
                <a:lnTo>
                  <a:pt x="4251043" y="76256"/>
                </a:lnTo>
                <a:lnTo>
                  <a:pt x="4195136" y="67221"/>
                </a:lnTo>
                <a:lnTo>
                  <a:pt x="4138831" y="58730"/>
                </a:lnTo>
                <a:lnTo>
                  <a:pt x="4082139" y="50790"/>
                </a:lnTo>
                <a:lnTo>
                  <a:pt x="4025068" y="43404"/>
                </a:lnTo>
                <a:lnTo>
                  <a:pt x="3967629" y="36578"/>
                </a:lnTo>
                <a:lnTo>
                  <a:pt x="3909829" y="30319"/>
                </a:lnTo>
                <a:lnTo>
                  <a:pt x="3851679" y="24630"/>
                </a:lnTo>
                <a:lnTo>
                  <a:pt x="3793189" y="19517"/>
                </a:lnTo>
                <a:lnTo>
                  <a:pt x="3734367" y="14986"/>
                </a:lnTo>
                <a:lnTo>
                  <a:pt x="3675222" y="11042"/>
                </a:lnTo>
                <a:lnTo>
                  <a:pt x="3615765" y="7690"/>
                </a:lnTo>
                <a:lnTo>
                  <a:pt x="3556004" y="4936"/>
                </a:lnTo>
                <a:lnTo>
                  <a:pt x="3495949" y="2784"/>
                </a:lnTo>
                <a:lnTo>
                  <a:pt x="3435609" y="1241"/>
                </a:lnTo>
                <a:lnTo>
                  <a:pt x="3374994" y="311"/>
                </a:lnTo>
                <a:lnTo>
                  <a:pt x="331411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44173" y="4453128"/>
            <a:ext cx="397827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3500" b="1" dirty="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sz="35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Calibri"/>
                <a:cs typeface="Calibri"/>
              </a:rPr>
              <a:t>Note-</a:t>
            </a:r>
            <a:r>
              <a:rPr sz="3500" b="1" spc="-35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30" dirty="0">
                <a:solidFill>
                  <a:srgbClr val="FFFF00"/>
                </a:solidFill>
                <a:latin typeface="Calibri"/>
                <a:cs typeface="Calibri"/>
              </a:rPr>
              <a:t>internet- </a:t>
            </a:r>
            <a:r>
              <a:rPr sz="3500" spc="-10" dirty="0">
                <a:solidFill>
                  <a:srgbClr val="FFFF00"/>
                </a:solidFill>
                <a:latin typeface="Calibri"/>
                <a:cs typeface="Calibri"/>
              </a:rPr>
              <a:t>facing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7536" y="2168313"/>
            <a:ext cx="5669915" cy="55391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313055" marR="304800" indent="-635" algn="ctr">
              <a:lnSpc>
                <a:spcPct val="106900"/>
              </a:lnSpc>
              <a:spcBef>
                <a:spcPts val="95"/>
              </a:spcBef>
              <a:tabLst>
                <a:tab pos="3465829" algn="l"/>
              </a:tabLst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 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marL="12065" marR="5080" algn="ctr">
              <a:lnSpc>
                <a:spcPct val="110900"/>
              </a:lnSpc>
              <a:spcBef>
                <a:spcPts val="85"/>
              </a:spcBef>
            </a:pP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6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6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7030A0"/>
                </a:solidFill>
                <a:latin typeface="Calibri"/>
                <a:cs typeface="Calibri"/>
              </a:rPr>
              <a:t>Balancer </a:t>
            </a:r>
            <a:r>
              <a:rPr sz="4600" b="1" dirty="0">
                <a:solidFill>
                  <a:srgbClr val="7030A0"/>
                </a:solidFill>
                <a:latin typeface="Calibri"/>
                <a:cs typeface="Calibri"/>
              </a:rPr>
              <a:t>Internal</a:t>
            </a:r>
            <a:r>
              <a:rPr sz="4600" b="1" spc="-1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600" b="1" spc="-25" dirty="0">
                <a:solidFill>
                  <a:srgbClr val="7030A0"/>
                </a:solidFill>
                <a:latin typeface="Calibri"/>
                <a:cs typeface="Calibri"/>
              </a:rPr>
              <a:t>LB</a:t>
            </a:r>
            <a:endParaRPr sz="4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9607" y="42164"/>
            <a:ext cx="56711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75" dirty="0"/>
              <a:t> </a:t>
            </a:r>
            <a:r>
              <a:rPr sz="4200" dirty="0"/>
              <a:t>EKS</a:t>
            </a:r>
            <a:r>
              <a:rPr sz="4200" spc="-70" dirty="0"/>
              <a:t> </a:t>
            </a:r>
            <a:r>
              <a:rPr sz="4200" dirty="0"/>
              <a:t>NLB</a:t>
            </a:r>
            <a:r>
              <a:rPr sz="4200" spc="-75" dirty="0"/>
              <a:t> </a:t>
            </a:r>
            <a:r>
              <a:rPr sz="4200" dirty="0"/>
              <a:t>–</a:t>
            </a:r>
            <a:r>
              <a:rPr sz="4200" spc="-75" dirty="0"/>
              <a:t> </a:t>
            </a:r>
            <a:r>
              <a:rPr sz="4200" dirty="0">
                <a:solidFill>
                  <a:srgbClr val="0070C0"/>
                </a:solidFill>
              </a:rPr>
              <a:t>Internal</a:t>
            </a:r>
            <a:r>
              <a:rPr sz="4200" spc="-75" dirty="0">
                <a:solidFill>
                  <a:srgbClr val="0070C0"/>
                </a:solidFill>
              </a:rPr>
              <a:t> </a:t>
            </a:r>
            <a:r>
              <a:rPr sz="4200" spc="-25" dirty="0">
                <a:solidFill>
                  <a:srgbClr val="0070C0"/>
                </a:solidFill>
              </a:rPr>
              <a:t>LB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5224" y="3498596"/>
            <a:ext cx="13474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7305" marR="5080" indent="-1524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 </a:t>
            </a: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55956" y="1801031"/>
            <a:ext cx="9765030" cy="5424805"/>
            <a:chOff x="4255956" y="1801031"/>
            <a:chExt cx="9765030" cy="5424805"/>
          </a:xfrm>
        </p:grpSpPr>
        <p:sp>
          <p:nvSpPr>
            <p:cNvPr id="9" name="object 9"/>
            <p:cNvSpPr/>
            <p:nvPr/>
          </p:nvSpPr>
          <p:spPr>
            <a:xfrm>
              <a:off x="5496738" y="5895251"/>
              <a:ext cx="3554729" cy="1330325"/>
            </a:xfrm>
            <a:custGeom>
              <a:avLst/>
              <a:gdLst/>
              <a:ahLst/>
              <a:cxnLst/>
              <a:rect l="l" t="t" r="r" b="b"/>
              <a:pathLst>
                <a:path w="3554729" h="1330325">
                  <a:moveTo>
                    <a:pt x="3554453" y="0"/>
                  </a:moveTo>
                  <a:lnTo>
                    <a:pt x="0" y="0"/>
                  </a:lnTo>
                  <a:lnTo>
                    <a:pt x="0" y="1330222"/>
                  </a:lnTo>
                  <a:lnTo>
                    <a:pt x="3554453" y="1330222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5647" y="6257544"/>
              <a:ext cx="960120" cy="960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183" y="6245352"/>
              <a:ext cx="963168" cy="963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4527" y="6205727"/>
              <a:ext cx="963168" cy="9631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24788" y="3779102"/>
              <a:ext cx="2293620" cy="1523365"/>
            </a:xfrm>
            <a:custGeom>
              <a:avLst/>
              <a:gdLst/>
              <a:ahLst/>
              <a:cxnLst/>
              <a:rect l="l" t="t" r="r" b="b"/>
              <a:pathLst>
                <a:path w="2293619" h="1523364">
                  <a:moveTo>
                    <a:pt x="2293268" y="0"/>
                  </a:moveTo>
                  <a:lnTo>
                    <a:pt x="0" y="0"/>
                  </a:lnTo>
                  <a:lnTo>
                    <a:pt x="0" y="1523147"/>
                  </a:lnTo>
                  <a:lnTo>
                    <a:pt x="2293268" y="1523147"/>
                  </a:lnTo>
                  <a:lnTo>
                    <a:pt x="229326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9288" y="3938016"/>
              <a:ext cx="963168" cy="9601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7631" y="3898392"/>
              <a:ext cx="963167" cy="963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02142" y="6797918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5" y="0"/>
                  </a:moveTo>
                  <a:lnTo>
                    <a:pt x="191115" y="114300"/>
                  </a:lnTo>
                  <a:lnTo>
                    <a:pt x="267317" y="76200"/>
                  </a:lnTo>
                  <a:lnTo>
                    <a:pt x="210165" y="76200"/>
                  </a:lnTo>
                  <a:lnTo>
                    <a:pt x="210165" y="38100"/>
                  </a:lnTo>
                  <a:lnTo>
                    <a:pt x="267314" y="38100"/>
                  </a:lnTo>
                  <a:lnTo>
                    <a:pt x="191115" y="0"/>
                  </a:lnTo>
                  <a:close/>
                </a:path>
                <a:path w="305434" h="114300">
                  <a:moveTo>
                    <a:pt x="191115" y="38100"/>
                  </a:moveTo>
                  <a:lnTo>
                    <a:pt x="1" y="38100"/>
                  </a:lnTo>
                  <a:lnTo>
                    <a:pt x="0" y="76200"/>
                  </a:lnTo>
                  <a:lnTo>
                    <a:pt x="191115" y="76200"/>
                  </a:lnTo>
                  <a:lnTo>
                    <a:pt x="191115" y="38100"/>
                  </a:lnTo>
                  <a:close/>
                </a:path>
                <a:path w="305434" h="114300">
                  <a:moveTo>
                    <a:pt x="267314" y="38100"/>
                  </a:moveTo>
                  <a:lnTo>
                    <a:pt x="210165" y="38100"/>
                  </a:lnTo>
                  <a:lnTo>
                    <a:pt x="210165" y="76200"/>
                  </a:lnTo>
                  <a:lnTo>
                    <a:pt x="267317" y="76200"/>
                  </a:lnTo>
                  <a:lnTo>
                    <a:pt x="305415" y="57151"/>
                  </a:lnTo>
                  <a:lnTo>
                    <a:pt x="267314" y="381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7231" y="4522266"/>
              <a:ext cx="5383530" cy="2390140"/>
            </a:xfrm>
            <a:custGeom>
              <a:avLst/>
              <a:gdLst/>
              <a:ahLst/>
              <a:cxnLst/>
              <a:rect l="l" t="t" r="r" b="b"/>
              <a:pathLst>
                <a:path w="5383530" h="2390140">
                  <a:moveTo>
                    <a:pt x="268249" y="2313762"/>
                  </a:moveTo>
                  <a:lnTo>
                    <a:pt x="114300" y="2313762"/>
                  </a:lnTo>
                  <a:lnTo>
                    <a:pt x="114300" y="2275662"/>
                  </a:lnTo>
                  <a:lnTo>
                    <a:pt x="0" y="2332812"/>
                  </a:lnTo>
                  <a:lnTo>
                    <a:pt x="114300" y="2389962"/>
                  </a:lnTo>
                  <a:lnTo>
                    <a:pt x="114300" y="2351862"/>
                  </a:lnTo>
                  <a:lnTo>
                    <a:pt x="268249" y="2351862"/>
                  </a:lnTo>
                  <a:lnTo>
                    <a:pt x="268249" y="2313762"/>
                  </a:lnTo>
                  <a:close/>
                </a:path>
                <a:path w="5383530" h="2390140">
                  <a:moveTo>
                    <a:pt x="5383250" y="70383"/>
                  </a:moveTo>
                  <a:lnTo>
                    <a:pt x="5382526" y="32296"/>
                  </a:lnTo>
                  <a:lnTo>
                    <a:pt x="5081600" y="38087"/>
                  </a:lnTo>
                  <a:lnTo>
                    <a:pt x="5080876" y="0"/>
                  </a:lnTo>
                  <a:lnTo>
                    <a:pt x="4967694" y="59334"/>
                  </a:lnTo>
                  <a:lnTo>
                    <a:pt x="5083073" y="114274"/>
                  </a:lnTo>
                  <a:lnTo>
                    <a:pt x="5082337" y="76542"/>
                  </a:lnTo>
                  <a:lnTo>
                    <a:pt x="5082337" y="76187"/>
                  </a:lnTo>
                  <a:lnTo>
                    <a:pt x="5383250" y="7038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5956" y="1801031"/>
              <a:ext cx="6913245" cy="3246755"/>
            </a:xfrm>
            <a:custGeom>
              <a:avLst/>
              <a:gdLst/>
              <a:ahLst/>
              <a:cxnLst/>
              <a:rect l="l" t="t" r="r" b="b"/>
              <a:pathLst>
                <a:path w="6913245" h="3246754">
                  <a:moveTo>
                    <a:pt x="6913190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6913190" y="3246360"/>
                  </a:lnTo>
                  <a:lnTo>
                    <a:pt x="69131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09419" y="2337654"/>
              <a:ext cx="2550795" cy="419100"/>
            </a:xfrm>
            <a:custGeom>
              <a:avLst/>
              <a:gdLst/>
              <a:ahLst/>
              <a:cxnLst/>
              <a:rect l="l" t="t" r="r" b="b"/>
              <a:pathLst>
                <a:path w="2550795" h="419100">
                  <a:moveTo>
                    <a:pt x="2550582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2550582" y="419100"/>
                  </a:lnTo>
                  <a:lnTo>
                    <a:pt x="255058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95303" y="2386076"/>
            <a:ext cx="255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LB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00433" y="3596054"/>
            <a:ext cx="2493010" cy="2299335"/>
          </a:xfrm>
          <a:custGeom>
            <a:avLst/>
            <a:gdLst/>
            <a:ahLst/>
            <a:cxnLst/>
            <a:rect l="l" t="t" r="r" b="b"/>
            <a:pathLst>
              <a:path w="2493009" h="2299335">
                <a:moveTo>
                  <a:pt x="2454482" y="1993657"/>
                </a:moveTo>
                <a:lnTo>
                  <a:pt x="2454482" y="2299196"/>
                </a:lnTo>
                <a:lnTo>
                  <a:pt x="2492582" y="2299196"/>
                </a:lnTo>
                <a:lnTo>
                  <a:pt x="2492582" y="2012707"/>
                </a:lnTo>
                <a:lnTo>
                  <a:pt x="2473532" y="2012707"/>
                </a:lnTo>
                <a:lnTo>
                  <a:pt x="2454482" y="1993657"/>
                </a:lnTo>
                <a:close/>
              </a:path>
              <a:path w="2493009" h="2299335">
                <a:moveTo>
                  <a:pt x="76200" y="95250"/>
                </a:moveTo>
                <a:lnTo>
                  <a:pt x="38100" y="95250"/>
                </a:lnTo>
                <a:lnTo>
                  <a:pt x="38100" y="1993657"/>
                </a:lnTo>
                <a:lnTo>
                  <a:pt x="39597" y="2001072"/>
                </a:lnTo>
                <a:lnTo>
                  <a:pt x="43679" y="2007127"/>
                </a:lnTo>
                <a:lnTo>
                  <a:pt x="49735" y="2011210"/>
                </a:lnTo>
                <a:lnTo>
                  <a:pt x="57150" y="2012707"/>
                </a:lnTo>
                <a:lnTo>
                  <a:pt x="2454482" y="2012707"/>
                </a:lnTo>
                <a:lnTo>
                  <a:pt x="2454482" y="1993657"/>
                </a:lnTo>
                <a:lnTo>
                  <a:pt x="76200" y="1993657"/>
                </a:lnTo>
                <a:lnTo>
                  <a:pt x="57150" y="1974607"/>
                </a:lnTo>
                <a:lnTo>
                  <a:pt x="76200" y="1974607"/>
                </a:lnTo>
                <a:lnTo>
                  <a:pt x="76200" y="95250"/>
                </a:lnTo>
                <a:close/>
              </a:path>
              <a:path w="2493009" h="2299335">
                <a:moveTo>
                  <a:pt x="2473532" y="1974607"/>
                </a:moveTo>
                <a:lnTo>
                  <a:pt x="76200" y="1974607"/>
                </a:lnTo>
                <a:lnTo>
                  <a:pt x="76200" y="1993657"/>
                </a:lnTo>
                <a:lnTo>
                  <a:pt x="2454482" y="1993657"/>
                </a:lnTo>
                <a:lnTo>
                  <a:pt x="2473532" y="2012707"/>
                </a:lnTo>
                <a:lnTo>
                  <a:pt x="2492582" y="2012707"/>
                </a:lnTo>
                <a:lnTo>
                  <a:pt x="2492582" y="1993657"/>
                </a:lnTo>
                <a:lnTo>
                  <a:pt x="2491084" y="1986242"/>
                </a:lnTo>
                <a:lnTo>
                  <a:pt x="2487002" y="1980187"/>
                </a:lnTo>
                <a:lnTo>
                  <a:pt x="2480946" y="1976104"/>
                </a:lnTo>
                <a:lnTo>
                  <a:pt x="2473532" y="1974607"/>
                </a:lnTo>
                <a:close/>
              </a:path>
              <a:path w="2493009" h="2299335">
                <a:moveTo>
                  <a:pt x="76200" y="1974607"/>
                </a:moveTo>
                <a:lnTo>
                  <a:pt x="57150" y="1974607"/>
                </a:lnTo>
                <a:lnTo>
                  <a:pt x="76200" y="1993657"/>
                </a:lnTo>
                <a:lnTo>
                  <a:pt x="76200" y="1974607"/>
                </a:lnTo>
                <a:close/>
              </a:path>
              <a:path w="2493009" h="22993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2493009" h="22993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70400" y="5925820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6456" y="4612132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24788" y="3779102"/>
            <a:ext cx="229362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52324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App3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4527" y="829055"/>
            <a:ext cx="4800600" cy="6217920"/>
            <a:chOff x="414527" y="829055"/>
            <a:chExt cx="4800600" cy="621792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38575" y="3058805"/>
              <a:ext cx="840740" cy="114300"/>
            </a:xfrm>
            <a:custGeom>
              <a:avLst/>
              <a:gdLst/>
              <a:ahLst/>
              <a:cxnLst/>
              <a:rect l="l" t="t" r="r" b="b"/>
              <a:pathLst>
                <a:path w="840739" h="114300">
                  <a:moveTo>
                    <a:pt x="727381" y="0"/>
                  </a:moveTo>
                  <a:lnTo>
                    <a:pt x="726765" y="38095"/>
                  </a:lnTo>
                  <a:lnTo>
                    <a:pt x="745813" y="38403"/>
                  </a:lnTo>
                  <a:lnTo>
                    <a:pt x="745197" y="76498"/>
                  </a:lnTo>
                  <a:lnTo>
                    <a:pt x="726145" y="76498"/>
                  </a:lnTo>
                  <a:lnTo>
                    <a:pt x="725534" y="114284"/>
                  </a:lnTo>
                  <a:lnTo>
                    <a:pt x="804264" y="76498"/>
                  </a:lnTo>
                  <a:lnTo>
                    <a:pt x="745197" y="76498"/>
                  </a:lnTo>
                  <a:lnTo>
                    <a:pt x="726150" y="76190"/>
                  </a:lnTo>
                  <a:lnTo>
                    <a:pt x="804905" y="76190"/>
                  </a:lnTo>
                  <a:lnTo>
                    <a:pt x="840743" y="58990"/>
                  </a:lnTo>
                  <a:lnTo>
                    <a:pt x="727381" y="0"/>
                  </a:lnTo>
                  <a:close/>
                </a:path>
                <a:path w="840739" h="114300">
                  <a:moveTo>
                    <a:pt x="726765" y="38095"/>
                  </a:moveTo>
                  <a:lnTo>
                    <a:pt x="726150" y="76190"/>
                  </a:lnTo>
                  <a:lnTo>
                    <a:pt x="745197" y="76498"/>
                  </a:lnTo>
                  <a:lnTo>
                    <a:pt x="745813" y="38403"/>
                  </a:lnTo>
                  <a:lnTo>
                    <a:pt x="726765" y="38095"/>
                  </a:lnTo>
                  <a:close/>
                </a:path>
                <a:path w="840739" h="114300">
                  <a:moveTo>
                    <a:pt x="615" y="26358"/>
                  </a:moveTo>
                  <a:lnTo>
                    <a:pt x="0" y="64453"/>
                  </a:lnTo>
                  <a:lnTo>
                    <a:pt x="726150" y="76190"/>
                  </a:lnTo>
                  <a:lnTo>
                    <a:pt x="726765" y="38095"/>
                  </a:lnTo>
                  <a:lnTo>
                    <a:pt x="615" y="2635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6616" y="6083807"/>
              <a:ext cx="1048512" cy="9631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527" y="5654040"/>
              <a:ext cx="917447" cy="91744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48910" y="6619747"/>
            <a:ext cx="1250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14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15042" y="5889752"/>
            <a:ext cx="1120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k8s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Server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30017" y="1609383"/>
            <a:ext cx="9203690" cy="5129530"/>
            <a:chOff x="2230017" y="1609383"/>
            <a:chExt cx="9203690" cy="5129530"/>
          </a:xfrm>
        </p:grpSpPr>
        <p:sp>
          <p:nvSpPr>
            <p:cNvPr id="34" name="object 34"/>
            <p:cNvSpPr/>
            <p:nvPr/>
          </p:nvSpPr>
          <p:spPr>
            <a:xfrm>
              <a:off x="5212789" y="6563841"/>
              <a:ext cx="354330" cy="174625"/>
            </a:xfrm>
            <a:custGeom>
              <a:avLst/>
              <a:gdLst/>
              <a:ahLst/>
              <a:cxnLst/>
              <a:rect l="l" t="t" r="r" b="b"/>
              <a:pathLst>
                <a:path w="354329" h="174625">
                  <a:moveTo>
                    <a:pt x="243066" y="140233"/>
                  </a:moveTo>
                  <a:lnTo>
                    <a:pt x="226509" y="174547"/>
                  </a:lnTo>
                  <a:lnTo>
                    <a:pt x="354288" y="172746"/>
                  </a:lnTo>
                  <a:lnTo>
                    <a:pt x="335572" y="148511"/>
                  </a:lnTo>
                  <a:lnTo>
                    <a:pt x="260223" y="148511"/>
                  </a:lnTo>
                  <a:lnTo>
                    <a:pt x="243066" y="140233"/>
                  </a:lnTo>
                  <a:close/>
                </a:path>
                <a:path w="354329" h="174625">
                  <a:moveTo>
                    <a:pt x="259623" y="105918"/>
                  </a:moveTo>
                  <a:lnTo>
                    <a:pt x="243066" y="140233"/>
                  </a:lnTo>
                  <a:lnTo>
                    <a:pt x="260223" y="148511"/>
                  </a:lnTo>
                  <a:lnTo>
                    <a:pt x="276779" y="114197"/>
                  </a:lnTo>
                  <a:lnTo>
                    <a:pt x="259623" y="105918"/>
                  </a:lnTo>
                  <a:close/>
                </a:path>
                <a:path w="354329" h="174625">
                  <a:moveTo>
                    <a:pt x="276180" y="71603"/>
                  </a:moveTo>
                  <a:lnTo>
                    <a:pt x="259623" y="105918"/>
                  </a:lnTo>
                  <a:lnTo>
                    <a:pt x="276779" y="114197"/>
                  </a:lnTo>
                  <a:lnTo>
                    <a:pt x="260223" y="148511"/>
                  </a:lnTo>
                  <a:lnTo>
                    <a:pt x="335572" y="148511"/>
                  </a:lnTo>
                  <a:lnTo>
                    <a:pt x="276180" y="71603"/>
                  </a:lnTo>
                  <a:close/>
                </a:path>
                <a:path w="354329" h="174625">
                  <a:moveTo>
                    <a:pt x="111221" y="34313"/>
                  </a:moveTo>
                  <a:lnTo>
                    <a:pt x="94664" y="68628"/>
                  </a:lnTo>
                  <a:lnTo>
                    <a:pt x="243066" y="140233"/>
                  </a:lnTo>
                  <a:lnTo>
                    <a:pt x="259623" y="105918"/>
                  </a:lnTo>
                  <a:lnTo>
                    <a:pt x="111221" y="34313"/>
                  </a:lnTo>
                  <a:close/>
                </a:path>
                <a:path w="354329" h="174625">
                  <a:moveTo>
                    <a:pt x="127778" y="0"/>
                  </a:moveTo>
                  <a:lnTo>
                    <a:pt x="0" y="1800"/>
                  </a:lnTo>
                  <a:lnTo>
                    <a:pt x="78107" y="102942"/>
                  </a:lnTo>
                  <a:lnTo>
                    <a:pt x="94664" y="68628"/>
                  </a:lnTo>
                  <a:lnTo>
                    <a:pt x="77506" y="60350"/>
                  </a:lnTo>
                  <a:lnTo>
                    <a:pt x="94063" y="26035"/>
                  </a:lnTo>
                  <a:lnTo>
                    <a:pt x="115216" y="26035"/>
                  </a:lnTo>
                  <a:lnTo>
                    <a:pt x="127778" y="0"/>
                  </a:lnTo>
                  <a:close/>
                </a:path>
                <a:path w="354329" h="174625">
                  <a:moveTo>
                    <a:pt x="94063" y="26035"/>
                  </a:moveTo>
                  <a:lnTo>
                    <a:pt x="77506" y="60350"/>
                  </a:lnTo>
                  <a:lnTo>
                    <a:pt x="94664" y="68628"/>
                  </a:lnTo>
                  <a:lnTo>
                    <a:pt x="111221" y="34313"/>
                  </a:lnTo>
                  <a:lnTo>
                    <a:pt x="94063" y="26035"/>
                  </a:lnTo>
                  <a:close/>
                </a:path>
                <a:path w="354329" h="174625">
                  <a:moveTo>
                    <a:pt x="115216" y="26035"/>
                  </a:moveTo>
                  <a:lnTo>
                    <a:pt x="94063" y="26035"/>
                  </a:lnTo>
                  <a:lnTo>
                    <a:pt x="111221" y="34313"/>
                  </a:lnTo>
                  <a:lnTo>
                    <a:pt x="115216" y="2603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68117" y="1647483"/>
              <a:ext cx="9127490" cy="3510279"/>
            </a:xfrm>
            <a:custGeom>
              <a:avLst/>
              <a:gdLst/>
              <a:ahLst/>
              <a:cxnLst/>
              <a:rect l="l" t="t" r="r" b="b"/>
              <a:pathLst>
                <a:path w="9127490" h="3510279">
                  <a:moveTo>
                    <a:pt x="0" y="277617"/>
                  </a:moveTo>
                  <a:lnTo>
                    <a:pt x="4472" y="227715"/>
                  </a:lnTo>
                  <a:lnTo>
                    <a:pt x="17368" y="180747"/>
                  </a:lnTo>
                  <a:lnTo>
                    <a:pt x="37902" y="137498"/>
                  </a:lnTo>
                  <a:lnTo>
                    <a:pt x="65292" y="98751"/>
                  </a:lnTo>
                  <a:lnTo>
                    <a:pt x="98751" y="65292"/>
                  </a:lnTo>
                  <a:lnTo>
                    <a:pt x="137498" y="37902"/>
                  </a:lnTo>
                  <a:lnTo>
                    <a:pt x="180747" y="17368"/>
                  </a:lnTo>
                  <a:lnTo>
                    <a:pt x="227714" y="4472"/>
                  </a:lnTo>
                  <a:lnTo>
                    <a:pt x="277617" y="0"/>
                  </a:lnTo>
                  <a:lnTo>
                    <a:pt x="8849844" y="0"/>
                  </a:lnTo>
                  <a:lnTo>
                    <a:pt x="8899745" y="4472"/>
                  </a:lnTo>
                  <a:lnTo>
                    <a:pt x="8946713" y="17368"/>
                  </a:lnTo>
                  <a:lnTo>
                    <a:pt x="8989962" y="37902"/>
                  </a:lnTo>
                  <a:lnTo>
                    <a:pt x="9028708" y="65292"/>
                  </a:lnTo>
                  <a:lnTo>
                    <a:pt x="9062168" y="98751"/>
                  </a:lnTo>
                  <a:lnTo>
                    <a:pt x="9089558" y="137498"/>
                  </a:lnTo>
                  <a:lnTo>
                    <a:pt x="9110092" y="180747"/>
                  </a:lnTo>
                  <a:lnTo>
                    <a:pt x="9122988" y="227715"/>
                  </a:lnTo>
                  <a:lnTo>
                    <a:pt x="9127461" y="277617"/>
                  </a:lnTo>
                  <a:lnTo>
                    <a:pt x="9127461" y="3232097"/>
                  </a:lnTo>
                  <a:lnTo>
                    <a:pt x="9122988" y="3281999"/>
                  </a:lnTo>
                  <a:lnTo>
                    <a:pt x="9110092" y="3328966"/>
                  </a:lnTo>
                  <a:lnTo>
                    <a:pt x="9089558" y="3372215"/>
                  </a:lnTo>
                  <a:lnTo>
                    <a:pt x="9062168" y="3410962"/>
                  </a:lnTo>
                  <a:lnTo>
                    <a:pt x="9028708" y="3444422"/>
                  </a:lnTo>
                  <a:lnTo>
                    <a:pt x="8989962" y="3471811"/>
                  </a:lnTo>
                  <a:lnTo>
                    <a:pt x="8946713" y="3492345"/>
                  </a:lnTo>
                  <a:lnTo>
                    <a:pt x="8899745" y="3505241"/>
                  </a:lnTo>
                  <a:lnTo>
                    <a:pt x="8849844" y="3509714"/>
                  </a:lnTo>
                  <a:lnTo>
                    <a:pt x="277617" y="3509714"/>
                  </a:lnTo>
                  <a:lnTo>
                    <a:pt x="227714" y="3505241"/>
                  </a:lnTo>
                  <a:lnTo>
                    <a:pt x="180747" y="3492345"/>
                  </a:lnTo>
                  <a:lnTo>
                    <a:pt x="137498" y="3471811"/>
                  </a:lnTo>
                  <a:lnTo>
                    <a:pt x="98751" y="3444422"/>
                  </a:lnTo>
                  <a:lnTo>
                    <a:pt x="65292" y="3410962"/>
                  </a:lnTo>
                  <a:lnTo>
                    <a:pt x="37902" y="3372215"/>
                  </a:lnTo>
                  <a:lnTo>
                    <a:pt x="17368" y="3328966"/>
                  </a:lnTo>
                  <a:lnTo>
                    <a:pt x="4472" y="3281999"/>
                  </a:lnTo>
                  <a:lnTo>
                    <a:pt x="0" y="3232097"/>
                  </a:lnTo>
                  <a:lnTo>
                    <a:pt x="0" y="277617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34056" y="2700527"/>
              <a:ext cx="807719" cy="80772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826368" y="1880232"/>
            <a:ext cx="2534920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58419" rIns="0" bIns="0" rtlCol="0">
            <a:spAutoFit/>
          </a:bodyPr>
          <a:lstStyle/>
          <a:p>
            <a:pPr marL="725170">
              <a:lnSpc>
                <a:spcPct val="100000"/>
              </a:lnSpc>
              <a:spcBef>
                <a:spcPts val="4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Listener: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00"/>
                </a:solidFill>
                <a:latin typeface="Calibri"/>
                <a:cs typeface="Calibri"/>
              </a:rPr>
              <a:t>80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95303" y="2795844"/>
            <a:ext cx="2550795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59690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470"/>
              </a:spcBef>
            </a:pP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Target-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Type: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6748" y="3241888"/>
            <a:ext cx="2550795" cy="41910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59055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4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95303" y="3676631"/>
            <a:ext cx="2550795" cy="419100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60325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Scheme: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internal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29598" y="1816607"/>
            <a:ext cx="12023725" cy="4806315"/>
            <a:chOff x="1329598" y="1816607"/>
            <a:chExt cx="12023725" cy="4806315"/>
          </a:xfrm>
        </p:grpSpPr>
        <p:sp>
          <p:nvSpPr>
            <p:cNvPr id="43" name="object 43"/>
            <p:cNvSpPr/>
            <p:nvPr/>
          </p:nvSpPr>
          <p:spPr>
            <a:xfrm>
              <a:off x="1329598" y="6092525"/>
              <a:ext cx="2837815" cy="530860"/>
            </a:xfrm>
            <a:custGeom>
              <a:avLst/>
              <a:gdLst/>
              <a:ahLst/>
              <a:cxnLst/>
              <a:rect l="l" t="t" r="r" b="b"/>
              <a:pathLst>
                <a:path w="2837815" h="530859">
                  <a:moveTo>
                    <a:pt x="2723165" y="415966"/>
                  </a:moveTo>
                  <a:lnTo>
                    <a:pt x="2723165" y="530266"/>
                  </a:lnTo>
                  <a:lnTo>
                    <a:pt x="2799365" y="492166"/>
                  </a:lnTo>
                  <a:lnTo>
                    <a:pt x="2742215" y="492166"/>
                  </a:lnTo>
                  <a:lnTo>
                    <a:pt x="2742215" y="454066"/>
                  </a:lnTo>
                  <a:lnTo>
                    <a:pt x="2799365" y="454066"/>
                  </a:lnTo>
                  <a:lnTo>
                    <a:pt x="2723165" y="415966"/>
                  </a:lnTo>
                  <a:close/>
                </a:path>
                <a:path w="2837815" h="530859">
                  <a:moveTo>
                    <a:pt x="1399682" y="19050"/>
                  </a:moveTo>
                  <a:lnTo>
                    <a:pt x="1399682" y="473116"/>
                  </a:lnTo>
                  <a:lnTo>
                    <a:pt x="1401179" y="480531"/>
                  </a:lnTo>
                  <a:lnTo>
                    <a:pt x="1405261" y="486587"/>
                  </a:lnTo>
                  <a:lnTo>
                    <a:pt x="1411317" y="490669"/>
                  </a:lnTo>
                  <a:lnTo>
                    <a:pt x="1418732" y="492166"/>
                  </a:lnTo>
                  <a:lnTo>
                    <a:pt x="2723165" y="492166"/>
                  </a:lnTo>
                  <a:lnTo>
                    <a:pt x="2723165" y="473116"/>
                  </a:lnTo>
                  <a:lnTo>
                    <a:pt x="1437782" y="473116"/>
                  </a:lnTo>
                  <a:lnTo>
                    <a:pt x="1418732" y="454066"/>
                  </a:lnTo>
                  <a:lnTo>
                    <a:pt x="1437782" y="454066"/>
                  </a:lnTo>
                  <a:lnTo>
                    <a:pt x="1437782" y="38100"/>
                  </a:lnTo>
                  <a:lnTo>
                    <a:pt x="1418732" y="38100"/>
                  </a:lnTo>
                  <a:lnTo>
                    <a:pt x="1399682" y="19050"/>
                  </a:lnTo>
                  <a:close/>
                </a:path>
                <a:path w="2837815" h="530859">
                  <a:moveTo>
                    <a:pt x="2799365" y="454066"/>
                  </a:moveTo>
                  <a:lnTo>
                    <a:pt x="2742215" y="454066"/>
                  </a:lnTo>
                  <a:lnTo>
                    <a:pt x="2742215" y="492166"/>
                  </a:lnTo>
                  <a:lnTo>
                    <a:pt x="2799365" y="492166"/>
                  </a:lnTo>
                  <a:lnTo>
                    <a:pt x="2837465" y="473116"/>
                  </a:lnTo>
                  <a:lnTo>
                    <a:pt x="2799365" y="454066"/>
                  </a:lnTo>
                  <a:close/>
                </a:path>
                <a:path w="2837815" h="530859">
                  <a:moveTo>
                    <a:pt x="1437782" y="454066"/>
                  </a:moveTo>
                  <a:lnTo>
                    <a:pt x="1418732" y="454066"/>
                  </a:lnTo>
                  <a:lnTo>
                    <a:pt x="1437782" y="473116"/>
                  </a:lnTo>
                  <a:lnTo>
                    <a:pt x="1437782" y="454066"/>
                  </a:lnTo>
                  <a:close/>
                </a:path>
                <a:path w="2837815" h="530859">
                  <a:moveTo>
                    <a:pt x="2723165" y="454066"/>
                  </a:moveTo>
                  <a:lnTo>
                    <a:pt x="1437782" y="454066"/>
                  </a:lnTo>
                  <a:lnTo>
                    <a:pt x="1437782" y="473116"/>
                  </a:lnTo>
                  <a:lnTo>
                    <a:pt x="2723165" y="473116"/>
                  </a:lnTo>
                  <a:lnTo>
                    <a:pt x="2723165" y="454066"/>
                  </a:lnTo>
                  <a:close/>
                </a:path>
                <a:path w="2837815" h="530859">
                  <a:moveTo>
                    <a:pt x="141873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399682" y="38100"/>
                  </a:lnTo>
                  <a:lnTo>
                    <a:pt x="1399682" y="19050"/>
                  </a:lnTo>
                  <a:lnTo>
                    <a:pt x="1437782" y="19050"/>
                  </a:lnTo>
                  <a:lnTo>
                    <a:pt x="1436285" y="11635"/>
                  </a:lnTo>
                  <a:lnTo>
                    <a:pt x="1432202" y="5579"/>
                  </a:lnTo>
                  <a:lnTo>
                    <a:pt x="1426147" y="1497"/>
                  </a:lnTo>
                  <a:lnTo>
                    <a:pt x="1418732" y="0"/>
                  </a:lnTo>
                  <a:close/>
                </a:path>
                <a:path w="2837815" h="530859">
                  <a:moveTo>
                    <a:pt x="1437782" y="19050"/>
                  </a:moveTo>
                  <a:lnTo>
                    <a:pt x="1399682" y="19050"/>
                  </a:lnTo>
                  <a:lnTo>
                    <a:pt x="1418732" y="38100"/>
                  </a:lnTo>
                  <a:lnTo>
                    <a:pt x="1437782" y="38100"/>
                  </a:lnTo>
                  <a:lnTo>
                    <a:pt x="1437782" y="190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90120" y="1816607"/>
              <a:ext cx="963168" cy="9631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395577" y="3383291"/>
              <a:ext cx="1533525" cy="396240"/>
            </a:xfrm>
            <a:custGeom>
              <a:avLst/>
              <a:gdLst/>
              <a:ahLst/>
              <a:cxnLst/>
              <a:rect l="l" t="t" r="r" b="b"/>
              <a:pathLst>
                <a:path w="1533525" h="396239">
                  <a:moveTo>
                    <a:pt x="1456796" y="281510"/>
                  </a:moveTo>
                  <a:lnTo>
                    <a:pt x="1418696" y="281510"/>
                  </a:lnTo>
                  <a:lnTo>
                    <a:pt x="1475846" y="395810"/>
                  </a:lnTo>
                  <a:lnTo>
                    <a:pt x="1523471" y="300560"/>
                  </a:lnTo>
                  <a:lnTo>
                    <a:pt x="1456796" y="300560"/>
                  </a:lnTo>
                  <a:lnTo>
                    <a:pt x="1456796" y="281510"/>
                  </a:lnTo>
                  <a:close/>
                </a:path>
                <a:path w="1533525" h="396239">
                  <a:moveTo>
                    <a:pt x="1456796" y="19050"/>
                  </a:moveTo>
                  <a:lnTo>
                    <a:pt x="1456796" y="300560"/>
                  </a:lnTo>
                  <a:lnTo>
                    <a:pt x="1494896" y="300560"/>
                  </a:lnTo>
                  <a:lnTo>
                    <a:pt x="1494896" y="38100"/>
                  </a:lnTo>
                  <a:lnTo>
                    <a:pt x="1475846" y="38100"/>
                  </a:lnTo>
                  <a:lnTo>
                    <a:pt x="1456796" y="19050"/>
                  </a:lnTo>
                  <a:close/>
                </a:path>
                <a:path w="1533525" h="396239">
                  <a:moveTo>
                    <a:pt x="1532996" y="281510"/>
                  </a:moveTo>
                  <a:lnTo>
                    <a:pt x="1494896" y="281510"/>
                  </a:lnTo>
                  <a:lnTo>
                    <a:pt x="1494896" y="300560"/>
                  </a:lnTo>
                  <a:lnTo>
                    <a:pt x="1523471" y="300560"/>
                  </a:lnTo>
                  <a:lnTo>
                    <a:pt x="1532996" y="281510"/>
                  </a:lnTo>
                  <a:close/>
                </a:path>
                <a:path w="1533525" h="396239">
                  <a:moveTo>
                    <a:pt x="147584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56796" y="38100"/>
                  </a:lnTo>
                  <a:lnTo>
                    <a:pt x="1456796" y="19050"/>
                  </a:lnTo>
                  <a:lnTo>
                    <a:pt x="1494896" y="19050"/>
                  </a:lnTo>
                  <a:lnTo>
                    <a:pt x="1493398" y="11634"/>
                  </a:lnTo>
                  <a:lnTo>
                    <a:pt x="1489315" y="5579"/>
                  </a:lnTo>
                  <a:lnTo>
                    <a:pt x="1483259" y="1496"/>
                  </a:lnTo>
                  <a:lnTo>
                    <a:pt x="1475846" y="0"/>
                  </a:lnTo>
                  <a:close/>
                </a:path>
                <a:path w="1533525" h="396239">
                  <a:moveTo>
                    <a:pt x="1494896" y="19050"/>
                  </a:moveTo>
                  <a:lnTo>
                    <a:pt x="1456796" y="19050"/>
                  </a:lnTo>
                  <a:lnTo>
                    <a:pt x="1475846" y="38100"/>
                  </a:lnTo>
                  <a:lnTo>
                    <a:pt x="1494896" y="38100"/>
                  </a:lnTo>
                  <a:lnTo>
                    <a:pt x="1494896" y="1905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404858" y="2765044"/>
            <a:ext cx="97599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curl-</a:t>
            </a: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20600" y="0"/>
            <a:ext cx="1178560" cy="2356485"/>
            <a:chOff x="12420600" y="0"/>
            <a:chExt cx="1178560" cy="2356485"/>
          </a:xfrm>
        </p:grpSpPr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20600" y="0"/>
              <a:ext cx="801623" cy="7559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219315" y="335588"/>
              <a:ext cx="379730" cy="2021205"/>
            </a:xfrm>
            <a:custGeom>
              <a:avLst/>
              <a:gdLst/>
              <a:ahLst/>
              <a:cxnLst/>
              <a:rect l="l" t="t" r="r" b="b"/>
              <a:pathLst>
                <a:path w="379730" h="2021205">
                  <a:moveTo>
                    <a:pt x="246240" y="1906593"/>
                  </a:moveTo>
                  <a:lnTo>
                    <a:pt x="131940" y="1963743"/>
                  </a:lnTo>
                  <a:lnTo>
                    <a:pt x="246240" y="2020893"/>
                  </a:lnTo>
                  <a:lnTo>
                    <a:pt x="246240" y="1982793"/>
                  </a:lnTo>
                  <a:lnTo>
                    <a:pt x="227190" y="1982793"/>
                  </a:lnTo>
                  <a:lnTo>
                    <a:pt x="227190" y="1944693"/>
                  </a:lnTo>
                  <a:lnTo>
                    <a:pt x="246240" y="1944693"/>
                  </a:lnTo>
                  <a:lnTo>
                    <a:pt x="246240" y="1906593"/>
                  </a:lnTo>
                  <a:close/>
                </a:path>
                <a:path w="379730" h="2021205">
                  <a:moveTo>
                    <a:pt x="246240" y="1944693"/>
                  </a:moveTo>
                  <a:lnTo>
                    <a:pt x="227190" y="1944693"/>
                  </a:lnTo>
                  <a:lnTo>
                    <a:pt x="227190" y="1982793"/>
                  </a:lnTo>
                  <a:lnTo>
                    <a:pt x="246240" y="1982793"/>
                  </a:lnTo>
                  <a:lnTo>
                    <a:pt x="246240" y="1944693"/>
                  </a:lnTo>
                  <a:close/>
                </a:path>
                <a:path w="379730" h="2021205">
                  <a:moveTo>
                    <a:pt x="341502" y="1944693"/>
                  </a:moveTo>
                  <a:lnTo>
                    <a:pt x="246240" y="1944693"/>
                  </a:lnTo>
                  <a:lnTo>
                    <a:pt x="246240" y="1982793"/>
                  </a:lnTo>
                  <a:lnTo>
                    <a:pt x="360552" y="1982793"/>
                  </a:lnTo>
                  <a:lnTo>
                    <a:pt x="367965" y="1981296"/>
                  </a:lnTo>
                  <a:lnTo>
                    <a:pt x="374021" y="1977214"/>
                  </a:lnTo>
                  <a:lnTo>
                    <a:pt x="378105" y="1971158"/>
                  </a:lnTo>
                  <a:lnTo>
                    <a:pt x="379602" y="1963743"/>
                  </a:lnTo>
                  <a:lnTo>
                    <a:pt x="341502" y="1963743"/>
                  </a:lnTo>
                  <a:lnTo>
                    <a:pt x="341502" y="1944693"/>
                  </a:lnTo>
                  <a:close/>
                </a:path>
                <a:path w="379730" h="2021205">
                  <a:moveTo>
                    <a:pt x="341502" y="19050"/>
                  </a:moveTo>
                  <a:lnTo>
                    <a:pt x="341502" y="1963743"/>
                  </a:lnTo>
                  <a:lnTo>
                    <a:pt x="360552" y="1944693"/>
                  </a:lnTo>
                  <a:lnTo>
                    <a:pt x="379602" y="1944693"/>
                  </a:lnTo>
                  <a:lnTo>
                    <a:pt x="379602" y="38100"/>
                  </a:lnTo>
                  <a:lnTo>
                    <a:pt x="360552" y="38100"/>
                  </a:lnTo>
                  <a:lnTo>
                    <a:pt x="341502" y="19050"/>
                  </a:lnTo>
                  <a:close/>
                </a:path>
                <a:path w="379730" h="2021205">
                  <a:moveTo>
                    <a:pt x="379602" y="1944693"/>
                  </a:moveTo>
                  <a:lnTo>
                    <a:pt x="360552" y="1944693"/>
                  </a:lnTo>
                  <a:lnTo>
                    <a:pt x="341502" y="1963743"/>
                  </a:lnTo>
                  <a:lnTo>
                    <a:pt x="379602" y="1963743"/>
                  </a:lnTo>
                  <a:lnTo>
                    <a:pt x="379602" y="1944693"/>
                  </a:lnTo>
                  <a:close/>
                </a:path>
                <a:path w="379730" h="2021205">
                  <a:moveTo>
                    <a:pt x="36055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41502" y="38100"/>
                  </a:lnTo>
                  <a:lnTo>
                    <a:pt x="341502" y="19050"/>
                  </a:lnTo>
                  <a:lnTo>
                    <a:pt x="379602" y="19050"/>
                  </a:lnTo>
                  <a:lnTo>
                    <a:pt x="378105" y="11634"/>
                  </a:lnTo>
                  <a:lnTo>
                    <a:pt x="374021" y="5579"/>
                  </a:lnTo>
                  <a:lnTo>
                    <a:pt x="367965" y="1496"/>
                  </a:lnTo>
                  <a:lnTo>
                    <a:pt x="360552" y="0"/>
                  </a:lnTo>
                  <a:close/>
                </a:path>
                <a:path w="379730" h="2021205">
                  <a:moveTo>
                    <a:pt x="379602" y="19050"/>
                  </a:moveTo>
                  <a:lnTo>
                    <a:pt x="341502" y="19050"/>
                  </a:lnTo>
                  <a:lnTo>
                    <a:pt x="360552" y="38100"/>
                  </a:lnTo>
                  <a:lnTo>
                    <a:pt x="379602" y="38100"/>
                  </a:lnTo>
                  <a:lnTo>
                    <a:pt x="379602" y="1905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755612" y="115315"/>
            <a:ext cx="151447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34620" marR="5080" indent="-12255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admin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kubectl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00433" y="1349101"/>
            <a:ext cx="8090534" cy="1290955"/>
          </a:xfrm>
          <a:custGeom>
            <a:avLst/>
            <a:gdLst/>
            <a:ahLst/>
            <a:cxnLst/>
            <a:rect l="l" t="t" r="r" b="b"/>
            <a:pathLst>
              <a:path w="8090534" h="1290955">
                <a:moveTo>
                  <a:pt x="38100" y="1176131"/>
                </a:moveTo>
                <a:lnTo>
                  <a:pt x="0" y="1176131"/>
                </a:lnTo>
                <a:lnTo>
                  <a:pt x="57150" y="1290431"/>
                </a:lnTo>
                <a:lnTo>
                  <a:pt x="104775" y="1195181"/>
                </a:lnTo>
                <a:lnTo>
                  <a:pt x="38100" y="1195181"/>
                </a:lnTo>
                <a:lnTo>
                  <a:pt x="38100" y="1176131"/>
                </a:lnTo>
                <a:close/>
              </a:path>
              <a:path w="8090534" h="1290955">
                <a:moveTo>
                  <a:pt x="8070990" y="0"/>
                </a:moveTo>
                <a:lnTo>
                  <a:pt x="57150" y="0"/>
                </a:lnTo>
                <a:lnTo>
                  <a:pt x="49735" y="1496"/>
                </a:lnTo>
                <a:lnTo>
                  <a:pt x="43679" y="5579"/>
                </a:lnTo>
                <a:lnTo>
                  <a:pt x="39597" y="11634"/>
                </a:lnTo>
                <a:lnTo>
                  <a:pt x="38100" y="19050"/>
                </a:lnTo>
                <a:lnTo>
                  <a:pt x="38100" y="1195181"/>
                </a:lnTo>
                <a:lnTo>
                  <a:pt x="76200" y="1195181"/>
                </a:lnTo>
                <a:lnTo>
                  <a:pt x="76200" y="38100"/>
                </a:lnTo>
                <a:lnTo>
                  <a:pt x="57150" y="38100"/>
                </a:lnTo>
                <a:lnTo>
                  <a:pt x="76200" y="19050"/>
                </a:lnTo>
                <a:lnTo>
                  <a:pt x="8090040" y="19050"/>
                </a:lnTo>
                <a:lnTo>
                  <a:pt x="8088543" y="11634"/>
                </a:lnTo>
                <a:lnTo>
                  <a:pt x="8084459" y="5579"/>
                </a:lnTo>
                <a:lnTo>
                  <a:pt x="8078403" y="1496"/>
                </a:lnTo>
                <a:lnTo>
                  <a:pt x="8070990" y="0"/>
                </a:lnTo>
                <a:close/>
              </a:path>
              <a:path w="8090534" h="1290955">
                <a:moveTo>
                  <a:pt x="114300" y="1176131"/>
                </a:moveTo>
                <a:lnTo>
                  <a:pt x="76200" y="1176131"/>
                </a:lnTo>
                <a:lnTo>
                  <a:pt x="76200" y="1195181"/>
                </a:lnTo>
                <a:lnTo>
                  <a:pt x="104775" y="1195181"/>
                </a:lnTo>
                <a:lnTo>
                  <a:pt x="114300" y="1176131"/>
                </a:lnTo>
                <a:close/>
              </a:path>
              <a:path w="8090534" h="1290955">
                <a:moveTo>
                  <a:pt x="8051940" y="19050"/>
                </a:moveTo>
                <a:lnTo>
                  <a:pt x="8051940" y="470388"/>
                </a:lnTo>
                <a:lnTo>
                  <a:pt x="8090040" y="470388"/>
                </a:lnTo>
                <a:lnTo>
                  <a:pt x="8090040" y="38100"/>
                </a:lnTo>
                <a:lnTo>
                  <a:pt x="8070990" y="38100"/>
                </a:lnTo>
                <a:lnTo>
                  <a:pt x="8051940" y="19050"/>
                </a:lnTo>
                <a:close/>
              </a:path>
              <a:path w="8090534" h="1290955">
                <a:moveTo>
                  <a:pt x="76200" y="19050"/>
                </a:moveTo>
                <a:lnTo>
                  <a:pt x="57150" y="38100"/>
                </a:lnTo>
                <a:lnTo>
                  <a:pt x="76200" y="38100"/>
                </a:lnTo>
                <a:lnTo>
                  <a:pt x="76200" y="19050"/>
                </a:lnTo>
                <a:close/>
              </a:path>
              <a:path w="8090534" h="1290955">
                <a:moveTo>
                  <a:pt x="8051940" y="19050"/>
                </a:moveTo>
                <a:lnTo>
                  <a:pt x="76200" y="19050"/>
                </a:lnTo>
                <a:lnTo>
                  <a:pt x="76200" y="38100"/>
                </a:lnTo>
                <a:lnTo>
                  <a:pt x="8051940" y="38100"/>
                </a:lnTo>
                <a:lnTo>
                  <a:pt x="8051940" y="19050"/>
                </a:lnTo>
                <a:close/>
              </a:path>
              <a:path w="8090534" h="1290955">
                <a:moveTo>
                  <a:pt x="8090040" y="19050"/>
                </a:moveTo>
                <a:lnTo>
                  <a:pt x="8051940" y="19050"/>
                </a:lnTo>
                <a:lnTo>
                  <a:pt x="8070990" y="38100"/>
                </a:lnTo>
                <a:lnTo>
                  <a:pt x="8090040" y="38100"/>
                </a:lnTo>
                <a:lnTo>
                  <a:pt x="8090040" y="1905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55671" y="658368"/>
            <a:ext cx="5900420" cy="3519804"/>
            <a:chOff x="5855671" y="658368"/>
            <a:chExt cx="5900420" cy="3519804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68371" y="3849305"/>
              <a:ext cx="5875020" cy="316230"/>
            </a:xfrm>
            <a:custGeom>
              <a:avLst/>
              <a:gdLst/>
              <a:ahLst/>
              <a:cxnLst/>
              <a:rect l="l" t="t" r="r" b="b"/>
              <a:pathLst>
                <a:path w="5875020" h="316229">
                  <a:moveTo>
                    <a:pt x="5874425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5874425" y="315655"/>
                  </a:lnTo>
                  <a:lnTo>
                    <a:pt x="5874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68371" y="3849305"/>
              <a:ext cx="5875020" cy="316230"/>
            </a:xfrm>
            <a:custGeom>
              <a:avLst/>
              <a:gdLst/>
              <a:ahLst/>
              <a:cxnLst/>
              <a:rect l="l" t="t" r="r" b="b"/>
              <a:pathLst>
                <a:path w="5875020" h="316229">
                  <a:moveTo>
                    <a:pt x="0" y="0"/>
                  </a:moveTo>
                  <a:lnTo>
                    <a:pt x="5874426" y="0"/>
                  </a:lnTo>
                  <a:lnTo>
                    <a:pt x="5874426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9264" y="658368"/>
              <a:ext cx="694944" cy="6949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59608" y="212811"/>
            <a:ext cx="1809750" cy="951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dirty="0"/>
              <a:t>AWS</a:t>
            </a:r>
            <a:r>
              <a:rPr sz="2150" spc="-5" dirty="0"/>
              <a:t> </a:t>
            </a:r>
            <a:r>
              <a:rPr sz="2150" spc="-25" dirty="0"/>
              <a:t>EKS</a:t>
            </a:r>
            <a:endParaRPr sz="2150"/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dirty="0"/>
              <a:t>Network</a:t>
            </a:r>
            <a:r>
              <a:rPr sz="2150" spc="110" dirty="0"/>
              <a:t> </a:t>
            </a:r>
            <a:r>
              <a:rPr sz="2150" spc="-10" dirty="0"/>
              <a:t>Design </a:t>
            </a:r>
            <a:r>
              <a:rPr sz="2150" spc="-20" dirty="0"/>
              <a:t>With</a:t>
            </a:r>
            <a:endParaRPr sz="2150"/>
          </a:p>
        </p:txBody>
      </p:sp>
      <p:sp>
        <p:nvSpPr>
          <p:cNvPr id="27" name="object 27"/>
          <p:cNvSpPr txBox="1"/>
          <p:nvPr/>
        </p:nvSpPr>
        <p:spPr>
          <a:xfrm>
            <a:off x="562351" y="1115019"/>
            <a:ext cx="1604645" cy="9639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306705">
              <a:lnSpc>
                <a:spcPts val="2400"/>
              </a:lnSpc>
              <a:spcBef>
                <a:spcPts val="33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Network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9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150">
              <a:latin typeface="Calibri Light"/>
              <a:cs typeface="Calibri Light"/>
            </a:endParaRPr>
          </a:p>
          <a:p>
            <a:pPr marL="364490">
              <a:lnSpc>
                <a:spcPts val="2350"/>
              </a:lnSpc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Internal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78708" y="3054095"/>
            <a:ext cx="5716270" cy="3752215"/>
            <a:chOff x="4378708" y="3054095"/>
            <a:chExt cx="5716270" cy="375221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3024" y="4578095"/>
              <a:ext cx="332232" cy="3322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385058" y="4579771"/>
              <a:ext cx="3536315" cy="2220595"/>
            </a:xfrm>
            <a:custGeom>
              <a:avLst/>
              <a:gdLst/>
              <a:ahLst/>
              <a:cxnLst/>
              <a:rect l="l" t="t" r="r" b="b"/>
              <a:pathLst>
                <a:path w="3536315" h="2220595">
                  <a:moveTo>
                    <a:pt x="0" y="0"/>
                  </a:moveTo>
                  <a:lnTo>
                    <a:pt x="3536317" y="0"/>
                  </a:lnTo>
                  <a:lnTo>
                    <a:pt x="3536317" y="2220114"/>
                  </a:lnTo>
                  <a:lnTo>
                    <a:pt x="0" y="22201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29558" y="4644644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83165" y="4573074"/>
            <a:ext cx="3549015" cy="2233295"/>
            <a:chOff x="9983165" y="4573074"/>
            <a:chExt cx="3549015" cy="2233295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8295" y="4578095"/>
              <a:ext cx="332231" cy="3322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989515" y="4579424"/>
              <a:ext cx="3536315" cy="2220595"/>
            </a:xfrm>
            <a:custGeom>
              <a:avLst/>
              <a:gdLst/>
              <a:ahLst/>
              <a:cxnLst/>
              <a:rect l="l" t="t" r="r" b="b"/>
              <a:pathLst>
                <a:path w="3536315" h="2220595">
                  <a:moveTo>
                    <a:pt x="0" y="0"/>
                  </a:moveTo>
                  <a:lnTo>
                    <a:pt x="3536317" y="0"/>
                  </a:lnTo>
                  <a:lnTo>
                    <a:pt x="3536317" y="2220460"/>
                  </a:lnTo>
                  <a:lnTo>
                    <a:pt x="0" y="22204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434015" y="4644644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92793" y="4455904"/>
            <a:ext cx="9464675" cy="2477135"/>
          </a:xfrm>
          <a:custGeom>
            <a:avLst/>
            <a:gdLst/>
            <a:ahLst/>
            <a:cxnLst/>
            <a:rect l="l" t="t" r="r" b="b"/>
            <a:pathLst>
              <a:path w="9464675" h="2477134">
                <a:moveTo>
                  <a:pt x="0" y="0"/>
                </a:moveTo>
                <a:lnTo>
                  <a:pt x="9464544" y="0"/>
                </a:lnTo>
                <a:lnTo>
                  <a:pt x="9464544" y="2476723"/>
                </a:lnTo>
                <a:lnTo>
                  <a:pt x="0" y="247672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119408" y="65699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804820" y="981613"/>
            <a:ext cx="8310880" cy="5671820"/>
            <a:chOff x="4804820" y="981613"/>
            <a:chExt cx="8310880" cy="5671820"/>
          </a:xfrm>
        </p:grpSpPr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164603" y="5456026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258705" y="5566293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164603" y="5456026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540192" y="5737357"/>
            <a:ext cx="555625" cy="353060"/>
            <a:chOff x="11540192" y="5737357"/>
            <a:chExt cx="555625" cy="353060"/>
          </a:xfrm>
        </p:grpSpPr>
        <p:sp>
          <p:nvSpPr>
            <p:cNvPr id="55" name="object 55"/>
            <p:cNvSpPr/>
            <p:nvPr/>
          </p:nvSpPr>
          <p:spPr>
            <a:xfrm>
              <a:off x="11540192" y="573735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48748" y="578423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705005" y="578423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986122" y="578423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706283" y="577478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1540192" y="573735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258705" y="5566293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90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711020" y="3290304"/>
            <a:ext cx="6470650" cy="966469"/>
          </a:xfrm>
          <a:custGeom>
            <a:avLst/>
            <a:gdLst/>
            <a:ahLst/>
            <a:cxnLst/>
            <a:rect l="l" t="t" r="r" b="b"/>
            <a:pathLst>
              <a:path w="6470650" h="966470">
                <a:moveTo>
                  <a:pt x="0" y="0"/>
                </a:moveTo>
                <a:lnTo>
                  <a:pt x="6470555" y="0"/>
                </a:lnTo>
                <a:lnTo>
                  <a:pt x="6470555" y="966113"/>
                </a:lnTo>
                <a:lnTo>
                  <a:pt x="0" y="96611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222019" y="3307588"/>
            <a:ext cx="3830320" cy="80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857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Network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11480" y="2069608"/>
            <a:ext cx="13476605" cy="4886325"/>
            <a:chOff x="411480" y="2069608"/>
            <a:chExt cx="13476605" cy="4886325"/>
          </a:xfrm>
        </p:grpSpPr>
        <p:sp>
          <p:nvSpPr>
            <p:cNvPr id="65" name="object 65"/>
            <p:cNvSpPr/>
            <p:nvPr/>
          </p:nvSpPr>
          <p:spPr>
            <a:xfrm>
              <a:off x="3812337" y="2069617"/>
              <a:ext cx="10075545" cy="3668395"/>
            </a:xfrm>
            <a:custGeom>
              <a:avLst/>
              <a:gdLst/>
              <a:ahLst/>
              <a:cxnLst/>
              <a:rect l="l" t="t" r="r" b="b"/>
              <a:pathLst>
                <a:path w="10075544" h="3668395">
                  <a:moveTo>
                    <a:pt x="757529" y="54978"/>
                  </a:moveTo>
                  <a:lnTo>
                    <a:pt x="725779" y="39103"/>
                  </a:lnTo>
                  <a:lnTo>
                    <a:pt x="662279" y="7353"/>
                  </a:lnTo>
                  <a:lnTo>
                    <a:pt x="662279" y="39103"/>
                  </a:lnTo>
                  <a:lnTo>
                    <a:pt x="7099" y="39103"/>
                  </a:lnTo>
                  <a:lnTo>
                    <a:pt x="0" y="46215"/>
                  </a:lnTo>
                  <a:lnTo>
                    <a:pt x="0" y="3628987"/>
                  </a:lnTo>
                  <a:lnTo>
                    <a:pt x="7099" y="3636086"/>
                  </a:lnTo>
                  <a:lnTo>
                    <a:pt x="477469" y="3636086"/>
                  </a:lnTo>
                  <a:lnTo>
                    <a:pt x="477469" y="3667836"/>
                  </a:lnTo>
                  <a:lnTo>
                    <a:pt x="540969" y="3636086"/>
                  </a:lnTo>
                  <a:lnTo>
                    <a:pt x="572719" y="3620211"/>
                  </a:lnTo>
                  <a:lnTo>
                    <a:pt x="540969" y="3604336"/>
                  </a:lnTo>
                  <a:lnTo>
                    <a:pt x="477469" y="3572586"/>
                  </a:lnTo>
                  <a:lnTo>
                    <a:pt x="477469" y="3604336"/>
                  </a:lnTo>
                  <a:lnTo>
                    <a:pt x="31750" y="3604336"/>
                  </a:lnTo>
                  <a:lnTo>
                    <a:pt x="31750" y="70853"/>
                  </a:lnTo>
                  <a:lnTo>
                    <a:pt x="662279" y="70853"/>
                  </a:lnTo>
                  <a:lnTo>
                    <a:pt x="662279" y="102603"/>
                  </a:lnTo>
                  <a:lnTo>
                    <a:pt x="725779" y="70853"/>
                  </a:lnTo>
                  <a:lnTo>
                    <a:pt x="757529" y="54978"/>
                  </a:lnTo>
                  <a:close/>
                </a:path>
                <a:path w="10075544" h="3668395">
                  <a:moveTo>
                    <a:pt x="10075202" y="38849"/>
                  </a:moveTo>
                  <a:lnTo>
                    <a:pt x="10068090" y="31750"/>
                  </a:lnTo>
                  <a:lnTo>
                    <a:pt x="9398457" y="31750"/>
                  </a:lnTo>
                  <a:lnTo>
                    <a:pt x="9398457" y="0"/>
                  </a:lnTo>
                  <a:lnTo>
                    <a:pt x="9303207" y="47625"/>
                  </a:lnTo>
                  <a:lnTo>
                    <a:pt x="9398457" y="95250"/>
                  </a:lnTo>
                  <a:lnTo>
                    <a:pt x="9398457" y="63500"/>
                  </a:lnTo>
                  <a:lnTo>
                    <a:pt x="10043452" y="63500"/>
                  </a:lnTo>
                  <a:lnTo>
                    <a:pt x="10043452" y="3604171"/>
                  </a:lnTo>
                  <a:lnTo>
                    <a:pt x="9808743" y="3604171"/>
                  </a:lnTo>
                  <a:lnTo>
                    <a:pt x="9808743" y="3572421"/>
                  </a:lnTo>
                  <a:lnTo>
                    <a:pt x="9713493" y="3620046"/>
                  </a:lnTo>
                  <a:lnTo>
                    <a:pt x="9808743" y="3667671"/>
                  </a:lnTo>
                  <a:lnTo>
                    <a:pt x="9808743" y="3635921"/>
                  </a:lnTo>
                  <a:lnTo>
                    <a:pt x="10068090" y="3635921"/>
                  </a:lnTo>
                  <a:lnTo>
                    <a:pt x="10075202" y="3628809"/>
                  </a:lnTo>
                  <a:lnTo>
                    <a:pt x="10075202" y="3620046"/>
                  </a:lnTo>
                  <a:lnTo>
                    <a:pt x="10075202" y="3604171"/>
                  </a:lnTo>
                  <a:lnTo>
                    <a:pt x="10075202" y="63500"/>
                  </a:lnTo>
                  <a:lnTo>
                    <a:pt x="10075202" y="47625"/>
                  </a:lnTo>
                  <a:lnTo>
                    <a:pt x="10075202" y="388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92896" y="3328416"/>
              <a:ext cx="542544" cy="5455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04232" y="5739384"/>
              <a:ext cx="963167" cy="96316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480" y="6038088"/>
              <a:ext cx="917447" cy="917448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92789" y="6973316"/>
            <a:ext cx="151447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34620" marR="5080" indent="-12255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admin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kubectl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328769" y="6164818"/>
            <a:ext cx="3578225" cy="351790"/>
          </a:xfrm>
          <a:custGeom>
            <a:avLst/>
            <a:gdLst/>
            <a:ahLst/>
            <a:cxnLst/>
            <a:rect l="l" t="t" r="r" b="b"/>
            <a:pathLst>
              <a:path w="3578225" h="351790">
                <a:moveTo>
                  <a:pt x="468659" y="313090"/>
                </a:moveTo>
                <a:lnTo>
                  <a:pt x="0" y="313090"/>
                </a:lnTo>
                <a:lnTo>
                  <a:pt x="0" y="351190"/>
                </a:lnTo>
                <a:lnTo>
                  <a:pt x="487709" y="351190"/>
                </a:lnTo>
                <a:lnTo>
                  <a:pt x="495124" y="349693"/>
                </a:lnTo>
                <a:lnTo>
                  <a:pt x="501179" y="345610"/>
                </a:lnTo>
                <a:lnTo>
                  <a:pt x="505262" y="339555"/>
                </a:lnTo>
                <a:lnTo>
                  <a:pt x="506759" y="332140"/>
                </a:lnTo>
                <a:lnTo>
                  <a:pt x="468659" y="332140"/>
                </a:lnTo>
                <a:lnTo>
                  <a:pt x="468659" y="313090"/>
                </a:lnTo>
                <a:close/>
              </a:path>
              <a:path w="3578225" h="351790">
                <a:moveTo>
                  <a:pt x="3463643" y="38099"/>
                </a:moveTo>
                <a:lnTo>
                  <a:pt x="487709" y="38099"/>
                </a:lnTo>
                <a:lnTo>
                  <a:pt x="480294" y="39597"/>
                </a:lnTo>
                <a:lnTo>
                  <a:pt x="474238" y="43679"/>
                </a:lnTo>
                <a:lnTo>
                  <a:pt x="470156" y="49735"/>
                </a:lnTo>
                <a:lnTo>
                  <a:pt x="468659" y="57149"/>
                </a:lnTo>
                <a:lnTo>
                  <a:pt x="468659" y="332140"/>
                </a:lnTo>
                <a:lnTo>
                  <a:pt x="487709" y="313090"/>
                </a:lnTo>
                <a:lnTo>
                  <a:pt x="506759" y="313090"/>
                </a:lnTo>
                <a:lnTo>
                  <a:pt x="506759" y="76199"/>
                </a:lnTo>
                <a:lnTo>
                  <a:pt x="487709" y="76199"/>
                </a:lnTo>
                <a:lnTo>
                  <a:pt x="506759" y="57149"/>
                </a:lnTo>
                <a:lnTo>
                  <a:pt x="3463643" y="57149"/>
                </a:lnTo>
                <a:lnTo>
                  <a:pt x="3463643" y="38099"/>
                </a:lnTo>
                <a:close/>
              </a:path>
              <a:path w="3578225" h="351790">
                <a:moveTo>
                  <a:pt x="506759" y="313090"/>
                </a:moveTo>
                <a:lnTo>
                  <a:pt x="487709" y="313090"/>
                </a:lnTo>
                <a:lnTo>
                  <a:pt x="468659" y="332140"/>
                </a:lnTo>
                <a:lnTo>
                  <a:pt x="506759" y="332140"/>
                </a:lnTo>
                <a:lnTo>
                  <a:pt x="506759" y="313090"/>
                </a:lnTo>
                <a:close/>
              </a:path>
              <a:path w="3578225" h="351790">
                <a:moveTo>
                  <a:pt x="3463643" y="0"/>
                </a:moveTo>
                <a:lnTo>
                  <a:pt x="3463643" y="114299"/>
                </a:lnTo>
                <a:lnTo>
                  <a:pt x="3539843" y="76199"/>
                </a:lnTo>
                <a:lnTo>
                  <a:pt x="3482693" y="76199"/>
                </a:lnTo>
                <a:lnTo>
                  <a:pt x="3482693" y="38099"/>
                </a:lnTo>
                <a:lnTo>
                  <a:pt x="3539843" y="38099"/>
                </a:lnTo>
                <a:lnTo>
                  <a:pt x="3463643" y="0"/>
                </a:lnTo>
                <a:close/>
              </a:path>
              <a:path w="3578225" h="351790">
                <a:moveTo>
                  <a:pt x="506759" y="57149"/>
                </a:moveTo>
                <a:lnTo>
                  <a:pt x="487709" y="76199"/>
                </a:lnTo>
                <a:lnTo>
                  <a:pt x="506759" y="76199"/>
                </a:lnTo>
                <a:lnTo>
                  <a:pt x="506759" y="57149"/>
                </a:lnTo>
                <a:close/>
              </a:path>
              <a:path w="3578225" h="351790">
                <a:moveTo>
                  <a:pt x="3463643" y="57149"/>
                </a:moveTo>
                <a:lnTo>
                  <a:pt x="506759" y="57149"/>
                </a:lnTo>
                <a:lnTo>
                  <a:pt x="506759" y="76199"/>
                </a:lnTo>
                <a:lnTo>
                  <a:pt x="3463643" y="76199"/>
                </a:lnTo>
                <a:lnTo>
                  <a:pt x="3463643" y="57149"/>
                </a:lnTo>
                <a:close/>
              </a:path>
              <a:path w="3578225" h="351790">
                <a:moveTo>
                  <a:pt x="3539843" y="38099"/>
                </a:moveTo>
                <a:lnTo>
                  <a:pt x="3482693" y="38099"/>
                </a:lnTo>
                <a:lnTo>
                  <a:pt x="3482693" y="76199"/>
                </a:lnTo>
                <a:lnTo>
                  <a:pt x="3539843" y="76199"/>
                </a:lnTo>
                <a:lnTo>
                  <a:pt x="3577943" y="57149"/>
                </a:lnTo>
                <a:lnTo>
                  <a:pt x="3539843" y="3809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789759" y="6386067"/>
            <a:ext cx="97599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curl-</a:t>
            </a: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93474" y="3553273"/>
            <a:ext cx="3301365" cy="2200275"/>
          </a:xfrm>
          <a:custGeom>
            <a:avLst/>
            <a:gdLst/>
            <a:ahLst/>
            <a:cxnLst/>
            <a:rect l="l" t="t" r="r" b="b"/>
            <a:pathLst>
              <a:path w="3301365" h="2200275">
                <a:moveTo>
                  <a:pt x="31750" y="2168208"/>
                </a:moveTo>
                <a:lnTo>
                  <a:pt x="15875" y="2168208"/>
                </a:lnTo>
                <a:lnTo>
                  <a:pt x="13440" y="2170643"/>
                </a:lnTo>
                <a:lnTo>
                  <a:pt x="13440" y="2199958"/>
                </a:lnTo>
                <a:lnTo>
                  <a:pt x="24641" y="2199958"/>
                </a:lnTo>
                <a:lnTo>
                  <a:pt x="31750" y="2192850"/>
                </a:lnTo>
                <a:lnTo>
                  <a:pt x="31750" y="2168208"/>
                </a:lnTo>
                <a:close/>
              </a:path>
              <a:path w="3301365" h="2200275">
                <a:moveTo>
                  <a:pt x="3205487" y="31750"/>
                </a:moveTo>
                <a:lnTo>
                  <a:pt x="7106" y="31750"/>
                </a:lnTo>
                <a:lnTo>
                  <a:pt x="0" y="38858"/>
                </a:lnTo>
                <a:lnTo>
                  <a:pt x="0" y="2184083"/>
                </a:lnTo>
                <a:lnTo>
                  <a:pt x="13440" y="2170643"/>
                </a:lnTo>
                <a:lnTo>
                  <a:pt x="13440" y="2168208"/>
                </a:lnTo>
                <a:lnTo>
                  <a:pt x="31750" y="2168208"/>
                </a:lnTo>
                <a:lnTo>
                  <a:pt x="31750" y="63500"/>
                </a:lnTo>
                <a:lnTo>
                  <a:pt x="15875" y="63500"/>
                </a:lnTo>
                <a:lnTo>
                  <a:pt x="31750" y="47625"/>
                </a:lnTo>
                <a:lnTo>
                  <a:pt x="3205487" y="47625"/>
                </a:lnTo>
                <a:lnTo>
                  <a:pt x="3205487" y="31750"/>
                </a:lnTo>
                <a:close/>
              </a:path>
              <a:path w="3301365" h="2200275">
                <a:moveTo>
                  <a:pt x="15875" y="2168208"/>
                </a:moveTo>
                <a:lnTo>
                  <a:pt x="13440" y="2168208"/>
                </a:lnTo>
                <a:lnTo>
                  <a:pt x="13440" y="2170643"/>
                </a:lnTo>
                <a:lnTo>
                  <a:pt x="15875" y="2168208"/>
                </a:lnTo>
                <a:close/>
              </a:path>
              <a:path w="3301365" h="2200275">
                <a:moveTo>
                  <a:pt x="3205487" y="0"/>
                </a:moveTo>
                <a:lnTo>
                  <a:pt x="3205487" y="95250"/>
                </a:lnTo>
                <a:lnTo>
                  <a:pt x="3268987" y="63500"/>
                </a:lnTo>
                <a:lnTo>
                  <a:pt x="3221367" y="63500"/>
                </a:lnTo>
                <a:lnTo>
                  <a:pt x="3221367" y="31750"/>
                </a:lnTo>
                <a:lnTo>
                  <a:pt x="3268987" y="31750"/>
                </a:lnTo>
                <a:lnTo>
                  <a:pt x="3205487" y="0"/>
                </a:lnTo>
                <a:close/>
              </a:path>
              <a:path w="3301365" h="2200275">
                <a:moveTo>
                  <a:pt x="31750" y="47625"/>
                </a:moveTo>
                <a:lnTo>
                  <a:pt x="15875" y="63500"/>
                </a:lnTo>
                <a:lnTo>
                  <a:pt x="31750" y="63500"/>
                </a:lnTo>
                <a:lnTo>
                  <a:pt x="31750" y="47625"/>
                </a:lnTo>
                <a:close/>
              </a:path>
              <a:path w="3301365" h="2200275">
                <a:moveTo>
                  <a:pt x="3205487" y="47625"/>
                </a:moveTo>
                <a:lnTo>
                  <a:pt x="31750" y="47625"/>
                </a:lnTo>
                <a:lnTo>
                  <a:pt x="31750" y="63500"/>
                </a:lnTo>
                <a:lnTo>
                  <a:pt x="3205487" y="63500"/>
                </a:lnTo>
                <a:lnTo>
                  <a:pt x="3205487" y="47625"/>
                </a:lnTo>
                <a:close/>
              </a:path>
              <a:path w="3301365" h="2200275">
                <a:moveTo>
                  <a:pt x="3268987" y="31750"/>
                </a:moveTo>
                <a:lnTo>
                  <a:pt x="3221367" y="31750"/>
                </a:lnTo>
                <a:lnTo>
                  <a:pt x="3221367" y="63500"/>
                </a:lnTo>
                <a:lnTo>
                  <a:pt x="3268987" y="63500"/>
                </a:lnTo>
                <a:lnTo>
                  <a:pt x="3300737" y="47625"/>
                </a:lnTo>
                <a:lnTo>
                  <a:pt x="3268987" y="317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89708" y="4164961"/>
            <a:ext cx="3071495" cy="1291590"/>
          </a:xfrm>
          <a:custGeom>
            <a:avLst/>
            <a:gdLst/>
            <a:ahLst/>
            <a:cxnLst/>
            <a:rect l="l" t="t" r="r" b="b"/>
            <a:pathLst>
              <a:path w="3071495" h="1291589">
                <a:moveTo>
                  <a:pt x="3007663" y="1195815"/>
                </a:moveTo>
                <a:lnTo>
                  <a:pt x="2975913" y="1195815"/>
                </a:lnTo>
                <a:lnTo>
                  <a:pt x="3023538" y="1291065"/>
                </a:lnTo>
                <a:lnTo>
                  <a:pt x="3063226" y="1211690"/>
                </a:lnTo>
                <a:lnTo>
                  <a:pt x="3007663" y="1211690"/>
                </a:lnTo>
                <a:lnTo>
                  <a:pt x="3007663" y="1195815"/>
                </a:lnTo>
                <a:close/>
              </a:path>
              <a:path w="3071495" h="1291589">
                <a:moveTo>
                  <a:pt x="3007663" y="1091015"/>
                </a:moveTo>
                <a:lnTo>
                  <a:pt x="3007663" y="1211690"/>
                </a:lnTo>
                <a:lnTo>
                  <a:pt x="3039413" y="1211690"/>
                </a:lnTo>
                <a:lnTo>
                  <a:pt x="3039413" y="1106890"/>
                </a:lnTo>
                <a:lnTo>
                  <a:pt x="3023538" y="1106890"/>
                </a:lnTo>
                <a:lnTo>
                  <a:pt x="3007663" y="1091015"/>
                </a:lnTo>
                <a:close/>
              </a:path>
              <a:path w="3071495" h="1291589">
                <a:moveTo>
                  <a:pt x="3071163" y="1195815"/>
                </a:moveTo>
                <a:lnTo>
                  <a:pt x="3039413" y="1195815"/>
                </a:lnTo>
                <a:lnTo>
                  <a:pt x="3039413" y="1211690"/>
                </a:lnTo>
                <a:lnTo>
                  <a:pt x="3063226" y="1211690"/>
                </a:lnTo>
                <a:lnTo>
                  <a:pt x="3071163" y="1195815"/>
                </a:lnTo>
                <a:close/>
              </a:path>
              <a:path w="3071495" h="1291589">
                <a:moveTo>
                  <a:pt x="31750" y="0"/>
                </a:moveTo>
                <a:lnTo>
                  <a:pt x="0" y="0"/>
                </a:lnTo>
                <a:lnTo>
                  <a:pt x="0" y="1099781"/>
                </a:lnTo>
                <a:lnTo>
                  <a:pt x="7108" y="1106890"/>
                </a:lnTo>
                <a:lnTo>
                  <a:pt x="3007663" y="1106890"/>
                </a:lnTo>
                <a:lnTo>
                  <a:pt x="3007663" y="1091015"/>
                </a:lnTo>
                <a:lnTo>
                  <a:pt x="31750" y="1091015"/>
                </a:lnTo>
                <a:lnTo>
                  <a:pt x="15875" y="1075140"/>
                </a:lnTo>
                <a:lnTo>
                  <a:pt x="31750" y="1075140"/>
                </a:lnTo>
                <a:lnTo>
                  <a:pt x="31750" y="0"/>
                </a:lnTo>
                <a:close/>
              </a:path>
              <a:path w="3071495" h="1291589">
                <a:moveTo>
                  <a:pt x="3032305" y="1075140"/>
                </a:moveTo>
                <a:lnTo>
                  <a:pt x="31750" y="1075140"/>
                </a:lnTo>
                <a:lnTo>
                  <a:pt x="31750" y="1091015"/>
                </a:lnTo>
                <a:lnTo>
                  <a:pt x="3007663" y="1091015"/>
                </a:lnTo>
                <a:lnTo>
                  <a:pt x="3023538" y="1106890"/>
                </a:lnTo>
                <a:lnTo>
                  <a:pt x="3039413" y="1106890"/>
                </a:lnTo>
                <a:lnTo>
                  <a:pt x="3039413" y="1082247"/>
                </a:lnTo>
                <a:lnTo>
                  <a:pt x="3032305" y="1075140"/>
                </a:lnTo>
                <a:close/>
              </a:path>
              <a:path w="3071495" h="1291589">
                <a:moveTo>
                  <a:pt x="31750" y="1075140"/>
                </a:moveTo>
                <a:lnTo>
                  <a:pt x="15875" y="1075140"/>
                </a:lnTo>
                <a:lnTo>
                  <a:pt x="31750" y="1091015"/>
                </a:lnTo>
                <a:lnTo>
                  <a:pt x="31750" y="107514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5" dirty="0"/>
              <a:t> </a:t>
            </a:r>
            <a:r>
              <a:rPr dirty="0"/>
              <a:t>EKS</a:t>
            </a:r>
            <a:r>
              <a:rPr spc="-75" dirty="0"/>
              <a:t> </a:t>
            </a:r>
            <a:r>
              <a:rPr dirty="0"/>
              <a:t>NLB</a:t>
            </a:r>
            <a:r>
              <a:rPr spc="-75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10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83" y="3186110"/>
            <a:ext cx="13325226" cy="11647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7691" y="362712"/>
            <a:ext cx="22955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Curl</a:t>
            </a:r>
            <a:r>
              <a:rPr spc="-20" dirty="0"/>
              <a:t> </a:t>
            </a:r>
            <a:r>
              <a:rPr spc="-25" dirty="0"/>
              <a:t>Pod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78" y="2094451"/>
            <a:ext cx="6053691" cy="4369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91863" y="1917076"/>
            <a:ext cx="7624445" cy="1644014"/>
          </a:xfrm>
          <a:custGeom>
            <a:avLst/>
            <a:gdLst/>
            <a:ahLst/>
            <a:cxnLst/>
            <a:rect l="l" t="t" r="r" b="b"/>
            <a:pathLst>
              <a:path w="7624444" h="1644014">
                <a:moveTo>
                  <a:pt x="3812059" y="0"/>
                </a:moveTo>
                <a:lnTo>
                  <a:pt x="3737921" y="152"/>
                </a:lnTo>
                <a:lnTo>
                  <a:pt x="3664126" y="607"/>
                </a:lnTo>
                <a:lnTo>
                  <a:pt x="3590688" y="1362"/>
                </a:lnTo>
                <a:lnTo>
                  <a:pt x="3517619" y="2414"/>
                </a:lnTo>
                <a:lnTo>
                  <a:pt x="3444933" y="3761"/>
                </a:lnTo>
                <a:lnTo>
                  <a:pt x="3372641" y="5400"/>
                </a:lnTo>
                <a:lnTo>
                  <a:pt x="3300757" y="7327"/>
                </a:lnTo>
                <a:lnTo>
                  <a:pt x="3229294" y="9541"/>
                </a:lnTo>
                <a:lnTo>
                  <a:pt x="3158263" y="12038"/>
                </a:lnTo>
                <a:lnTo>
                  <a:pt x="3087679" y="14816"/>
                </a:lnTo>
                <a:lnTo>
                  <a:pt x="3017554" y="17872"/>
                </a:lnTo>
                <a:lnTo>
                  <a:pt x="2947900" y="21204"/>
                </a:lnTo>
                <a:lnTo>
                  <a:pt x="2878731" y="24807"/>
                </a:lnTo>
                <a:lnTo>
                  <a:pt x="2810059" y="28681"/>
                </a:lnTo>
                <a:lnTo>
                  <a:pt x="2741897" y="32821"/>
                </a:lnTo>
                <a:lnTo>
                  <a:pt x="2674258" y="37226"/>
                </a:lnTo>
                <a:lnTo>
                  <a:pt x="2607154" y="41892"/>
                </a:lnTo>
                <a:lnTo>
                  <a:pt x="2540598" y="46816"/>
                </a:lnTo>
                <a:lnTo>
                  <a:pt x="2474604" y="51997"/>
                </a:lnTo>
                <a:lnTo>
                  <a:pt x="2409183" y="57431"/>
                </a:lnTo>
                <a:lnTo>
                  <a:pt x="2344349" y="63115"/>
                </a:lnTo>
                <a:lnTo>
                  <a:pt x="2280114" y="69047"/>
                </a:lnTo>
                <a:lnTo>
                  <a:pt x="2216492" y="75224"/>
                </a:lnTo>
                <a:lnTo>
                  <a:pt x="2153495" y="81643"/>
                </a:lnTo>
                <a:lnTo>
                  <a:pt x="2091135" y="88301"/>
                </a:lnTo>
                <a:lnTo>
                  <a:pt x="2029426" y="95196"/>
                </a:lnTo>
                <a:lnTo>
                  <a:pt x="1968380" y="102325"/>
                </a:lnTo>
                <a:lnTo>
                  <a:pt x="1908011" y="109685"/>
                </a:lnTo>
                <a:lnTo>
                  <a:pt x="1848330" y="117274"/>
                </a:lnTo>
                <a:lnTo>
                  <a:pt x="1789351" y="125088"/>
                </a:lnTo>
                <a:lnTo>
                  <a:pt x="1731086" y="133125"/>
                </a:lnTo>
                <a:lnTo>
                  <a:pt x="1673549" y="141382"/>
                </a:lnTo>
                <a:lnTo>
                  <a:pt x="1616751" y="149856"/>
                </a:lnTo>
                <a:lnTo>
                  <a:pt x="1560706" y="158545"/>
                </a:lnTo>
                <a:lnTo>
                  <a:pt x="1505427" y="167446"/>
                </a:lnTo>
                <a:lnTo>
                  <a:pt x="1450926" y="176556"/>
                </a:lnTo>
                <a:lnTo>
                  <a:pt x="1397217" y="185872"/>
                </a:lnTo>
                <a:lnTo>
                  <a:pt x="1344311" y="195392"/>
                </a:lnTo>
                <a:lnTo>
                  <a:pt x="1292222" y="205113"/>
                </a:lnTo>
                <a:lnTo>
                  <a:pt x="1240962" y="215032"/>
                </a:lnTo>
                <a:lnTo>
                  <a:pt x="1190545" y="225146"/>
                </a:lnTo>
                <a:lnTo>
                  <a:pt x="1140983" y="235453"/>
                </a:lnTo>
                <a:lnTo>
                  <a:pt x="1092288" y="245950"/>
                </a:lnTo>
                <a:lnTo>
                  <a:pt x="1044474" y="256633"/>
                </a:lnTo>
                <a:lnTo>
                  <a:pt x="997553" y="267501"/>
                </a:lnTo>
                <a:lnTo>
                  <a:pt x="951539" y="278551"/>
                </a:lnTo>
                <a:lnTo>
                  <a:pt x="906443" y="289779"/>
                </a:lnTo>
                <a:lnTo>
                  <a:pt x="862280" y="301183"/>
                </a:lnTo>
                <a:lnTo>
                  <a:pt x="819060" y="312761"/>
                </a:lnTo>
                <a:lnTo>
                  <a:pt x="776798" y="324509"/>
                </a:lnTo>
                <a:lnTo>
                  <a:pt x="735506" y="336425"/>
                </a:lnTo>
                <a:lnTo>
                  <a:pt x="695197" y="348506"/>
                </a:lnTo>
                <a:lnTo>
                  <a:pt x="655883" y="360749"/>
                </a:lnTo>
                <a:lnTo>
                  <a:pt x="617578" y="373152"/>
                </a:lnTo>
                <a:lnTo>
                  <a:pt x="580294" y="385711"/>
                </a:lnTo>
                <a:lnTo>
                  <a:pt x="544044" y="398425"/>
                </a:lnTo>
                <a:lnTo>
                  <a:pt x="474696" y="424303"/>
                </a:lnTo>
                <a:lnTo>
                  <a:pt x="409638" y="450764"/>
                </a:lnTo>
                <a:lnTo>
                  <a:pt x="348971" y="477786"/>
                </a:lnTo>
                <a:lnTo>
                  <a:pt x="292798" y="505347"/>
                </a:lnTo>
                <a:lnTo>
                  <a:pt x="241220" y="533424"/>
                </a:lnTo>
                <a:lnTo>
                  <a:pt x="194341" y="561997"/>
                </a:lnTo>
                <a:lnTo>
                  <a:pt x="152262" y="591042"/>
                </a:lnTo>
                <a:lnTo>
                  <a:pt x="115085" y="620538"/>
                </a:lnTo>
                <a:lnTo>
                  <a:pt x="82914" y="650462"/>
                </a:lnTo>
                <a:lnTo>
                  <a:pt x="55849" y="680793"/>
                </a:lnTo>
                <a:lnTo>
                  <a:pt x="25052" y="727004"/>
                </a:lnTo>
                <a:lnTo>
                  <a:pt x="6320" y="774006"/>
                </a:lnTo>
                <a:lnTo>
                  <a:pt x="0" y="821725"/>
                </a:lnTo>
                <a:lnTo>
                  <a:pt x="706" y="837706"/>
                </a:lnTo>
                <a:lnTo>
                  <a:pt x="11202" y="885194"/>
                </a:lnTo>
                <a:lnTo>
                  <a:pt x="33994" y="931941"/>
                </a:lnTo>
                <a:lnTo>
                  <a:pt x="68737" y="977872"/>
                </a:lnTo>
                <a:lnTo>
                  <a:pt x="98368" y="1008002"/>
                </a:lnTo>
                <a:lnTo>
                  <a:pt x="133054" y="1037715"/>
                </a:lnTo>
                <a:lnTo>
                  <a:pt x="172695" y="1066989"/>
                </a:lnTo>
                <a:lnTo>
                  <a:pt x="217187" y="1095800"/>
                </a:lnTo>
                <a:lnTo>
                  <a:pt x="266428" y="1124128"/>
                </a:lnTo>
                <a:lnTo>
                  <a:pt x="320316" y="1151950"/>
                </a:lnTo>
                <a:lnTo>
                  <a:pt x="378749" y="1179244"/>
                </a:lnTo>
                <a:lnTo>
                  <a:pt x="441624" y="1205988"/>
                </a:lnTo>
                <a:lnTo>
                  <a:pt x="508840" y="1232160"/>
                </a:lnTo>
                <a:lnTo>
                  <a:pt x="580294" y="1257739"/>
                </a:lnTo>
                <a:lnTo>
                  <a:pt x="617578" y="1270298"/>
                </a:lnTo>
                <a:lnTo>
                  <a:pt x="655883" y="1282701"/>
                </a:lnTo>
                <a:lnTo>
                  <a:pt x="695197" y="1294944"/>
                </a:lnTo>
                <a:lnTo>
                  <a:pt x="735506" y="1307025"/>
                </a:lnTo>
                <a:lnTo>
                  <a:pt x="776798" y="1318941"/>
                </a:lnTo>
                <a:lnTo>
                  <a:pt x="819060" y="1330689"/>
                </a:lnTo>
                <a:lnTo>
                  <a:pt x="862280" y="1342267"/>
                </a:lnTo>
                <a:lnTo>
                  <a:pt x="906443" y="1353671"/>
                </a:lnTo>
                <a:lnTo>
                  <a:pt x="951539" y="1364900"/>
                </a:lnTo>
                <a:lnTo>
                  <a:pt x="997553" y="1375949"/>
                </a:lnTo>
                <a:lnTo>
                  <a:pt x="1044474" y="1386817"/>
                </a:lnTo>
                <a:lnTo>
                  <a:pt x="1092288" y="1397501"/>
                </a:lnTo>
                <a:lnTo>
                  <a:pt x="1140983" y="1407997"/>
                </a:lnTo>
                <a:lnTo>
                  <a:pt x="1190545" y="1418304"/>
                </a:lnTo>
                <a:lnTo>
                  <a:pt x="1240962" y="1428418"/>
                </a:lnTo>
                <a:lnTo>
                  <a:pt x="1292222" y="1438337"/>
                </a:lnTo>
                <a:lnTo>
                  <a:pt x="1344311" y="1448058"/>
                </a:lnTo>
                <a:lnTo>
                  <a:pt x="1397217" y="1457578"/>
                </a:lnTo>
                <a:lnTo>
                  <a:pt x="1450926" y="1466894"/>
                </a:lnTo>
                <a:lnTo>
                  <a:pt x="1505427" y="1476004"/>
                </a:lnTo>
                <a:lnTo>
                  <a:pt x="1560706" y="1484905"/>
                </a:lnTo>
                <a:lnTo>
                  <a:pt x="1616751" y="1493594"/>
                </a:lnTo>
                <a:lnTo>
                  <a:pt x="1673549" y="1502068"/>
                </a:lnTo>
                <a:lnTo>
                  <a:pt x="1731086" y="1510326"/>
                </a:lnTo>
                <a:lnTo>
                  <a:pt x="1789351" y="1518363"/>
                </a:lnTo>
                <a:lnTo>
                  <a:pt x="1848330" y="1526177"/>
                </a:lnTo>
                <a:lnTo>
                  <a:pt x="1908011" y="1533765"/>
                </a:lnTo>
                <a:lnTo>
                  <a:pt x="1968380" y="1541125"/>
                </a:lnTo>
                <a:lnTo>
                  <a:pt x="2029426" y="1548254"/>
                </a:lnTo>
                <a:lnTo>
                  <a:pt x="2091135" y="1555149"/>
                </a:lnTo>
                <a:lnTo>
                  <a:pt x="2153495" y="1561807"/>
                </a:lnTo>
                <a:lnTo>
                  <a:pt x="2216492" y="1568226"/>
                </a:lnTo>
                <a:lnTo>
                  <a:pt x="2280114" y="1574403"/>
                </a:lnTo>
                <a:lnTo>
                  <a:pt x="2344349" y="1580335"/>
                </a:lnTo>
                <a:lnTo>
                  <a:pt x="2409183" y="1586019"/>
                </a:lnTo>
                <a:lnTo>
                  <a:pt x="2474604" y="1591453"/>
                </a:lnTo>
                <a:lnTo>
                  <a:pt x="2540598" y="1596634"/>
                </a:lnTo>
                <a:lnTo>
                  <a:pt x="2607154" y="1601558"/>
                </a:lnTo>
                <a:lnTo>
                  <a:pt x="2674258" y="1606224"/>
                </a:lnTo>
                <a:lnTo>
                  <a:pt x="2741897" y="1610629"/>
                </a:lnTo>
                <a:lnTo>
                  <a:pt x="2810059" y="1614769"/>
                </a:lnTo>
                <a:lnTo>
                  <a:pt x="2878731" y="1618643"/>
                </a:lnTo>
                <a:lnTo>
                  <a:pt x="2947900" y="1622246"/>
                </a:lnTo>
                <a:lnTo>
                  <a:pt x="3017554" y="1625578"/>
                </a:lnTo>
                <a:lnTo>
                  <a:pt x="3087679" y="1628634"/>
                </a:lnTo>
                <a:lnTo>
                  <a:pt x="3158263" y="1631412"/>
                </a:lnTo>
                <a:lnTo>
                  <a:pt x="3229294" y="1633909"/>
                </a:lnTo>
                <a:lnTo>
                  <a:pt x="3300757" y="1636123"/>
                </a:lnTo>
                <a:lnTo>
                  <a:pt x="3372641" y="1638050"/>
                </a:lnTo>
                <a:lnTo>
                  <a:pt x="3444933" y="1639689"/>
                </a:lnTo>
                <a:lnTo>
                  <a:pt x="3517619" y="1641036"/>
                </a:lnTo>
                <a:lnTo>
                  <a:pt x="3590688" y="1642088"/>
                </a:lnTo>
                <a:lnTo>
                  <a:pt x="3664126" y="1642843"/>
                </a:lnTo>
                <a:lnTo>
                  <a:pt x="3737921" y="1643298"/>
                </a:lnTo>
                <a:lnTo>
                  <a:pt x="3812059" y="1643451"/>
                </a:lnTo>
                <a:lnTo>
                  <a:pt x="3886198" y="1643298"/>
                </a:lnTo>
                <a:lnTo>
                  <a:pt x="3959993" y="1642843"/>
                </a:lnTo>
                <a:lnTo>
                  <a:pt x="4033431" y="1642088"/>
                </a:lnTo>
                <a:lnTo>
                  <a:pt x="4106500" y="1641036"/>
                </a:lnTo>
                <a:lnTo>
                  <a:pt x="4179187" y="1639689"/>
                </a:lnTo>
                <a:lnTo>
                  <a:pt x="4251479" y="1638050"/>
                </a:lnTo>
                <a:lnTo>
                  <a:pt x="4323363" y="1636123"/>
                </a:lnTo>
                <a:lnTo>
                  <a:pt x="4394827" y="1633909"/>
                </a:lnTo>
                <a:lnTo>
                  <a:pt x="4465857" y="1631412"/>
                </a:lnTo>
                <a:lnTo>
                  <a:pt x="4536441" y="1628634"/>
                </a:lnTo>
                <a:lnTo>
                  <a:pt x="4606566" y="1625578"/>
                </a:lnTo>
                <a:lnTo>
                  <a:pt x="4676220" y="1622246"/>
                </a:lnTo>
                <a:lnTo>
                  <a:pt x="4745390" y="1618643"/>
                </a:lnTo>
                <a:lnTo>
                  <a:pt x="4814062" y="1614769"/>
                </a:lnTo>
                <a:lnTo>
                  <a:pt x="4882224" y="1610629"/>
                </a:lnTo>
                <a:lnTo>
                  <a:pt x="4949863" y="1606224"/>
                </a:lnTo>
                <a:lnTo>
                  <a:pt x="5016967" y="1601558"/>
                </a:lnTo>
                <a:lnTo>
                  <a:pt x="5083523" y="1596634"/>
                </a:lnTo>
                <a:lnTo>
                  <a:pt x="5149518" y="1591453"/>
                </a:lnTo>
                <a:lnTo>
                  <a:pt x="5214938" y="1586019"/>
                </a:lnTo>
                <a:lnTo>
                  <a:pt x="5279772" y="1580335"/>
                </a:lnTo>
                <a:lnTo>
                  <a:pt x="5344007" y="1574403"/>
                </a:lnTo>
                <a:lnTo>
                  <a:pt x="5407629" y="1568226"/>
                </a:lnTo>
                <a:lnTo>
                  <a:pt x="5470627" y="1561807"/>
                </a:lnTo>
                <a:lnTo>
                  <a:pt x="5532987" y="1555149"/>
                </a:lnTo>
                <a:lnTo>
                  <a:pt x="5594696" y="1548254"/>
                </a:lnTo>
                <a:lnTo>
                  <a:pt x="5655741" y="1541125"/>
                </a:lnTo>
                <a:lnTo>
                  <a:pt x="5716111" y="1533765"/>
                </a:lnTo>
                <a:lnTo>
                  <a:pt x="5775792" y="1526177"/>
                </a:lnTo>
                <a:lnTo>
                  <a:pt x="5834771" y="1518363"/>
                </a:lnTo>
                <a:lnTo>
                  <a:pt x="5893036" y="1510326"/>
                </a:lnTo>
                <a:lnTo>
                  <a:pt x="5950573" y="1502068"/>
                </a:lnTo>
                <a:lnTo>
                  <a:pt x="6007371" y="1493594"/>
                </a:lnTo>
                <a:lnTo>
                  <a:pt x="6063416" y="1484905"/>
                </a:lnTo>
                <a:lnTo>
                  <a:pt x="6118695" y="1476004"/>
                </a:lnTo>
                <a:lnTo>
                  <a:pt x="6173196" y="1466894"/>
                </a:lnTo>
                <a:lnTo>
                  <a:pt x="6226905" y="1457578"/>
                </a:lnTo>
                <a:lnTo>
                  <a:pt x="6279811" y="1448058"/>
                </a:lnTo>
                <a:lnTo>
                  <a:pt x="6331900" y="1438337"/>
                </a:lnTo>
                <a:lnTo>
                  <a:pt x="6383160" y="1428418"/>
                </a:lnTo>
                <a:lnTo>
                  <a:pt x="6433577" y="1418304"/>
                </a:lnTo>
                <a:lnTo>
                  <a:pt x="6483139" y="1407997"/>
                </a:lnTo>
                <a:lnTo>
                  <a:pt x="6531834" y="1397501"/>
                </a:lnTo>
                <a:lnTo>
                  <a:pt x="6579648" y="1386817"/>
                </a:lnTo>
                <a:lnTo>
                  <a:pt x="6626569" y="1375949"/>
                </a:lnTo>
                <a:lnTo>
                  <a:pt x="6672583" y="1364900"/>
                </a:lnTo>
                <a:lnTo>
                  <a:pt x="6717679" y="1353671"/>
                </a:lnTo>
                <a:lnTo>
                  <a:pt x="6761842" y="1342267"/>
                </a:lnTo>
                <a:lnTo>
                  <a:pt x="6805062" y="1330689"/>
                </a:lnTo>
                <a:lnTo>
                  <a:pt x="6847324" y="1318941"/>
                </a:lnTo>
                <a:lnTo>
                  <a:pt x="6888616" y="1307025"/>
                </a:lnTo>
                <a:lnTo>
                  <a:pt x="6928925" y="1294944"/>
                </a:lnTo>
                <a:lnTo>
                  <a:pt x="6968239" y="1282701"/>
                </a:lnTo>
                <a:lnTo>
                  <a:pt x="7006544" y="1270298"/>
                </a:lnTo>
                <a:lnTo>
                  <a:pt x="7043828" y="1257739"/>
                </a:lnTo>
                <a:lnTo>
                  <a:pt x="7080078" y="1245025"/>
                </a:lnTo>
                <a:lnTo>
                  <a:pt x="7149426" y="1219147"/>
                </a:lnTo>
                <a:lnTo>
                  <a:pt x="7214484" y="1192686"/>
                </a:lnTo>
                <a:lnTo>
                  <a:pt x="7275151" y="1165664"/>
                </a:lnTo>
                <a:lnTo>
                  <a:pt x="7331324" y="1138104"/>
                </a:lnTo>
                <a:lnTo>
                  <a:pt x="7382901" y="1110026"/>
                </a:lnTo>
                <a:lnTo>
                  <a:pt x="7429781" y="1081454"/>
                </a:lnTo>
                <a:lnTo>
                  <a:pt x="7471860" y="1052408"/>
                </a:lnTo>
                <a:lnTo>
                  <a:pt x="7509036" y="1022913"/>
                </a:lnTo>
                <a:lnTo>
                  <a:pt x="7541208" y="992988"/>
                </a:lnTo>
                <a:lnTo>
                  <a:pt x="7568272" y="962657"/>
                </a:lnTo>
                <a:lnTo>
                  <a:pt x="7599070" y="916446"/>
                </a:lnTo>
                <a:lnTo>
                  <a:pt x="7617801" y="869444"/>
                </a:lnTo>
                <a:lnTo>
                  <a:pt x="7624122" y="821725"/>
                </a:lnTo>
                <a:lnTo>
                  <a:pt x="7623415" y="805744"/>
                </a:lnTo>
                <a:lnTo>
                  <a:pt x="7612920" y="758256"/>
                </a:lnTo>
                <a:lnTo>
                  <a:pt x="7590128" y="711509"/>
                </a:lnTo>
                <a:lnTo>
                  <a:pt x="7555385" y="665578"/>
                </a:lnTo>
                <a:lnTo>
                  <a:pt x="7525754" y="635448"/>
                </a:lnTo>
                <a:lnTo>
                  <a:pt x="7491067" y="605735"/>
                </a:lnTo>
                <a:lnTo>
                  <a:pt x="7451427" y="576461"/>
                </a:lnTo>
                <a:lnTo>
                  <a:pt x="7406935" y="547650"/>
                </a:lnTo>
                <a:lnTo>
                  <a:pt x="7357694" y="519322"/>
                </a:lnTo>
                <a:lnTo>
                  <a:pt x="7303806" y="491500"/>
                </a:lnTo>
                <a:lnTo>
                  <a:pt x="7245373" y="464206"/>
                </a:lnTo>
                <a:lnTo>
                  <a:pt x="7182497" y="437462"/>
                </a:lnTo>
                <a:lnTo>
                  <a:pt x="7115282" y="411290"/>
                </a:lnTo>
                <a:lnTo>
                  <a:pt x="7043828" y="385711"/>
                </a:lnTo>
                <a:lnTo>
                  <a:pt x="7006544" y="373152"/>
                </a:lnTo>
                <a:lnTo>
                  <a:pt x="6968239" y="360749"/>
                </a:lnTo>
                <a:lnTo>
                  <a:pt x="6928925" y="348506"/>
                </a:lnTo>
                <a:lnTo>
                  <a:pt x="6888616" y="336425"/>
                </a:lnTo>
                <a:lnTo>
                  <a:pt x="6847324" y="324509"/>
                </a:lnTo>
                <a:lnTo>
                  <a:pt x="6805062" y="312761"/>
                </a:lnTo>
                <a:lnTo>
                  <a:pt x="6761842" y="301183"/>
                </a:lnTo>
                <a:lnTo>
                  <a:pt x="6717679" y="289779"/>
                </a:lnTo>
                <a:lnTo>
                  <a:pt x="6672583" y="278551"/>
                </a:lnTo>
                <a:lnTo>
                  <a:pt x="6626569" y="267501"/>
                </a:lnTo>
                <a:lnTo>
                  <a:pt x="6579648" y="256633"/>
                </a:lnTo>
                <a:lnTo>
                  <a:pt x="6531834" y="245950"/>
                </a:lnTo>
                <a:lnTo>
                  <a:pt x="6483139" y="235453"/>
                </a:lnTo>
                <a:lnTo>
                  <a:pt x="6433577" y="225146"/>
                </a:lnTo>
                <a:lnTo>
                  <a:pt x="6383160" y="215032"/>
                </a:lnTo>
                <a:lnTo>
                  <a:pt x="6331900" y="205113"/>
                </a:lnTo>
                <a:lnTo>
                  <a:pt x="6279811" y="195392"/>
                </a:lnTo>
                <a:lnTo>
                  <a:pt x="6226905" y="185872"/>
                </a:lnTo>
                <a:lnTo>
                  <a:pt x="6173196" y="176556"/>
                </a:lnTo>
                <a:lnTo>
                  <a:pt x="6118695" y="167446"/>
                </a:lnTo>
                <a:lnTo>
                  <a:pt x="6063416" y="158545"/>
                </a:lnTo>
                <a:lnTo>
                  <a:pt x="6007371" y="149856"/>
                </a:lnTo>
                <a:lnTo>
                  <a:pt x="5950573" y="141382"/>
                </a:lnTo>
                <a:lnTo>
                  <a:pt x="5893036" y="133125"/>
                </a:lnTo>
                <a:lnTo>
                  <a:pt x="5834771" y="125088"/>
                </a:lnTo>
                <a:lnTo>
                  <a:pt x="5775792" y="117274"/>
                </a:lnTo>
                <a:lnTo>
                  <a:pt x="5716111" y="109685"/>
                </a:lnTo>
                <a:lnTo>
                  <a:pt x="5655741" y="102325"/>
                </a:lnTo>
                <a:lnTo>
                  <a:pt x="5594696" y="95196"/>
                </a:lnTo>
                <a:lnTo>
                  <a:pt x="5532987" y="88301"/>
                </a:lnTo>
                <a:lnTo>
                  <a:pt x="5470627" y="81643"/>
                </a:lnTo>
                <a:lnTo>
                  <a:pt x="5407629" y="75224"/>
                </a:lnTo>
                <a:lnTo>
                  <a:pt x="5344007" y="69047"/>
                </a:lnTo>
                <a:lnTo>
                  <a:pt x="5279772" y="63115"/>
                </a:lnTo>
                <a:lnTo>
                  <a:pt x="5214938" y="57431"/>
                </a:lnTo>
                <a:lnTo>
                  <a:pt x="5149518" y="51997"/>
                </a:lnTo>
                <a:lnTo>
                  <a:pt x="5083523" y="46816"/>
                </a:lnTo>
                <a:lnTo>
                  <a:pt x="5016967" y="41892"/>
                </a:lnTo>
                <a:lnTo>
                  <a:pt x="4949863" y="37226"/>
                </a:lnTo>
                <a:lnTo>
                  <a:pt x="4882224" y="32821"/>
                </a:lnTo>
                <a:lnTo>
                  <a:pt x="4814062" y="28681"/>
                </a:lnTo>
                <a:lnTo>
                  <a:pt x="4745390" y="24807"/>
                </a:lnTo>
                <a:lnTo>
                  <a:pt x="4676220" y="21204"/>
                </a:lnTo>
                <a:lnTo>
                  <a:pt x="4606566" y="17872"/>
                </a:lnTo>
                <a:lnTo>
                  <a:pt x="4536441" y="14816"/>
                </a:lnTo>
                <a:lnTo>
                  <a:pt x="4465857" y="12038"/>
                </a:lnTo>
                <a:lnTo>
                  <a:pt x="4394827" y="9541"/>
                </a:lnTo>
                <a:lnTo>
                  <a:pt x="4323363" y="7327"/>
                </a:lnTo>
                <a:lnTo>
                  <a:pt x="4251479" y="5400"/>
                </a:lnTo>
                <a:lnTo>
                  <a:pt x="4179187" y="3761"/>
                </a:lnTo>
                <a:lnTo>
                  <a:pt x="4106500" y="2414"/>
                </a:lnTo>
                <a:lnTo>
                  <a:pt x="4033431" y="1362"/>
                </a:lnTo>
                <a:lnTo>
                  <a:pt x="3959993" y="607"/>
                </a:lnTo>
                <a:lnTo>
                  <a:pt x="3886198" y="152"/>
                </a:lnTo>
                <a:lnTo>
                  <a:pt x="38120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2014" y="3694671"/>
            <a:ext cx="7534275" cy="3448050"/>
          </a:xfrm>
          <a:custGeom>
            <a:avLst/>
            <a:gdLst/>
            <a:ahLst/>
            <a:cxnLst/>
            <a:rect l="l" t="t" r="r" b="b"/>
            <a:pathLst>
              <a:path w="7534275" h="3448050">
                <a:moveTo>
                  <a:pt x="3766983" y="0"/>
                </a:moveTo>
                <a:lnTo>
                  <a:pt x="3702099" y="250"/>
                </a:lnTo>
                <a:lnTo>
                  <a:pt x="3637480" y="999"/>
                </a:lnTo>
                <a:lnTo>
                  <a:pt x="3573135" y="2242"/>
                </a:lnTo>
                <a:lnTo>
                  <a:pt x="3509072" y="3976"/>
                </a:lnTo>
                <a:lnTo>
                  <a:pt x="3445302" y="6196"/>
                </a:lnTo>
                <a:lnTo>
                  <a:pt x="3381831" y="8899"/>
                </a:lnTo>
                <a:lnTo>
                  <a:pt x="3318670" y="12080"/>
                </a:lnTo>
                <a:lnTo>
                  <a:pt x="3255826" y="15735"/>
                </a:lnTo>
                <a:lnTo>
                  <a:pt x="3193309" y="19861"/>
                </a:lnTo>
                <a:lnTo>
                  <a:pt x="3131127" y="24453"/>
                </a:lnTo>
                <a:lnTo>
                  <a:pt x="3069289" y="29508"/>
                </a:lnTo>
                <a:lnTo>
                  <a:pt x="3007805" y="35020"/>
                </a:lnTo>
                <a:lnTo>
                  <a:pt x="2946682" y="40987"/>
                </a:lnTo>
                <a:lnTo>
                  <a:pt x="2885929" y="47405"/>
                </a:lnTo>
                <a:lnTo>
                  <a:pt x="2825555" y="54268"/>
                </a:lnTo>
                <a:lnTo>
                  <a:pt x="2765570" y="61574"/>
                </a:lnTo>
                <a:lnTo>
                  <a:pt x="2705981" y="69318"/>
                </a:lnTo>
                <a:lnTo>
                  <a:pt x="2646797" y="77497"/>
                </a:lnTo>
                <a:lnTo>
                  <a:pt x="2588028" y="86105"/>
                </a:lnTo>
                <a:lnTo>
                  <a:pt x="2529682" y="95140"/>
                </a:lnTo>
                <a:lnTo>
                  <a:pt x="2471768" y="104597"/>
                </a:lnTo>
                <a:lnTo>
                  <a:pt x="2414294" y="114472"/>
                </a:lnTo>
                <a:lnTo>
                  <a:pt x="2357270" y="124762"/>
                </a:lnTo>
                <a:lnTo>
                  <a:pt x="2300703" y="135462"/>
                </a:lnTo>
                <a:lnTo>
                  <a:pt x="2244604" y="146567"/>
                </a:lnTo>
                <a:lnTo>
                  <a:pt x="2188980" y="158075"/>
                </a:lnTo>
                <a:lnTo>
                  <a:pt x="2133840" y="169982"/>
                </a:lnTo>
                <a:lnTo>
                  <a:pt x="2079193" y="182282"/>
                </a:lnTo>
                <a:lnTo>
                  <a:pt x="2025049" y="194972"/>
                </a:lnTo>
                <a:lnTo>
                  <a:pt x="1971415" y="208049"/>
                </a:lnTo>
                <a:lnTo>
                  <a:pt x="1918301" y="221507"/>
                </a:lnTo>
                <a:lnTo>
                  <a:pt x="1865714" y="235344"/>
                </a:lnTo>
                <a:lnTo>
                  <a:pt x="1813665" y="249555"/>
                </a:lnTo>
                <a:lnTo>
                  <a:pt x="1762162" y="264136"/>
                </a:lnTo>
                <a:lnTo>
                  <a:pt x="1711213" y="279083"/>
                </a:lnTo>
                <a:lnTo>
                  <a:pt x="1660827" y="294392"/>
                </a:lnTo>
                <a:lnTo>
                  <a:pt x="1611013" y="310059"/>
                </a:lnTo>
                <a:lnTo>
                  <a:pt x="1561780" y="326080"/>
                </a:lnTo>
                <a:lnTo>
                  <a:pt x="1513137" y="342451"/>
                </a:lnTo>
                <a:lnTo>
                  <a:pt x="1465092" y="359168"/>
                </a:lnTo>
                <a:lnTo>
                  <a:pt x="1417654" y="376227"/>
                </a:lnTo>
                <a:lnTo>
                  <a:pt x="1370832" y="393624"/>
                </a:lnTo>
                <a:lnTo>
                  <a:pt x="1324634" y="411355"/>
                </a:lnTo>
                <a:lnTo>
                  <a:pt x="1279070" y="429416"/>
                </a:lnTo>
                <a:lnTo>
                  <a:pt x="1234148" y="447803"/>
                </a:lnTo>
                <a:lnTo>
                  <a:pt x="1189877" y="466511"/>
                </a:lnTo>
                <a:lnTo>
                  <a:pt x="1146266" y="485538"/>
                </a:lnTo>
                <a:lnTo>
                  <a:pt x="1103323" y="504879"/>
                </a:lnTo>
                <a:lnTo>
                  <a:pt x="1061058" y="524529"/>
                </a:lnTo>
                <a:lnTo>
                  <a:pt x="1019478" y="544486"/>
                </a:lnTo>
                <a:lnTo>
                  <a:pt x="978594" y="564744"/>
                </a:lnTo>
                <a:lnTo>
                  <a:pt x="938412" y="585300"/>
                </a:lnTo>
                <a:lnTo>
                  <a:pt x="898943" y="606150"/>
                </a:lnTo>
                <a:lnTo>
                  <a:pt x="860195" y="627290"/>
                </a:lnTo>
                <a:lnTo>
                  <a:pt x="822177" y="648716"/>
                </a:lnTo>
                <a:lnTo>
                  <a:pt x="784898" y="670423"/>
                </a:lnTo>
                <a:lnTo>
                  <a:pt x="748366" y="692409"/>
                </a:lnTo>
                <a:lnTo>
                  <a:pt x="712590" y="714668"/>
                </a:lnTo>
                <a:lnTo>
                  <a:pt x="677579" y="737197"/>
                </a:lnTo>
                <a:lnTo>
                  <a:pt x="643341" y="759991"/>
                </a:lnTo>
                <a:lnTo>
                  <a:pt x="609886" y="783048"/>
                </a:lnTo>
                <a:lnTo>
                  <a:pt x="577222" y="806362"/>
                </a:lnTo>
                <a:lnTo>
                  <a:pt x="545358" y="829930"/>
                </a:lnTo>
                <a:lnTo>
                  <a:pt x="514303" y="853748"/>
                </a:lnTo>
                <a:lnTo>
                  <a:pt x="484065" y="877811"/>
                </a:lnTo>
                <a:lnTo>
                  <a:pt x="454654" y="902116"/>
                </a:lnTo>
                <a:lnTo>
                  <a:pt x="398345" y="951435"/>
                </a:lnTo>
                <a:lnTo>
                  <a:pt x="345446" y="1001673"/>
                </a:lnTo>
                <a:lnTo>
                  <a:pt x="296028" y="1052798"/>
                </a:lnTo>
                <a:lnTo>
                  <a:pt x="250160" y="1104777"/>
                </a:lnTo>
                <a:lnTo>
                  <a:pt x="207912" y="1157578"/>
                </a:lnTo>
                <a:lnTo>
                  <a:pt x="169356" y="1211170"/>
                </a:lnTo>
                <a:lnTo>
                  <a:pt x="134560" y="1265520"/>
                </a:lnTo>
                <a:lnTo>
                  <a:pt x="103595" y="1320596"/>
                </a:lnTo>
                <a:lnTo>
                  <a:pt x="76531" y="1376366"/>
                </a:lnTo>
                <a:lnTo>
                  <a:pt x="53439" y="1432799"/>
                </a:lnTo>
                <a:lnTo>
                  <a:pt x="34388" y="1489861"/>
                </a:lnTo>
                <a:lnTo>
                  <a:pt x="19448" y="1547520"/>
                </a:lnTo>
                <a:lnTo>
                  <a:pt x="8690" y="1605746"/>
                </a:lnTo>
                <a:lnTo>
                  <a:pt x="2184" y="1664505"/>
                </a:lnTo>
                <a:lnTo>
                  <a:pt x="0" y="1723765"/>
                </a:lnTo>
                <a:lnTo>
                  <a:pt x="547" y="1753456"/>
                </a:lnTo>
                <a:lnTo>
                  <a:pt x="4901" y="1812470"/>
                </a:lnTo>
                <a:lnTo>
                  <a:pt x="13542" y="1870967"/>
                </a:lnTo>
                <a:lnTo>
                  <a:pt x="26399" y="1928913"/>
                </a:lnTo>
                <a:lnTo>
                  <a:pt x="43404" y="1986278"/>
                </a:lnTo>
                <a:lnTo>
                  <a:pt x="64484" y="2043029"/>
                </a:lnTo>
                <a:lnTo>
                  <a:pt x="89571" y="2099135"/>
                </a:lnTo>
                <a:lnTo>
                  <a:pt x="118594" y="2154562"/>
                </a:lnTo>
                <a:lnTo>
                  <a:pt x="151483" y="2209279"/>
                </a:lnTo>
                <a:lnTo>
                  <a:pt x="188168" y="2263254"/>
                </a:lnTo>
                <a:lnTo>
                  <a:pt x="228579" y="2316455"/>
                </a:lnTo>
                <a:lnTo>
                  <a:pt x="272646" y="2368849"/>
                </a:lnTo>
                <a:lnTo>
                  <a:pt x="320298" y="2420405"/>
                </a:lnTo>
                <a:lnTo>
                  <a:pt x="371465" y="2471090"/>
                </a:lnTo>
                <a:lnTo>
                  <a:pt x="426078" y="2520873"/>
                </a:lnTo>
                <a:lnTo>
                  <a:pt x="484065" y="2569721"/>
                </a:lnTo>
                <a:lnTo>
                  <a:pt x="514303" y="2593784"/>
                </a:lnTo>
                <a:lnTo>
                  <a:pt x="545358" y="2617602"/>
                </a:lnTo>
                <a:lnTo>
                  <a:pt x="577222" y="2641170"/>
                </a:lnTo>
                <a:lnTo>
                  <a:pt x="609886" y="2664484"/>
                </a:lnTo>
                <a:lnTo>
                  <a:pt x="643341" y="2687540"/>
                </a:lnTo>
                <a:lnTo>
                  <a:pt x="677579" y="2710335"/>
                </a:lnTo>
                <a:lnTo>
                  <a:pt x="712590" y="2732864"/>
                </a:lnTo>
                <a:lnTo>
                  <a:pt x="748366" y="2755123"/>
                </a:lnTo>
                <a:lnTo>
                  <a:pt x="784898" y="2777109"/>
                </a:lnTo>
                <a:lnTo>
                  <a:pt x="822177" y="2798816"/>
                </a:lnTo>
                <a:lnTo>
                  <a:pt x="860195" y="2820242"/>
                </a:lnTo>
                <a:lnTo>
                  <a:pt x="898943" y="2841382"/>
                </a:lnTo>
                <a:lnTo>
                  <a:pt x="938412" y="2862232"/>
                </a:lnTo>
                <a:lnTo>
                  <a:pt x="978594" y="2882788"/>
                </a:lnTo>
                <a:lnTo>
                  <a:pt x="1019478" y="2903046"/>
                </a:lnTo>
                <a:lnTo>
                  <a:pt x="1061058" y="2923003"/>
                </a:lnTo>
                <a:lnTo>
                  <a:pt x="1103323" y="2942653"/>
                </a:lnTo>
                <a:lnTo>
                  <a:pt x="1146266" y="2961994"/>
                </a:lnTo>
                <a:lnTo>
                  <a:pt x="1189877" y="2981021"/>
                </a:lnTo>
                <a:lnTo>
                  <a:pt x="1234148" y="2999729"/>
                </a:lnTo>
                <a:lnTo>
                  <a:pt x="1279070" y="3018116"/>
                </a:lnTo>
                <a:lnTo>
                  <a:pt x="1324634" y="3036177"/>
                </a:lnTo>
                <a:lnTo>
                  <a:pt x="1370832" y="3053908"/>
                </a:lnTo>
                <a:lnTo>
                  <a:pt x="1417654" y="3071305"/>
                </a:lnTo>
                <a:lnTo>
                  <a:pt x="1465092" y="3088364"/>
                </a:lnTo>
                <a:lnTo>
                  <a:pt x="1513137" y="3105081"/>
                </a:lnTo>
                <a:lnTo>
                  <a:pt x="1561780" y="3121452"/>
                </a:lnTo>
                <a:lnTo>
                  <a:pt x="1611013" y="3137474"/>
                </a:lnTo>
                <a:lnTo>
                  <a:pt x="1660827" y="3153141"/>
                </a:lnTo>
                <a:lnTo>
                  <a:pt x="1711213" y="3168450"/>
                </a:lnTo>
                <a:lnTo>
                  <a:pt x="1762162" y="3183396"/>
                </a:lnTo>
                <a:lnTo>
                  <a:pt x="1813665" y="3197977"/>
                </a:lnTo>
                <a:lnTo>
                  <a:pt x="1865714" y="3212188"/>
                </a:lnTo>
                <a:lnTo>
                  <a:pt x="1918301" y="3226025"/>
                </a:lnTo>
                <a:lnTo>
                  <a:pt x="1971415" y="3239483"/>
                </a:lnTo>
                <a:lnTo>
                  <a:pt x="2025049" y="3252560"/>
                </a:lnTo>
                <a:lnTo>
                  <a:pt x="2079193" y="3265250"/>
                </a:lnTo>
                <a:lnTo>
                  <a:pt x="2133840" y="3277551"/>
                </a:lnTo>
                <a:lnTo>
                  <a:pt x="2188980" y="3289457"/>
                </a:lnTo>
                <a:lnTo>
                  <a:pt x="2244604" y="3300965"/>
                </a:lnTo>
                <a:lnTo>
                  <a:pt x="2300703" y="3312071"/>
                </a:lnTo>
                <a:lnTo>
                  <a:pt x="2357270" y="3322770"/>
                </a:lnTo>
                <a:lnTo>
                  <a:pt x="2414294" y="3333060"/>
                </a:lnTo>
                <a:lnTo>
                  <a:pt x="2471768" y="3342935"/>
                </a:lnTo>
                <a:lnTo>
                  <a:pt x="2529682" y="3352392"/>
                </a:lnTo>
                <a:lnTo>
                  <a:pt x="2588028" y="3361427"/>
                </a:lnTo>
                <a:lnTo>
                  <a:pt x="2646797" y="3370036"/>
                </a:lnTo>
                <a:lnTo>
                  <a:pt x="2705981" y="3378214"/>
                </a:lnTo>
                <a:lnTo>
                  <a:pt x="2765570" y="3385958"/>
                </a:lnTo>
                <a:lnTo>
                  <a:pt x="2825555" y="3393264"/>
                </a:lnTo>
                <a:lnTo>
                  <a:pt x="2885929" y="3400128"/>
                </a:lnTo>
                <a:lnTo>
                  <a:pt x="2946682" y="3406545"/>
                </a:lnTo>
                <a:lnTo>
                  <a:pt x="3007805" y="3412512"/>
                </a:lnTo>
                <a:lnTo>
                  <a:pt x="3069289" y="3418025"/>
                </a:lnTo>
                <a:lnTo>
                  <a:pt x="3131127" y="3423079"/>
                </a:lnTo>
                <a:lnTo>
                  <a:pt x="3193309" y="3427671"/>
                </a:lnTo>
                <a:lnTo>
                  <a:pt x="3255826" y="3431797"/>
                </a:lnTo>
                <a:lnTo>
                  <a:pt x="3318670" y="3435452"/>
                </a:lnTo>
                <a:lnTo>
                  <a:pt x="3381831" y="3438633"/>
                </a:lnTo>
                <a:lnTo>
                  <a:pt x="3445302" y="3441336"/>
                </a:lnTo>
                <a:lnTo>
                  <a:pt x="3509072" y="3443556"/>
                </a:lnTo>
                <a:lnTo>
                  <a:pt x="3573135" y="3445290"/>
                </a:lnTo>
                <a:lnTo>
                  <a:pt x="3637480" y="3446533"/>
                </a:lnTo>
                <a:lnTo>
                  <a:pt x="3702099" y="3447282"/>
                </a:lnTo>
                <a:lnTo>
                  <a:pt x="3766983" y="3447533"/>
                </a:lnTo>
                <a:lnTo>
                  <a:pt x="3831868" y="3447282"/>
                </a:lnTo>
                <a:lnTo>
                  <a:pt x="3896487" y="3446533"/>
                </a:lnTo>
                <a:lnTo>
                  <a:pt x="3960832" y="3445290"/>
                </a:lnTo>
                <a:lnTo>
                  <a:pt x="4024895" y="3443556"/>
                </a:lnTo>
                <a:lnTo>
                  <a:pt x="4088666" y="3441336"/>
                </a:lnTo>
                <a:lnTo>
                  <a:pt x="4152136" y="3438633"/>
                </a:lnTo>
                <a:lnTo>
                  <a:pt x="4215298" y="3435452"/>
                </a:lnTo>
                <a:lnTo>
                  <a:pt x="4278142" y="3431797"/>
                </a:lnTo>
                <a:lnTo>
                  <a:pt x="4340659" y="3427671"/>
                </a:lnTo>
                <a:lnTo>
                  <a:pt x="4402841" y="3423079"/>
                </a:lnTo>
                <a:lnTo>
                  <a:pt x="4464679" y="3418025"/>
                </a:lnTo>
                <a:lnTo>
                  <a:pt x="4526164" y="3412512"/>
                </a:lnTo>
                <a:lnTo>
                  <a:pt x="4587287" y="3406545"/>
                </a:lnTo>
                <a:lnTo>
                  <a:pt x="4648040" y="3400128"/>
                </a:lnTo>
                <a:lnTo>
                  <a:pt x="4708413" y="3393264"/>
                </a:lnTo>
                <a:lnTo>
                  <a:pt x="4768399" y="3385958"/>
                </a:lnTo>
                <a:lnTo>
                  <a:pt x="4827988" y="3378214"/>
                </a:lnTo>
                <a:lnTo>
                  <a:pt x="4887171" y="3370036"/>
                </a:lnTo>
                <a:lnTo>
                  <a:pt x="4945941" y="3361427"/>
                </a:lnTo>
                <a:lnTo>
                  <a:pt x="5004287" y="3352392"/>
                </a:lnTo>
                <a:lnTo>
                  <a:pt x="5062201" y="3342935"/>
                </a:lnTo>
                <a:lnTo>
                  <a:pt x="5119675" y="3333060"/>
                </a:lnTo>
                <a:lnTo>
                  <a:pt x="5176700" y="3322770"/>
                </a:lnTo>
                <a:lnTo>
                  <a:pt x="5233266" y="3312071"/>
                </a:lnTo>
                <a:lnTo>
                  <a:pt x="5289366" y="3300965"/>
                </a:lnTo>
                <a:lnTo>
                  <a:pt x="5344990" y="3289457"/>
                </a:lnTo>
                <a:lnTo>
                  <a:pt x="5400130" y="3277551"/>
                </a:lnTo>
                <a:lnTo>
                  <a:pt x="5454776" y="3265250"/>
                </a:lnTo>
                <a:lnTo>
                  <a:pt x="5508921" y="3252560"/>
                </a:lnTo>
                <a:lnTo>
                  <a:pt x="5562555" y="3239483"/>
                </a:lnTo>
                <a:lnTo>
                  <a:pt x="5615669" y="3226025"/>
                </a:lnTo>
                <a:lnTo>
                  <a:pt x="5668256" y="3212188"/>
                </a:lnTo>
                <a:lnTo>
                  <a:pt x="5720305" y="3197977"/>
                </a:lnTo>
                <a:lnTo>
                  <a:pt x="5771808" y="3183396"/>
                </a:lnTo>
                <a:lnTo>
                  <a:pt x="5822758" y="3168450"/>
                </a:lnTo>
                <a:lnTo>
                  <a:pt x="5873143" y="3153141"/>
                </a:lnTo>
                <a:lnTo>
                  <a:pt x="5922957" y="3137474"/>
                </a:lnTo>
                <a:lnTo>
                  <a:pt x="5972190" y="3121452"/>
                </a:lnTo>
                <a:lnTo>
                  <a:pt x="6020833" y="3105081"/>
                </a:lnTo>
                <a:lnTo>
                  <a:pt x="6068879" y="3088364"/>
                </a:lnTo>
                <a:lnTo>
                  <a:pt x="6116317" y="3071305"/>
                </a:lnTo>
                <a:lnTo>
                  <a:pt x="6163139" y="3053908"/>
                </a:lnTo>
                <a:lnTo>
                  <a:pt x="6209336" y="3036177"/>
                </a:lnTo>
                <a:lnTo>
                  <a:pt x="6254900" y="3018116"/>
                </a:lnTo>
                <a:lnTo>
                  <a:pt x="6299822" y="2999729"/>
                </a:lnTo>
                <a:lnTo>
                  <a:pt x="6344093" y="2981021"/>
                </a:lnTo>
                <a:lnTo>
                  <a:pt x="6387704" y="2961994"/>
                </a:lnTo>
                <a:lnTo>
                  <a:pt x="6430647" y="2942653"/>
                </a:lnTo>
                <a:lnTo>
                  <a:pt x="6472913" y="2923003"/>
                </a:lnTo>
                <a:lnTo>
                  <a:pt x="6514492" y="2903046"/>
                </a:lnTo>
                <a:lnTo>
                  <a:pt x="6555377" y="2882788"/>
                </a:lnTo>
                <a:lnTo>
                  <a:pt x="6595558" y="2862232"/>
                </a:lnTo>
                <a:lnTo>
                  <a:pt x="6635027" y="2841382"/>
                </a:lnTo>
                <a:lnTo>
                  <a:pt x="6673775" y="2820242"/>
                </a:lnTo>
                <a:lnTo>
                  <a:pt x="6711793" y="2798816"/>
                </a:lnTo>
                <a:lnTo>
                  <a:pt x="6749073" y="2777109"/>
                </a:lnTo>
                <a:lnTo>
                  <a:pt x="6785605" y="2755123"/>
                </a:lnTo>
                <a:lnTo>
                  <a:pt x="6821381" y="2732864"/>
                </a:lnTo>
                <a:lnTo>
                  <a:pt x="6856392" y="2710335"/>
                </a:lnTo>
                <a:lnTo>
                  <a:pt x="6890629" y="2687540"/>
                </a:lnTo>
                <a:lnTo>
                  <a:pt x="6924085" y="2664484"/>
                </a:lnTo>
                <a:lnTo>
                  <a:pt x="6956748" y="2641170"/>
                </a:lnTo>
                <a:lnTo>
                  <a:pt x="6988612" y="2617602"/>
                </a:lnTo>
                <a:lnTo>
                  <a:pt x="7019667" y="2593784"/>
                </a:lnTo>
                <a:lnTo>
                  <a:pt x="7049905" y="2569721"/>
                </a:lnTo>
                <a:lnTo>
                  <a:pt x="7079317" y="2545416"/>
                </a:lnTo>
                <a:lnTo>
                  <a:pt x="7135626" y="2496096"/>
                </a:lnTo>
                <a:lnTo>
                  <a:pt x="7188524" y="2445858"/>
                </a:lnTo>
                <a:lnTo>
                  <a:pt x="7237943" y="2394734"/>
                </a:lnTo>
                <a:lnTo>
                  <a:pt x="7283811" y="2342755"/>
                </a:lnTo>
                <a:lnTo>
                  <a:pt x="7326058" y="2289953"/>
                </a:lnTo>
                <a:lnTo>
                  <a:pt x="7364615" y="2236361"/>
                </a:lnTo>
                <a:lnTo>
                  <a:pt x="7399411" y="2182011"/>
                </a:lnTo>
                <a:lnTo>
                  <a:pt x="7430376" y="2126935"/>
                </a:lnTo>
                <a:lnTo>
                  <a:pt x="7457439" y="2071165"/>
                </a:lnTo>
                <a:lnTo>
                  <a:pt x="7480532" y="2014733"/>
                </a:lnTo>
                <a:lnTo>
                  <a:pt x="7499583" y="1957671"/>
                </a:lnTo>
                <a:lnTo>
                  <a:pt x="7514522" y="1900011"/>
                </a:lnTo>
                <a:lnTo>
                  <a:pt x="7525280" y="1841785"/>
                </a:lnTo>
                <a:lnTo>
                  <a:pt x="7531787" y="1783026"/>
                </a:lnTo>
                <a:lnTo>
                  <a:pt x="7533971" y="1723765"/>
                </a:lnTo>
                <a:lnTo>
                  <a:pt x="7533423" y="1694074"/>
                </a:lnTo>
                <a:lnTo>
                  <a:pt x="7529069" y="1635061"/>
                </a:lnTo>
                <a:lnTo>
                  <a:pt x="7520429" y="1576564"/>
                </a:lnTo>
                <a:lnTo>
                  <a:pt x="7507571" y="1518618"/>
                </a:lnTo>
                <a:lnTo>
                  <a:pt x="7490567" y="1461253"/>
                </a:lnTo>
                <a:lnTo>
                  <a:pt x="7469486" y="1404502"/>
                </a:lnTo>
                <a:lnTo>
                  <a:pt x="7444399" y="1348397"/>
                </a:lnTo>
                <a:lnTo>
                  <a:pt x="7415376" y="1292969"/>
                </a:lnTo>
                <a:lnTo>
                  <a:pt x="7382487" y="1238252"/>
                </a:lnTo>
                <a:lnTo>
                  <a:pt x="7345802" y="1184277"/>
                </a:lnTo>
                <a:lnTo>
                  <a:pt x="7305392" y="1131077"/>
                </a:lnTo>
                <a:lnTo>
                  <a:pt x="7261325" y="1078683"/>
                </a:lnTo>
                <a:lnTo>
                  <a:pt x="7213673" y="1027127"/>
                </a:lnTo>
                <a:lnTo>
                  <a:pt x="7162506" y="976442"/>
                </a:lnTo>
                <a:lnTo>
                  <a:pt x="7107893" y="926659"/>
                </a:lnTo>
                <a:lnTo>
                  <a:pt x="7049905" y="877811"/>
                </a:lnTo>
                <a:lnTo>
                  <a:pt x="7019667" y="853748"/>
                </a:lnTo>
                <a:lnTo>
                  <a:pt x="6988612" y="829930"/>
                </a:lnTo>
                <a:lnTo>
                  <a:pt x="6956748" y="806362"/>
                </a:lnTo>
                <a:lnTo>
                  <a:pt x="6924085" y="783048"/>
                </a:lnTo>
                <a:lnTo>
                  <a:pt x="6890629" y="759991"/>
                </a:lnTo>
                <a:lnTo>
                  <a:pt x="6856392" y="737197"/>
                </a:lnTo>
                <a:lnTo>
                  <a:pt x="6821381" y="714668"/>
                </a:lnTo>
                <a:lnTo>
                  <a:pt x="6785605" y="692409"/>
                </a:lnTo>
                <a:lnTo>
                  <a:pt x="6749073" y="670423"/>
                </a:lnTo>
                <a:lnTo>
                  <a:pt x="6711793" y="648716"/>
                </a:lnTo>
                <a:lnTo>
                  <a:pt x="6673775" y="627290"/>
                </a:lnTo>
                <a:lnTo>
                  <a:pt x="6635027" y="606150"/>
                </a:lnTo>
                <a:lnTo>
                  <a:pt x="6595558" y="585300"/>
                </a:lnTo>
                <a:lnTo>
                  <a:pt x="6555377" y="564744"/>
                </a:lnTo>
                <a:lnTo>
                  <a:pt x="6514492" y="544486"/>
                </a:lnTo>
                <a:lnTo>
                  <a:pt x="6472913" y="524529"/>
                </a:lnTo>
                <a:lnTo>
                  <a:pt x="6430647" y="504879"/>
                </a:lnTo>
                <a:lnTo>
                  <a:pt x="6387704" y="485538"/>
                </a:lnTo>
                <a:lnTo>
                  <a:pt x="6344093" y="466511"/>
                </a:lnTo>
                <a:lnTo>
                  <a:pt x="6299822" y="447803"/>
                </a:lnTo>
                <a:lnTo>
                  <a:pt x="6254900" y="429416"/>
                </a:lnTo>
                <a:lnTo>
                  <a:pt x="6209336" y="411355"/>
                </a:lnTo>
                <a:lnTo>
                  <a:pt x="6163139" y="393624"/>
                </a:lnTo>
                <a:lnTo>
                  <a:pt x="6116317" y="376227"/>
                </a:lnTo>
                <a:lnTo>
                  <a:pt x="6068879" y="359168"/>
                </a:lnTo>
                <a:lnTo>
                  <a:pt x="6020833" y="342451"/>
                </a:lnTo>
                <a:lnTo>
                  <a:pt x="5972190" y="326080"/>
                </a:lnTo>
                <a:lnTo>
                  <a:pt x="5922957" y="310059"/>
                </a:lnTo>
                <a:lnTo>
                  <a:pt x="5873143" y="294392"/>
                </a:lnTo>
                <a:lnTo>
                  <a:pt x="5822758" y="279083"/>
                </a:lnTo>
                <a:lnTo>
                  <a:pt x="5771808" y="264136"/>
                </a:lnTo>
                <a:lnTo>
                  <a:pt x="5720305" y="249555"/>
                </a:lnTo>
                <a:lnTo>
                  <a:pt x="5668256" y="235344"/>
                </a:lnTo>
                <a:lnTo>
                  <a:pt x="5615669" y="221507"/>
                </a:lnTo>
                <a:lnTo>
                  <a:pt x="5562555" y="208049"/>
                </a:lnTo>
                <a:lnTo>
                  <a:pt x="5508921" y="194972"/>
                </a:lnTo>
                <a:lnTo>
                  <a:pt x="5454776" y="182282"/>
                </a:lnTo>
                <a:lnTo>
                  <a:pt x="5400130" y="169982"/>
                </a:lnTo>
                <a:lnTo>
                  <a:pt x="5344990" y="158075"/>
                </a:lnTo>
                <a:lnTo>
                  <a:pt x="5289366" y="146567"/>
                </a:lnTo>
                <a:lnTo>
                  <a:pt x="5233266" y="135462"/>
                </a:lnTo>
                <a:lnTo>
                  <a:pt x="5176700" y="124762"/>
                </a:lnTo>
                <a:lnTo>
                  <a:pt x="5119675" y="114472"/>
                </a:lnTo>
                <a:lnTo>
                  <a:pt x="5062201" y="104597"/>
                </a:lnTo>
                <a:lnTo>
                  <a:pt x="5004287" y="95140"/>
                </a:lnTo>
                <a:lnTo>
                  <a:pt x="4945941" y="86105"/>
                </a:lnTo>
                <a:lnTo>
                  <a:pt x="4887171" y="77497"/>
                </a:lnTo>
                <a:lnTo>
                  <a:pt x="4827988" y="69318"/>
                </a:lnTo>
                <a:lnTo>
                  <a:pt x="4768399" y="61574"/>
                </a:lnTo>
                <a:lnTo>
                  <a:pt x="4708413" y="54268"/>
                </a:lnTo>
                <a:lnTo>
                  <a:pt x="4648040" y="47405"/>
                </a:lnTo>
                <a:lnTo>
                  <a:pt x="4587287" y="40987"/>
                </a:lnTo>
                <a:lnTo>
                  <a:pt x="4526164" y="35020"/>
                </a:lnTo>
                <a:lnTo>
                  <a:pt x="4464679" y="29508"/>
                </a:lnTo>
                <a:lnTo>
                  <a:pt x="4402841" y="24453"/>
                </a:lnTo>
                <a:lnTo>
                  <a:pt x="4340659" y="19861"/>
                </a:lnTo>
                <a:lnTo>
                  <a:pt x="4278142" y="15735"/>
                </a:lnTo>
                <a:lnTo>
                  <a:pt x="4215298" y="12080"/>
                </a:lnTo>
                <a:lnTo>
                  <a:pt x="4152136" y="8899"/>
                </a:lnTo>
                <a:lnTo>
                  <a:pt x="4088666" y="6196"/>
                </a:lnTo>
                <a:lnTo>
                  <a:pt x="4024895" y="3976"/>
                </a:lnTo>
                <a:lnTo>
                  <a:pt x="3960832" y="2242"/>
                </a:lnTo>
                <a:lnTo>
                  <a:pt x="3896487" y="999"/>
                </a:lnTo>
                <a:lnTo>
                  <a:pt x="3831868" y="250"/>
                </a:lnTo>
                <a:lnTo>
                  <a:pt x="3766983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17854" y="2242820"/>
            <a:ext cx="5186680" cy="430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cannot</a:t>
            </a:r>
            <a:r>
              <a:rPr sz="30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LB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3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3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Calibri"/>
              <a:cs typeface="Calibri"/>
            </a:endParaRPr>
          </a:p>
          <a:p>
            <a:pPr marL="88265" marR="5080"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curl</a:t>
            </a:r>
            <a:r>
              <a:rPr sz="3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pod</a:t>
            </a:r>
            <a:r>
              <a:rPr sz="30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EKS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curl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Internal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LB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Endpoint</a:t>
            </a:r>
            <a:r>
              <a:rPr sz="3000" spc="-4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curl </a:t>
            </a:r>
            <a:r>
              <a:rPr sz="3000" spc="-10" dirty="0">
                <a:solidFill>
                  <a:srgbClr val="FFFF00"/>
                </a:solidFill>
                <a:latin typeface="Calibri"/>
                <a:cs typeface="Calibri"/>
              </a:rPr>
              <a:t>command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705" y="231139"/>
            <a:ext cx="1231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1190" algn="l"/>
              </a:tabLst>
            </a:pPr>
            <a:r>
              <a:rPr sz="4800" dirty="0"/>
              <a:t>Command</a:t>
            </a:r>
            <a:r>
              <a:rPr sz="4800" spc="-20" dirty="0"/>
              <a:t> </a:t>
            </a:r>
            <a:r>
              <a:rPr sz="4800" dirty="0"/>
              <a:t>to</a:t>
            </a:r>
            <a:r>
              <a:rPr sz="4800" spc="-25" dirty="0"/>
              <a:t> </a:t>
            </a:r>
            <a:r>
              <a:rPr sz="4800" spc="-20" dirty="0"/>
              <a:t>Test</a:t>
            </a:r>
            <a:r>
              <a:rPr sz="4800" dirty="0"/>
              <a:t>	AWS</a:t>
            </a:r>
            <a:r>
              <a:rPr sz="4800" spc="-65" dirty="0"/>
              <a:t> </a:t>
            </a:r>
            <a:r>
              <a:rPr sz="4800" dirty="0"/>
              <a:t>Internal</a:t>
            </a:r>
            <a:r>
              <a:rPr sz="4800" spc="-60" dirty="0"/>
              <a:t> </a:t>
            </a:r>
            <a:r>
              <a:rPr sz="4800" dirty="0"/>
              <a:t>NLB</a:t>
            </a:r>
            <a:r>
              <a:rPr sz="4800" spc="-55" dirty="0"/>
              <a:t> </a:t>
            </a:r>
            <a:r>
              <a:rPr sz="4800" dirty="0"/>
              <a:t>using</a:t>
            </a:r>
            <a:r>
              <a:rPr sz="4800" spc="-65" dirty="0"/>
              <a:t> </a:t>
            </a:r>
            <a:r>
              <a:rPr sz="4800" dirty="0"/>
              <a:t>curl</a:t>
            </a:r>
            <a:r>
              <a:rPr sz="4800" spc="-55" dirty="0"/>
              <a:t> </a:t>
            </a:r>
            <a:r>
              <a:rPr sz="4800" spc="-25" dirty="0"/>
              <a:t>pod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716" y="1383527"/>
            <a:ext cx="14204683" cy="54625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424" y="2306173"/>
            <a:ext cx="3431975" cy="3361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19050" y="2256027"/>
            <a:ext cx="32867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6358" y="3398011"/>
            <a:ext cx="7233920" cy="415353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394460" marR="1388745" algn="ctr">
              <a:lnSpc>
                <a:spcPct val="101299"/>
              </a:lnSpc>
              <a:spcBef>
                <a:spcPts val="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Controller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  <a:tabLst>
                <a:tab pos="3152775" algn="l"/>
              </a:tabLst>
            </a:pP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Kubernetes</a:t>
            </a:r>
            <a:r>
              <a:rPr sz="5000" b="1" dirty="0">
                <a:solidFill>
                  <a:srgbClr val="089252"/>
                </a:solidFill>
                <a:latin typeface="Calibri"/>
                <a:cs typeface="Calibri"/>
              </a:rPr>
              <a:t>	</a:t>
            </a:r>
            <a:r>
              <a:rPr sz="5000" b="1" spc="-10" dirty="0">
                <a:solidFill>
                  <a:srgbClr val="089252"/>
                </a:solidFill>
                <a:latin typeface="Calibri"/>
                <a:cs typeface="Calibri"/>
              </a:rPr>
              <a:t>Service</a:t>
            </a:r>
            <a:endParaRPr sz="5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Network</a:t>
            </a:r>
            <a:r>
              <a:rPr sz="4000" b="1" spc="-6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Load</a:t>
            </a:r>
            <a:r>
              <a:rPr sz="4000" b="1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7030A0"/>
                </a:solidFill>
                <a:latin typeface="Calibri"/>
                <a:cs typeface="Calibri"/>
              </a:rPr>
              <a:t>Balancer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with</a:t>
            </a:r>
            <a:r>
              <a:rPr sz="40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Workload</a:t>
            </a:r>
            <a:r>
              <a:rPr sz="40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running</a:t>
            </a:r>
            <a:r>
              <a:rPr sz="40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7030A0"/>
                </a:solidFill>
                <a:latin typeface="Calibri"/>
                <a:cs typeface="Calibri"/>
              </a:rPr>
              <a:t>on</a:t>
            </a:r>
            <a:r>
              <a:rPr sz="4000" b="1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7030A0"/>
                </a:solidFill>
                <a:latin typeface="Calibri"/>
                <a:cs typeface="Calibri"/>
              </a:rPr>
              <a:t>Fargate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496311"/>
            <a:ext cx="2852928" cy="28529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1376" y="228600"/>
            <a:ext cx="1380744" cy="1380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35859" y="1628140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161544"/>
            <a:ext cx="1374648" cy="13746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99302" y="1594611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9033" y="1579371"/>
            <a:ext cx="131826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83845" marR="5080" indent="-271780">
              <a:lnSpc>
                <a:spcPts val="2620"/>
              </a:lnSpc>
              <a:spcBef>
                <a:spcPts val="200"/>
              </a:spcBef>
            </a:pPr>
            <a:r>
              <a:rPr sz="2200" spc="-20" dirty="0">
                <a:latin typeface="Calibri"/>
                <a:cs typeface="Calibri"/>
              </a:rPr>
              <a:t>Kubernetes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6849" y="268977"/>
            <a:ext cx="1175213" cy="11542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87499" y="1606803"/>
            <a:ext cx="95440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6220" marR="5080" indent="-224154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External </a:t>
            </a:r>
            <a:r>
              <a:rPr sz="2200" spc="-25" dirty="0"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1711" y="225552"/>
            <a:ext cx="1231392" cy="115519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1629" y="42164"/>
            <a:ext cx="7346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AWS</a:t>
            </a:r>
            <a:r>
              <a:rPr sz="4200" spc="-100" dirty="0"/>
              <a:t> </a:t>
            </a:r>
            <a:r>
              <a:rPr sz="4200" dirty="0"/>
              <a:t>EKS</a:t>
            </a:r>
            <a:r>
              <a:rPr sz="4200" spc="-85" dirty="0"/>
              <a:t> </a:t>
            </a:r>
            <a:r>
              <a:rPr sz="4200" dirty="0"/>
              <a:t>NLB</a:t>
            </a:r>
            <a:r>
              <a:rPr sz="4200" spc="-90" dirty="0"/>
              <a:t> </a:t>
            </a:r>
            <a:r>
              <a:rPr sz="4200" dirty="0"/>
              <a:t>–</a:t>
            </a:r>
            <a:r>
              <a:rPr sz="4200" spc="-90" dirty="0"/>
              <a:t> </a:t>
            </a:r>
            <a:r>
              <a:rPr sz="4200" spc="-25" dirty="0">
                <a:solidFill>
                  <a:srgbClr val="0070C0"/>
                </a:solidFill>
              </a:rPr>
              <a:t>Fargate</a:t>
            </a:r>
            <a:r>
              <a:rPr sz="4200" spc="-90" dirty="0">
                <a:solidFill>
                  <a:srgbClr val="0070C0"/>
                </a:solidFill>
              </a:rPr>
              <a:t> </a:t>
            </a:r>
            <a:r>
              <a:rPr sz="4200" spc="-20" dirty="0">
                <a:solidFill>
                  <a:srgbClr val="0070C0"/>
                </a:solidFill>
              </a:rPr>
              <a:t>Workloads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805029" y="797168"/>
            <a:ext cx="12575540" cy="6759575"/>
          </a:xfrm>
          <a:custGeom>
            <a:avLst/>
            <a:gdLst/>
            <a:ahLst/>
            <a:cxnLst/>
            <a:rect l="l" t="t" r="r" b="b"/>
            <a:pathLst>
              <a:path w="12575540" h="6759575">
                <a:moveTo>
                  <a:pt x="0" y="0"/>
                </a:moveTo>
                <a:lnTo>
                  <a:pt x="12575295" y="0"/>
                </a:lnTo>
                <a:lnTo>
                  <a:pt x="12575295" y="6759331"/>
                </a:lnTo>
                <a:lnTo>
                  <a:pt x="0" y="67593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347" y="823467"/>
            <a:ext cx="1270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Cloud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8427" y="880344"/>
            <a:ext cx="10251440" cy="6552565"/>
          </a:xfrm>
          <a:custGeom>
            <a:avLst/>
            <a:gdLst/>
            <a:ahLst/>
            <a:cxnLst/>
            <a:rect l="l" t="t" r="r" b="b"/>
            <a:pathLst>
              <a:path w="10251440" h="6552565">
                <a:moveTo>
                  <a:pt x="0" y="0"/>
                </a:moveTo>
                <a:lnTo>
                  <a:pt x="10251307" y="0"/>
                </a:lnTo>
                <a:lnTo>
                  <a:pt x="10251307" y="6552086"/>
                </a:lnTo>
                <a:lnTo>
                  <a:pt x="0" y="6552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7068" y="954531"/>
            <a:ext cx="1880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5224" y="3498596"/>
            <a:ext cx="13474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7305" marR="5080" indent="-1524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AWS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 </a:t>
            </a:r>
            <a:r>
              <a:rPr sz="1800" dirty="0">
                <a:latin typeface="Calibri"/>
                <a:cs typeface="Calibri"/>
              </a:rPr>
              <a:t>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4327" y="3047946"/>
            <a:ext cx="7856220" cy="3578860"/>
            <a:chOff x="1164327" y="3047946"/>
            <a:chExt cx="7856220" cy="3578860"/>
          </a:xfrm>
        </p:grpSpPr>
        <p:sp>
          <p:nvSpPr>
            <p:cNvPr id="9" name="object 9"/>
            <p:cNvSpPr/>
            <p:nvPr/>
          </p:nvSpPr>
          <p:spPr>
            <a:xfrm>
              <a:off x="5465978" y="5296000"/>
              <a:ext cx="3554729" cy="1330325"/>
            </a:xfrm>
            <a:custGeom>
              <a:avLst/>
              <a:gdLst/>
              <a:ahLst/>
              <a:cxnLst/>
              <a:rect l="l" t="t" r="r" b="b"/>
              <a:pathLst>
                <a:path w="3554729" h="1330325">
                  <a:moveTo>
                    <a:pt x="3554453" y="0"/>
                  </a:moveTo>
                  <a:lnTo>
                    <a:pt x="0" y="0"/>
                  </a:lnTo>
                  <a:lnTo>
                    <a:pt x="0" y="1330222"/>
                  </a:lnTo>
                  <a:lnTo>
                    <a:pt x="3554453" y="1330222"/>
                  </a:lnTo>
                  <a:lnTo>
                    <a:pt x="3554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5168" y="5657088"/>
              <a:ext cx="960119" cy="960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644896"/>
              <a:ext cx="963168" cy="9631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4048" y="5608320"/>
              <a:ext cx="963168" cy="9631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64327" y="3047946"/>
              <a:ext cx="1572260" cy="114300"/>
            </a:xfrm>
            <a:custGeom>
              <a:avLst/>
              <a:gdLst/>
              <a:ahLst/>
              <a:cxnLst/>
              <a:rect l="l" t="t" r="r" b="b"/>
              <a:pathLst>
                <a:path w="1572260" h="114300">
                  <a:moveTo>
                    <a:pt x="1534564" y="37951"/>
                  </a:moveTo>
                  <a:lnTo>
                    <a:pt x="1476515" y="37951"/>
                  </a:lnTo>
                  <a:lnTo>
                    <a:pt x="1476810" y="76050"/>
                  </a:lnTo>
                  <a:lnTo>
                    <a:pt x="1457761" y="76197"/>
                  </a:lnTo>
                  <a:lnTo>
                    <a:pt x="1458056" y="114296"/>
                  </a:lnTo>
                  <a:lnTo>
                    <a:pt x="1571910" y="56264"/>
                  </a:lnTo>
                  <a:lnTo>
                    <a:pt x="1534564" y="37951"/>
                  </a:lnTo>
                  <a:close/>
                </a:path>
                <a:path w="1572260" h="114300">
                  <a:moveTo>
                    <a:pt x="1457466" y="38098"/>
                  </a:moveTo>
                  <a:lnTo>
                    <a:pt x="0" y="49366"/>
                  </a:lnTo>
                  <a:lnTo>
                    <a:pt x="294" y="87464"/>
                  </a:lnTo>
                  <a:lnTo>
                    <a:pt x="1457761" y="76197"/>
                  </a:lnTo>
                  <a:lnTo>
                    <a:pt x="1457466" y="38098"/>
                  </a:lnTo>
                  <a:close/>
                </a:path>
                <a:path w="1572260" h="114300">
                  <a:moveTo>
                    <a:pt x="1476515" y="37951"/>
                  </a:moveTo>
                  <a:lnTo>
                    <a:pt x="1457466" y="38098"/>
                  </a:lnTo>
                  <a:lnTo>
                    <a:pt x="1457761" y="76197"/>
                  </a:lnTo>
                  <a:lnTo>
                    <a:pt x="1476810" y="76050"/>
                  </a:lnTo>
                  <a:lnTo>
                    <a:pt x="1476515" y="37951"/>
                  </a:lnTo>
                  <a:close/>
                </a:path>
                <a:path w="1572260" h="114300">
                  <a:moveTo>
                    <a:pt x="1457172" y="0"/>
                  </a:moveTo>
                  <a:lnTo>
                    <a:pt x="1457466" y="38098"/>
                  </a:lnTo>
                  <a:lnTo>
                    <a:pt x="1534564" y="37951"/>
                  </a:lnTo>
                  <a:lnTo>
                    <a:pt x="1457172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4348" y="3443732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55956" y="1801031"/>
            <a:ext cx="6913245" cy="4512310"/>
            <a:chOff x="4255956" y="1801031"/>
            <a:chExt cx="6913245" cy="4512310"/>
          </a:xfrm>
        </p:grpSpPr>
        <p:sp>
          <p:nvSpPr>
            <p:cNvPr id="16" name="object 16"/>
            <p:cNvSpPr/>
            <p:nvPr/>
          </p:nvSpPr>
          <p:spPr>
            <a:xfrm>
              <a:off x="6471381" y="6198669"/>
              <a:ext cx="305435" cy="114300"/>
            </a:xfrm>
            <a:custGeom>
              <a:avLst/>
              <a:gdLst/>
              <a:ahLst/>
              <a:cxnLst/>
              <a:rect l="l" t="t" r="r" b="b"/>
              <a:pathLst>
                <a:path w="305434" h="114300">
                  <a:moveTo>
                    <a:pt x="191114" y="76199"/>
                  </a:moveTo>
                  <a:lnTo>
                    <a:pt x="191114" y="114300"/>
                  </a:lnTo>
                  <a:lnTo>
                    <a:pt x="267314" y="76200"/>
                  </a:lnTo>
                  <a:lnTo>
                    <a:pt x="191114" y="76199"/>
                  </a:lnTo>
                  <a:close/>
                </a:path>
                <a:path w="305434" h="114300">
                  <a:moveTo>
                    <a:pt x="191114" y="38099"/>
                  </a:moveTo>
                  <a:lnTo>
                    <a:pt x="191114" y="76199"/>
                  </a:lnTo>
                  <a:lnTo>
                    <a:pt x="210164" y="76200"/>
                  </a:lnTo>
                  <a:lnTo>
                    <a:pt x="210164" y="38100"/>
                  </a:lnTo>
                  <a:lnTo>
                    <a:pt x="191114" y="38099"/>
                  </a:lnTo>
                  <a:close/>
                </a:path>
                <a:path w="305434" h="114300">
                  <a:moveTo>
                    <a:pt x="191114" y="0"/>
                  </a:moveTo>
                  <a:lnTo>
                    <a:pt x="191114" y="38099"/>
                  </a:lnTo>
                  <a:lnTo>
                    <a:pt x="210164" y="38100"/>
                  </a:lnTo>
                  <a:lnTo>
                    <a:pt x="210164" y="76200"/>
                  </a:lnTo>
                  <a:lnTo>
                    <a:pt x="267317" y="76198"/>
                  </a:lnTo>
                  <a:lnTo>
                    <a:pt x="305414" y="57150"/>
                  </a:lnTo>
                  <a:lnTo>
                    <a:pt x="191114" y="0"/>
                  </a:lnTo>
                  <a:close/>
                </a:path>
                <a:path w="305434" h="114300">
                  <a:moveTo>
                    <a:pt x="0" y="38098"/>
                  </a:moveTo>
                  <a:lnTo>
                    <a:pt x="0" y="76198"/>
                  </a:lnTo>
                  <a:lnTo>
                    <a:pt x="191114" y="76199"/>
                  </a:lnTo>
                  <a:lnTo>
                    <a:pt x="191114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36481" y="6198669"/>
              <a:ext cx="268605" cy="114300"/>
            </a:xfrm>
            <a:custGeom>
              <a:avLst/>
              <a:gdLst/>
              <a:ahLst/>
              <a:cxnLst/>
              <a:rect l="l" t="t" r="r" b="b"/>
              <a:pathLst>
                <a:path w="26860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268604" h="114300">
                  <a:moveTo>
                    <a:pt x="114300" y="38099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268604" h="114300">
                  <a:moveTo>
                    <a:pt x="114300" y="76199"/>
                  </a:moveTo>
                  <a:lnTo>
                    <a:pt x="95250" y="76200"/>
                  </a:lnTo>
                  <a:lnTo>
                    <a:pt x="114300" y="76200"/>
                  </a:lnTo>
                  <a:close/>
                </a:path>
                <a:path w="268604" h="114300">
                  <a:moveTo>
                    <a:pt x="268248" y="38098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268248" y="76198"/>
                  </a:lnTo>
                  <a:lnTo>
                    <a:pt x="268248" y="3809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5956" y="1801031"/>
              <a:ext cx="6913245" cy="3246755"/>
            </a:xfrm>
            <a:custGeom>
              <a:avLst/>
              <a:gdLst/>
              <a:ahLst/>
              <a:cxnLst/>
              <a:rect l="l" t="t" r="r" b="b"/>
              <a:pathLst>
                <a:path w="6913245" h="3246754">
                  <a:moveTo>
                    <a:pt x="6913190" y="0"/>
                  </a:moveTo>
                  <a:lnTo>
                    <a:pt x="0" y="0"/>
                  </a:lnTo>
                  <a:lnTo>
                    <a:pt x="0" y="3246360"/>
                  </a:lnTo>
                  <a:lnTo>
                    <a:pt x="6913190" y="3246360"/>
                  </a:lnTo>
                  <a:lnTo>
                    <a:pt x="69131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00434" y="3596054"/>
              <a:ext cx="2461895" cy="1700530"/>
            </a:xfrm>
            <a:custGeom>
              <a:avLst/>
              <a:gdLst/>
              <a:ahLst/>
              <a:cxnLst/>
              <a:rect l="l" t="t" r="r" b="b"/>
              <a:pathLst>
                <a:path w="2461895" h="1700529">
                  <a:moveTo>
                    <a:pt x="2423721" y="1002371"/>
                  </a:moveTo>
                  <a:lnTo>
                    <a:pt x="2423721" y="1699945"/>
                  </a:lnTo>
                  <a:lnTo>
                    <a:pt x="2461821" y="1699945"/>
                  </a:lnTo>
                  <a:lnTo>
                    <a:pt x="2461821" y="1021421"/>
                  </a:lnTo>
                  <a:lnTo>
                    <a:pt x="2442771" y="1021421"/>
                  </a:lnTo>
                  <a:lnTo>
                    <a:pt x="2423721" y="1002371"/>
                  </a:lnTo>
                  <a:close/>
                </a:path>
                <a:path w="2461895" h="170052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1002371"/>
                  </a:lnTo>
                  <a:lnTo>
                    <a:pt x="39597" y="1009787"/>
                  </a:lnTo>
                  <a:lnTo>
                    <a:pt x="43679" y="1015842"/>
                  </a:lnTo>
                  <a:lnTo>
                    <a:pt x="49735" y="1019924"/>
                  </a:lnTo>
                  <a:lnTo>
                    <a:pt x="57150" y="1021421"/>
                  </a:lnTo>
                  <a:lnTo>
                    <a:pt x="2423721" y="1021421"/>
                  </a:lnTo>
                  <a:lnTo>
                    <a:pt x="2423721" y="1002371"/>
                  </a:lnTo>
                  <a:lnTo>
                    <a:pt x="76200" y="1002371"/>
                  </a:lnTo>
                  <a:lnTo>
                    <a:pt x="57150" y="983321"/>
                  </a:lnTo>
                  <a:lnTo>
                    <a:pt x="76200" y="983321"/>
                  </a:lnTo>
                  <a:lnTo>
                    <a:pt x="76200" y="95250"/>
                  </a:lnTo>
                  <a:close/>
                </a:path>
                <a:path w="2461895" h="1700529">
                  <a:moveTo>
                    <a:pt x="2442771" y="983321"/>
                  </a:moveTo>
                  <a:lnTo>
                    <a:pt x="76200" y="983321"/>
                  </a:lnTo>
                  <a:lnTo>
                    <a:pt x="76200" y="1002371"/>
                  </a:lnTo>
                  <a:lnTo>
                    <a:pt x="2423721" y="1002371"/>
                  </a:lnTo>
                  <a:lnTo>
                    <a:pt x="2442771" y="1021421"/>
                  </a:lnTo>
                  <a:lnTo>
                    <a:pt x="2461821" y="1021421"/>
                  </a:lnTo>
                  <a:lnTo>
                    <a:pt x="2461821" y="1002371"/>
                  </a:lnTo>
                  <a:lnTo>
                    <a:pt x="2460324" y="994956"/>
                  </a:lnTo>
                  <a:lnTo>
                    <a:pt x="2456241" y="988901"/>
                  </a:lnTo>
                  <a:lnTo>
                    <a:pt x="2450186" y="984818"/>
                  </a:lnTo>
                  <a:lnTo>
                    <a:pt x="2442771" y="983321"/>
                  </a:lnTo>
                  <a:close/>
                </a:path>
                <a:path w="2461895" h="1700529">
                  <a:moveTo>
                    <a:pt x="76200" y="983321"/>
                  </a:moveTo>
                  <a:lnTo>
                    <a:pt x="57150" y="983321"/>
                  </a:lnTo>
                  <a:lnTo>
                    <a:pt x="76200" y="1002371"/>
                  </a:lnTo>
                  <a:lnTo>
                    <a:pt x="76200" y="983321"/>
                  </a:lnTo>
                  <a:close/>
                </a:path>
                <a:path w="2461895" h="170052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461895" h="170052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39638" y="5325364"/>
            <a:ext cx="3409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AWS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Controller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6083" y="4645659"/>
            <a:ext cx="38500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Balancer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9936" y="829055"/>
            <a:ext cx="4935220" cy="5621020"/>
            <a:chOff x="249936" y="829055"/>
            <a:chExt cx="4935220" cy="56210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512" y="932687"/>
              <a:ext cx="554736" cy="55473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0991" y="829055"/>
              <a:ext cx="399288" cy="3992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38575" y="3058805"/>
              <a:ext cx="840740" cy="114300"/>
            </a:xfrm>
            <a:custGeom>
              <a:avLst/>
              <a:gdLst/>
              <a:ahLst/>
              <a:cxnLst/>
              <a:rect l="l" t="t" r="r" b="b"/>
              <a:pathLst>
                <a:path w="840739" h="114300">
                  <a:moveTo>
                    <a:pt x="727381" y="0"/>
                  </a:moveTo>
                  <a:lnTo>
                    <a:pt x="726765" y="38095"/>
                  </a:lnTo>
                  <a:lnTo>
                    <a:pt x="745813" y="38403"/>
                  </a:lnTo>
                  <a:lnTo>
                    <a:pt x="745197" y="76498"/>
                  </a:lnTo>
                  <a:lnTo>
                    <a:pt x="726145" y="76498"/>
                  </a:lnTo>
                  <a:lnTo>
                    <a:pt x="725534" y="114284"/>
                  </a:lnTo>
                  <a:lnTo>
                    <a:pt x="804264" y="76498"/>
                  </a:lnTo>
                  <a:lnTo>
                    <a:pt x="745197" y="76498"/>
                  </a:lnTo>
                  <a:lnTo>
                    <a:pt x="726150" y="76190"/>
                  </a:lnTo>
                  <a:lnTo>
                    <a:pt x="804905" y="76190"/>
                  </a:lnTo>
                  <a:lnTo>
                    <a:pt x="840743" y="58990"/>
                  </a:lnTo>
                  <a:lnTo>
                    <a:pt x="727381" y="0"/>
                  </a:lnTo>
                  <a:close/>
                </a:path>
                <a:path w="840739" h="114300">
                  <a:moveTo>
                    <a:pt x="726765" y="38095"/>
                  </a:moveTo>
                  <a:lnTo>
                    <a:pt x="726150" y="76190"/>
                  </a:lnTo>
                  <a:lnTo>
                    <a:pt x="745197" y="76498"/>
                  </a:lnTo>
                  <a:lnTo>
                    <a:pt x="745813" y="38403"/>
                  </a:lnTo>
                  <a:lnTo>
                    <a:pt x="726765" y="38095"/>
                  </a:lnTo>
                  <a:close/>
                </a:path>
                <a:path w="840739" h="114300">
                  <a:moveTo>
                    <a:pt x="615" y="26358"/>
                  </a:moveTo>
                  <a:lnTo>
                    <a:pt x="0" y="64453"/>
                  </a:lnTo>
                  <a:lnTo>
                    <a:pt x="726150" y="76190"/>
                  </a:lnTo>
                  <a:lnTo>
                    <a:pt x="726765" y="38095"/>
                  </a:lnTo>
                  <a:lnTo>
                    <a:pt x="615" y="26358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6136" y="5483352"/>
              <a:ext cx="1048512" cy="9662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568" y="4349496"/>
              <a:ext cx="917447" cy="9174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936" y="2657855"/>
              <a:ext cx="917447" cy="91744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150" y="5315204"/>
            <a:ext cx="12503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14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k8s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admin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kubectl 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84281" y="5289295"/>
            <a:ext cx="11207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k8s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Server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30017" y="1609383"/>
            <a:ext cx="9203690" cy="4530090"/>
            <a:chOff x="2230017" y="1609383"/>
            <a:chExt cx="9203690" cy="4530090"/>
          </a:xfrm>
        </p:grpSpPr>
        <p:sp>
          <p:nvSpPr>
            <p:cNvPr id="32" name="object 32"/>
            <p:cNvSpPr/>
            <p:nvPr/>
          </p:nvSpPr>
          <p:spPr>
            <a:xfrm>
              <a:off x="5182029" y="5964590"/>
              <a:ext cx="354330" cy="174625"/>
            </a:xfrm>
            <a:custGeom>
              <a:avLst/>
              <a:gdLst/>
              <a:ahLst/>
              <a:cxnLst/>
              <a:rect l="l" t="t" r="r" b="b"/>
              <a:pathLst>
                <a:path w="354329" h="174625">
                  <a:moveTo>
                    <a:pt x="243066" y="140233"/>
                  </a:moveTo>
                  <a:lnTo>
                    <a:pt x="226509" y="174547"/>
                  </a:lnTo>
                  <a:lnTo>
                    <a:pt x="354288" y="172746"/>
                  </a:lnTo>
                  <a:lnTo>
                    <a:pt x="335571" y="148511"/>
                  </a:lnTo>
                  <a:lnTo>
                    <a:pt x="260223" y="148511"/>
                  </a:lnTo>
                  <a:lnTo>
                    <a:pt x="243066" y="140233"/>
                  </a:lnTo>
                  <a:close/>
                </a:path>
                <a:path w="354329" h="174625">
                  <a:moveTo>
                    <a:pt x="259622" y="105918"/>
                  </a:moveTo>
                  <a:lnTo>
                    <a:pt x="243066" y="140233"/>
                  </a:lnTo>
                  <a:lnTo>
                    <a:pt x="260223" y="148511"/>
                  </a:lnTo>
                  <a:lnTo>
                    <a:pt x="276779" y="114197"/>
                  </a:lnTo>
                  <a:lnTo>
                    <a:pt x="259622" y="105918"/>
                  </a:lnTo>
                  <a:close/>
                </a:path>
                <a:path w="354329" h="174625">
                  <a:moveTo>
                    <a:pt x="276179" y="71603"/>
                  </a:moveTo>
                  <a:lnTo>
                    <a:pt x="259622" y="105918"/>
                  </a:lnTo>
                  <a:lnTo>
                    <a:pt x="276779" y="114197"/>
                  </a:lnTo>
                  <a:lnTo>
                    <a:pt x="260223" y="148511"/>
                  </a:lnTo>
                  <a:lnTo>
                    <a:pt x="335571" y="148511"/>
                  </a:lnTo>
                  <a:lnTo>
                    <a:pt x="276179" y="71603"/>
                  </a:lnTo>
                  <a:close/>
                </a:path>
                <a:path w="354329" h="174625">
                  <a:moveTo>
                    <a:pt x="111221" y="34313"/>
                  </a:moveTo>
                  <a:lnTo>
                    <a:pt x="94664" y="68628"/>
                  </a:lnTo>
                  <a:lnTo>
                    <a:pt x="243066" y="140233"/>
                  </a:lnTo>
                  <a:lnTo>
                    <a:pt x="259622" y="105918"/>
                  </a:lnTo>
                  <a:lnTo>
                    <a:pt x="111221" y="34313"/>
                  </a:lnTo>
                  <a:close/>
                </a:path>
                <a:path w="354329" h="174625">
                  <a:moveTo>
                    <a:pt x="127778" y="0"/>
                  </a:moveTo>
                  <a:lnTo>
                    <a:pt x="0" y="1800"/>
                  </a:lnTo>
                  <a:lnTo>
                    <a:pt x="78107" y="102942"/>
                  </a:lnTo>
                  <a:lnTo>
                    <a:pt x="94664" y="68628"/>
                  </a:lnTo>
                  <a:lnTo>
                    <a:pt x="77506" y="60350"/>
                  </a:lnTo>
                  <a:lnTo>
                    <a:pt x="94063" y="26034"/>
                  </a:lnTo>
                  <a:lnTo>
                    <a:pt x="115216" y="26034"/>
                  </a:lnTo>
                  <a:lnTo>
                    <a:pt x="127778" y="0"/>
                  </a:lnTo>
                  <a:close/>
                </a:path>
                <a:path w="354329" h="174625">
                  <a:moveTo>
                    <a:pt x="94063" y="26034"/>
                  </a:moveTo>
                  <a:lnTo>
                    <a:pt x="77506" y="60350"/>
                  </a:lnTo>
                  <a:lnTo>
                    <a:pt x="94664" y="68628"/>
                  </a:lnTo>
                  <a:lnTo>
                    <a:pt x="111221" y="34313"/>
                  </a:lnTo>
                  <a:lnTo>
                    <a:pt x="94063" y="26034"/>
                  </a:lnTo>
                  <a:close/>
                </a:path>
                <a:path w="354329" h="174625">
                  <a:moveTo>
                    <a:pt x="115216" y="26034"/>
                  </a:moveTo>
                  <a:lnTo>
                    <a:pt x="94063" y="26034"/>
                  </a:lnTo>
                  <a:lnTo>
                    <a:pt x="111221" y="34313"/>
                  </a:lnTo>
                  <a:lnTo>
                    <a:pt x="115216" y="2603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68117" y="1647483"/>
              <a:ext cx="9127490" cy="3510279"/>
            </a:xfrm>
            <a:custGeom>
              <a:avLst/>
              <a:gdLst/>
              <a:ahLst/>
              <a:cxnLst/>
              <a:rect l="l" t="t" r="r" b="b"/>
              <a:pathLst>
                <a:path w="9127490" h="3510279">
                  <a:moveTo>
                    <a:pt x="0" y="277617"/>
                  </a:moveTo>
                  <a:lnTo>
                    <a:pt x="4472" y="227715"/>
                  </a:lnTo>
                  <a:lnTo>
                    <a:pt x="17368" y="180747"/>
                  </a:lnTo>
                  <a:lnTo>
                    <a:pt x="37902" y="137498"/>
                  </a:lnTo>
                  <a:lnTo>
                    <a:pt x="65292" y="98751"/>
                  </a:lnTo>
                  <a:lnTo>
                    <a:pt x="98751" y="65292"/>
                  </a:lnTo>
                  <a:lnTo>
                    <a:pt x="137498" y="37902"/>
                  </a:lnTo>
                  <a:lnTo>
                    <a:pt x="180747" y="17368"/>
                  </a:lnTo>
                  <a:lnTo>
                    <a:pt x="227714" y="4472"/>
                  </a:lnTo>
                  <a:lnTo>
                    <a:pt x="277617" y="0"/>
                  </a:lnTo>
                  <a:lnTo>
                    <a:pt x="8849844" y="0"/>
                  </a:lnTo>
                  <a:lnTo>
                    <a:pt x="8899745" y="4472"/>
                  </a:lnTo>
                  <a:lnTo>
                    <a:pt x="8946713" y="17368"/>
                  </a:lnTo>
                  <a:lnTo>
                    <a:pt x="8989962" y="37902"/>
                  </a:lnTo>
                  <a:lnTo>
                    <a:pt x="9028708" y="65292"/>
                  </a:lnTo>
                  <a:lnTo>
                    <a:pt x="9062168" y="98751"/>
                  </a:lnTo>
                  <a:lnTo>
                    <a:pt x="9089558" y="137498"/>
                  </a:lnTo>
                  <a:lnTo>
                    <a:pt x="9110092" y="180747"/>
                  </a:lnTo>
                  <a:lnTo>
                    <a:pt x="9122988" y="227715"/>
                  </a:lnTo>
                  <a:lnTo>
                    <a:pt x="9127461" y="277617"/>
                  </a:lnTo>
                  <a:lnTo>
                    <a:pt x="9127461" y="3232097"/>
                  </a:lnTo>
                  <a:lnTo>
                    <a:pt x="9122988" y="3281999"/>
                  </a:lnTo>
                  <a:lnTo>
                    <a:pt x="9110092" y="3328966"/>
                  </a:lnTo>
                  <a:lnTo>
                    <a:pt x="9089558" y="3372215"/>
                  </a:lnTo>
                  <a:lnTo>
                    <a:pt x="9062168" y="3410962"/>
                  </a:lnTo>
                  <a:lnTo>
                    <a:pt x="9028708" y="3444422"/>
                  </a:lnTo>
                  <a:lnTo>
                    <a:pt x="8989962" y="3471811"/>
                  </a:lnTo>
                  <a:lnTo>
                    <a:pt x="8946713" y="3492345"/>
                  </a:lnTo>
                  <a:lnTo>
                    <a:pt x="8899745" y="3505241"/>
                  </a:lnTo>
                  <a:lnTo>
                    <a:pt x="8849844" y="3509714"/>
                  </a:lnTo>
                  <a:lnTo>
                    <a:pt x="277617" y="3509714"/>
                  </a:lnTo>
                  <a:lnTo>
                    <a:pt x="227714" y="3505241"/>
                  </a:lnTo>
                  <a:lnTo>
                    <a:pt x="180747" y="3492345"/>
                  </a:lnTo>
                  <a:lnTo>
                    <a:pt x="137498" y="3471811"/>
                  </a:lnTo>
                  <a:lnTo>
                    <a:pt x="98751" y="3444422"/>
                  </a:lnTo>
                  <a:lnTo>
                    <a:pt x="65292" y="3410962"/>
                  </a:lnTo>
                  <a:lnTo>
                    <a:pt x="37902" y="3372215"/>
                  </a:lnTo>
                  <a:lnTo>
                    <a:pt x="17368" y="3328966"/>
                  </a:lnTo>
                  <a:lnTo>
                    <a:pt x="4472" y="3281999"/>
                  </a:lnTo>
                  <a:lnTo>
                    <a:pt x="0" y="3232097"/>
                  </a:lnTo>
                  <a:lnTo>
                    <a:pt x="0" y="277617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6927" y="2636519"/>
              <a:ext cx="960120" cy="9601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34056" y="2700527"/>
              <a:ext cx="807719" cy="80772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73920" y="2691892"/>
            <a:ext cx="763270" cy="78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">
              <a:lnSpc>
                <a:spcPct val="1127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934C22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5849" y="4074667"/>
            <a:ext cx="337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34C22"/>
                </a:solidFill>
                <a:latin typeface="Calibri"/>
                <a:cs typeface="Calibri"/>
              </a:rPr>
              <a:t>https://</a:t>
            </a:r>
            <a:r>
              <a:rPr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fargatenlb.</a:t>
            </a:r>
            <a:r>
              <a:rPr lang="en-US"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Gopal</a:t>
            </a:r>
            <a:r>
              <a:rPr sz="1800" spc="-10" dirty="0" smtClean="0">
                <a:solidFill>
                  <a:srgbClr val="934C22"/>
                </a:solidFill>
                <a:latin typeface="Calibri"/>
                <a:cs typeface="Calibri"/>
              </a:rPr>
              <a:t>.com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22070" y="6182916"/>
            <a:ext cx="954405" cy="1188085"/>
            <a:chOff x="2322070" y="6182916"/>
            <a:chExt cx="954405" cy="1188085"/>
          </a:xfrm>
        </p:grpSpPr>
        <p:sp>
          <p:nvSpPr>
            <p:cNvPr id="39" name="object 39"/>
            <p:cNvSpPr/>
            <p:nvPr/>
          </p:nvSpPr>
          <p:spPr>
            <a:xfrm>
              <a:off x="2347470" y="6208316"/>
              <a:ext cx="903605" cy="1137285"/>
            </a:xfrm>
            <a:custGeom>
              <a:avLst/>
              <a:gdLst/>
              <a:ahLst/>
              <a:cxnLst/>
              <a:rect l="l" t="t" r="r" b="b"/>
              <a:pathLst>
                <a:path w="903605" h="1137284">
                  <a:moveTo>
                    <a:pt x="0" y="51562"/>
                  </a:moveTo>
                  <a:lnTo>
                    <a:pt x="4052" y="31491"/>
                  </a:lnTo>
                  <a:lnTo>
                    <a:pt x="15102" y="15102"/>
                  </a:lnTo>
                  <a:lnTo>
                    <a:pt x="31491" y="4052"/>
                  </a:lnTo>
                  <a:lnTo>
                    <a:pt x="51562" y="0"/>
                  </a:lnTo>
                  <a:lnTo>
                    <a:pt x="851449" y="0"/>
                  </a:lnTo>
                  <a:lnTo>
                    <a:pt x="871520" y="4052"/>
                  </a:lnTo>
                  <a:lnTo>
                    <a:pt x="887909" y="15102"/>
                  </a:lnTo>
                  <a:lnTo>
                    <a:pt x="898959" y="31491"/>
                  </a:lnTo>
                  <a:lnTo>
                    <a:pt x="903012" y="51562"/>
                  </a:lnTo>
                  <a:lnTo>
                    <a:pt x="903012" y="1085697"/>
                  </a:lnTo>
                  <a:lnTo>
                    <a:pt x="898959" y="1105767"/>
                  </a:lnTo>
                  <a:lnTo>
                    <a:pt x="887909" y="1122156"/>
                  </a:lnTo>
                  <a:lnTo>
                    <a:pt x="871520" y="1133207"/>
                  </a:lnTo>
                  <a:lnTo>
                    <a:pt x="851449" y="1137259"/>
                  </a:lnTo>
                  <a:lnTo>
                    <a:pt x="51562" y="1137259"/>
                  </a:lnTo>
                  <a:lnTo>
                    <a:pt x="31491" y="1133207"/>
                  </a:lnTo>
                  <a:lnTo>
                    <a:pt x="15102" y="1122156"/>
                  </a:lnTo>
                  <a:lnTo>
                    <a:pt x="4052" y="1105767"/>
                  </a:lnTo>
                  <a:lnTo>
                    <a:pt x="0" y="1085697"/>
                  </a:lnTo>
                  <a:lnTo>
                    <a:pt x="0" y="51562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5301" y="6259215"/>
              <a:ext cx="669634" cy="66963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509628" y="6918452"/>
            <a:ext cx="59944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15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AWS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15"/>
              </a:lnSpc>
            </a:pPr>
            <a:r>
              <a:rPr sz="1200" spc="-10" dirty="0">
                <a:latin typeface="Arial"/>
                <a:cs typeface="Arial"/>
              </a:rPr>
              <a:t>Route53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69837" y="4788430"/>
            <a:ext cx="2867025" cy="1235710"/>
          </a:xfrm>
          <a:custGeom>
            <a:avLst/>
            <a:gdLst/>
            <a:ahLst/>
            <a:cxnLst/>
            <a:rect l="l" t="t" r="r" b="b"/>
            <a:pathLst>
              <a:path w="2867025" h="1235710">
                <a:moveTo>
                  <a:pt x="2752164" y="1120810"/>
                </a:moveTo>
                <a:lnTo>
                  <a:pt x="2752164" y="1235110"/>
                </a:lnTo>
                <a:lnTo>
                  <a:pt x="2828364" y="1197010"/>
                </a:lnTo>
                <a:lnTo>
                  <a:pt x="2771214" y="1197010"/>
                </a:lnTo>
                <a:lnTo>
                  <a:pt x="2771214" y="1158910"/>
                </a:lnTo>
                <a:lnTo>
                  <a:pt x="2828364" y="1158910"/>
                </a:lnTo>
                <a:lnTo>
                  <a:pt x="2752164" y="1120810"/>
                </a:lnTo>
                <a:close/>
              </a:path>
              <a:path w="2867025" h="1235710">
                <a:moveTo>
                  <a:pt x="1414182" y="19050"/>
                </a:moveTo>
                <a:lnTo>
                  <a:pt x="1414182" y="1177960"/>
                </a:lnTo>
                <a:lnTo>
                  <a:pt x="1415679" y="1185375"/>
                </a:lnTo>
                <a:lnTo>
                  <a:pt x="1419762" y="1191430"/>
                </a:lnTo>
                <a:lnTo>
                  <a:pt x="1425817" y="1195513"/>
                </a:lnTo>
                <a:lnTo>
                  <a:pt x="1433232" y="1197010"/>
                </a:lnTo>
                <a:lnTo>
                  <a:pt x="2752164" y="1197010"/>
                </a:lnTo>
                <a:lnTo>
                  <a:pt x="2752164" y="1177960"/>
                </a:lnTo>
                <a:lnTo>
                  <a:pt x="1452282" y="1177960"/>
                </a:lnTo>
                <a:lnTo>
                  <a:pt x="1433232" y="1158910"/>
                </a:lnTo>
                <a:lnTo>
                  <a:pt x="1452282" y="1158910"/>
                </a:lnTo>
                <a:lnTo>
                  <a:pt x="1452282" y="38100"/>
                </a:lnTo>
                <a:lnTo>
                  <a:pt x="1433232" y="38100"/>
                </a:lnTo>
                <a:lnTo>
                  <a:pt x="1414182" y="19050"/>
                </a:lnTo>
                <a:close/>
              </a:path>
              <a:path w="2867025" h="1235710">
                <a:moveTo>
                  <a:pt x="2828364" y="1158910"/>
                </a:moveTo>
                <a:lnTo>
                  <a:pt x="2771214" y="1158910"/>
                </a:lnTo>
                <a:lnTo>
                  <a:pt x="2771214" y="1197010"/>
                </a:lnTo>
                <a:lnTo>
                  <a:pt x="2828364" y="1197010"/>
                </a:lnTo>
                <a:lnTo>
                  <a:pt x="2866464" y="1177960"/>
                </a:lnTo>
                <a:lnTo>
                  <a:pt x="2828364" y="1158910"/>
                </a:lnTo>
                <a:close/>
              </a:path>
              <a:path w="2867025" h="1235710">
                <a:moveTo>
                  <a:pt x="1452282" y="1158910"/>
                </a:moveTo>
                <a:lnTo>
                  <a:pt x="1433232" y="1158910"/>
                </a:lnTo>
                <a:lnTo>
                  <a:pt x="1452282" y="1177960"/>
                </a:lnTo>
                <a:lnTo>
                  <a:pt x="1452282" y="1158910"/>
                </a:lnTo>
                <a:close/>
              </a:path>
              <a:path w="2867025" h="1235710">
                <a:moveTo>
                  <a:pt x="2752164" y="1158910"/>
                </a:moveTo>
                <a:lnTo>
                  <a:pt x="1452282" y="1158910"/>
                </a:lnTo>
                <a:lnTo>
                  <a:pt x="1452282" y="1177960"/>
                </a:lnTo>
                <a:lnTo>
                  <a:pt x="2752164" y="1177960"/>
                </a:lnTo>
                <a:lnTo>
                  <a:pt x="2752164" y="1158910"/>
                </a:lnTo>
                <a:close/>
              </a:path>
              <a:path w="2867025" h="1235710">
                <a:moveTo>
                  <a:pt x="1433232" y="0"/>
                </a:moveTo>
                <a:lnTo>
                  <a:pt x="0" y="0"/>
                </a:lnTo>
                <a:lnTo>
                  <a:pt x="0" y="38100"/>
                </a:lnTo>
                <a:lnTo>
                  <a:pt x="1414182" y="38100"/>
                </a:lnTo>
                <a:lnTo>
                  <a:pt x="1414182" y="19050"/>
                </a:lnTo>
                <a:lnTo>
                  <a:pt x="1452282" y="19050"/>
                </a:lnTo>
                <a:lnTo>
                  <a:pt x="1450785" y="11635"/>
                </a:lnTo>
                <a:lnTo>
                  <a:pt x="1446702" y="5579"/>
                </a:lnTo>
                <a:lnTo>
                  <a:pt x="1440647" y="1497"/>
                </a:lnTo>
                <a:lnTo>
                  <a:pt x="1433232" y="0"/>
                </a:lnTo>
                <a:close/>
              </a:path>
              <a:path w="2867025" h="1235710">
                <a:moveTo>
                  <a:pt x="1452282" y="19050"/>
                </a:moveTo>
                <a:lnTo>
                  <a:pt x="1414182" y="19050"/>
                </a:lnTo>
                <a:lnTo>
                  <a:pt x="1433232" y="38100"/>
                </a:lnTo>
                <a:lnTo>
                  <a:pt x="1452282" y="38100"/>
                </a:lnTo>
                <a:lnTo>
                  <a:pt x="1452282" y="1905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14829" y="6066028"/>
            <a:ext cx="1497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7030A0"/>
                </a:solidFill>
                <a:latin typeface="Calibri"/>
                <a:cs typeface="Calibri"/>
              </a:rPr>
              <a:t>External</a:t>
            </a:r>
            <a:r>
              <a:rPr sz="2200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50483" y="5860182"/>
            <a:ext cx="9363710" cy="1524000"/>
            <a:chOff x="3250483" y="5860182"/>
            <a:chExt cx="9363710" cy="1524000"/>
          </a:xfrm>
        </p:grpSpPr>
        <p:sp>
          <p:nvSpPr>
            <p:cNvPr id="45" name="object 45"/>
            <p:cNvSpPr/>
            <p:nvPr/>
          </p:nvSpPr>
          <p:spPr>
            <a:xfrm>
              <a:off x="10138419" y="6107832"/>
              <a:ext cx="2450465" cy="1250950"/>
            </a:xfrm>
            <a:custGeom>
              <a:avLst/>
              <a:gdLst/>
              <a:ahLst/>
              <a:cxnLst/>
              <a:rect l="l" t="t" r="r" b="b"/>
              <a:pathLst>
                <a:path w="2450465" h="1250950">
                  <a:moveTo>
                    <a:pt x="0" y="66500"/>
                  </a:moveTo>
                  <a:lnTo>
                    <a:pt x="5225" y="40615"/>
                  </a:lnTo>
                  <a:lnTo>
                    <a:pt x="19477" y="19477"/>
                  </a:lnTo>
                  <a:lnTo>
                    <a:pt x="40615" y="5225"/>
                  </a:lnTo>
                  <a:lnTo>
                    <a:pt x="66500" y="0"/>
                  </a:lnTo>
                  <a:lnTo>
                    <a:pt x="2383651" y="0"/>
                  </a:lnTo>
                  <a:lnTo>
                    <a:pt x="2409535" y="5225"/>
                  </a:lnTo>
                  <a:lnTo>
                    <a:pt x="2430673" y="19477"/>
                  </a:lnTo>
                  <a:lnTo>
                    <a:pt x="2444925" y="40615"/>
                  </a:lnTo>
                  <a:lnTo>
                    <a:pt x="2450151" y="66500"/>
                  </a:lnTo>
                  <a:lnTo>
                    <a:pt x="2450151" y="1184207"/>
                  </a:lnTo>
                  <a:lnTo>
                    <a:pt x="2444925" y="1210091"/>
                  </a:lnTo>
                  <a:lnTo>
                    <a:pt x="2430673" y="1231229"/>
                  </a:lnTo>
                  <a:lnTo>
                    <a:pt x="2409535" y="1245481"/>
                  </a:lnTo>
                  <a:lnTo>
                    <a:pt x="2383651" y="1250707"/>
                  </a:lnTo>
                  <a:lnTo>
                    <a:pt x="66500" y="1250707"/>
                  </a:lnTo>
                  <a:lnTo>
                    <a:pt x="40615" y="1245481"/>
                  </a:lnTo>
                  <a:lnTo>
                    <a:pt x="19477" y="1231229"/>
                  </a:lnTo>
                  <a:lnTo>
                    <a:pt x="5225" y="1210091"/>
                  </a:lnTo>
                  <a:lnTo>
                    <a:pt x="0" y="1184207"/>
                  </a:lnTo>
                  <a:lnTo>
                    <a:pt x="0" y="66500"/>
                  </a:lnTo>
                  <a:close/>
                </a:path>
              </a:pathLst>
            </a:custGeom>
            <a:ln w="508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7752" y="6342887"/>
              <a:ext cx="963168" cy="9631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8119" y="6345935"/>
              <a:ext cx="963168" cy="9601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250476" y="5860186"/>
              <a:ext cx="8378825" cy="1021715"/>
            </a:xfrm>
            <a:custGeom>
              <a:avLst/>
              <a:gdLst/>
              <a:ahLst/>
              <a:cxnLst/>
              <a:rect l="l" t="t" r="r" b="b"/>
              <a:pathLst>
                <a:path w="8378825" h="1021715">
                  <a:moveTo>
                    <a:pt x="6958978" y="944892"/>
                  </a:moveTo>
                  <a:lnTo>
                    <a:pt x="3498545" y="944892"/>
                  </a:lnTo>
                  <a:lnTo>
                    <a:pt x="3498545" y="935812"/>
                  </a:lnTo>
                  <a:lnTo>
                    <a:pt x="3498545" y="916762"/>
                  </a:lnTo>
                  <a:lnTo>
                    <a:pt x="3497046" y="909345"/>
                  </a:lnTo>
                  <a:lnTo>
                    <a:pt x="3492957" y="903300"/>
                  </a:lnTo>
                  <a:lnTo>
                    <a:pt x="3486899" y="899210"/>
                  </a:lnTo>
                  <a:lnTo>
                    <a:pt x="3479495" y="897712"/>
                  </a:lnTo>
                  <a:lnTo>
                    <a:pt x="114300" y="897712"/>
                  </a:lnTo>
                  <a:lnTo>
                    <a:pt x="114300" y="859612"/>
                  </a:lnTo>
                  <a:lnTo>
                    <a:pt x="0" y="916762"/>
                  </a:lnTo>
                  <a:lnTo>
                    <a:pt x="114300" y="973912"/>
                  </a:lnTo>
                  <a:lnTo>
                    <a:pt x="114300" y="935812"/>
                  </a:lnTo>
                  <a:lnTo>
                    <a:pt x="3460445" y="935812"/>
                  </a:lnTo>
                  <a:lnTo>
                    <a:pt x="3460445" y="963942"/>
                  </a:lnTo>
                  <a:lnTo>
                    <a:pt x="3461931" y="971359"/>
                  </a:lnTo>
                  <a:lnTo>
                    <a:pt x="3466020" y="977417"/>
                  </a:lnTo>
                  <a:lnTo>
                    <a:pt x="3472078" y="981506"/>
                  </a:lnTo>
                  <a:lnTo>
                    <a:pt x="3479495" y="982992"/>
                  </a:lnTo>
                  <a:lnTo>
                    <a:pt x="6958978" y="982992"/>
                  </a:lnTo>
                  <a:lnTo>
                    <a:pt x="6958978" y="963942"/>
                  </a:lnTo>
                  <a:lnTo>
                    <a:pt x="6958978" y="944892"/>
                  </a:lnTo>
                  <a:close/>
                </a:path>
                <a:path w="8378825" h="1021715">
                  <a:moveTo>
                    <a:pt x="8170164" y="133350"/>
                  </a:moveTo>
                  <a:lnTo>
                    <a:pt x="8132064" y="133350"/>
                  </a:lnTo>
                  <a:lnTo>
                    <a:pt x="8132064" y="38100"/>
                  </a:lnTo>
                  <a:lnTo>
                    <a:pt x="8132064" y="19050"/>
                  </a:lnTo>
                  <a:lnTo>
                    <a:pt x="8130565" y="11633"/>
                  </a:lnTo>
                  <a:lnTo>
                    <a:pt x="8126476" y="5588"/>
                  </a:lnTo>
                  <a:lnTo>
                    <a:pt x="8120431" y="1498"/>
                  </a:lnTo>
                  <a:lnTo>
                    <a:pt x="8113014" y="0"/>
                  </a:lnTo>
                  <a:lnTo>
                    <a:pt x="6355740" y="0"/>
                  </a:lnTo>
                  <a:lnTo>
                    <a:pt x="6348323" y="1498"/>
                  </a:lnTo>
                  <a:lnTo>
                    <a:pt x="6342266" y="5588"/>
                  </a:lnTo>
                  <a:lnTo>
                    <a:pt x="6338189" y="11633"/>
                  </a:lnTo>
                  <a:lnTo>
                    <a:pt x="6336690" y="19050"/>
                  </a:lnTo>
                  <a:lnTo>
                    <a:pt x="6336690" y="796010"/>
                  </a:lnTo>
                  <a:lnTo>
                    <a:pt x="1427734" y="796010"/>
                  </a:lnTo>
                  <a:lnTo>
                    <a:pt x="1427734" y="700760"/>
                  </a:lnTo>
                  <a:lnTo>
                    <a:pt x="1465834" y="700760"/>
                  </a:lnTo>
                  <a:lnTo>
                    <a:pt x="1456309" y="681710"/>
                  </a:lnTo>
                  <a:lnTo>
                    <a:pt x="1408684" y="586460"/>
                  </a:lnTo>
                  <a:lnTo>
                    <a:pt x="1351534" y="700760"/>
                  </a:lnTo>
                  <a:lnTo>
                    <a:pt x="1389634" y="700760"/>
                  </a:lnTo>
                  <a:lnTo>
                    <a:pt x="1389634" y="815060"/>
                  </a:lnTo>
                  <a:lnTo>
                    <a:pt x="1391132" y="822477"/>
                  </a:lnTo>
                  <a:lnTo>
                    <a:pt x="1395209" y="828535"/>
                  </a:lnTo>
                  <a:lnTo>
                    <a:pt x="1401267" y="832612"/>
                  </a:lnTo>
                  <a:lnTo>
                    <a:pt x="1408684" y="834110"/>
                  </a:lnTo>
                  <a:lnTo>
                    <a:pt x="6355740" y="834110"/>
                  </a:lnTo>
                  <a:lnTo>
                    <a:pt x="6363157" y="832612"/>
                  </a:lnTo>
                  <a:lnTo>
                    <a:pt x="6369215" y="828535"/>
                  </a:lnTo>
                  <a:lnTo>
                    <a:pt x="6373292" y="822477"/>
                  </a:lnTo>
                  <a:lnTo>
                    <a:pt x="6374790" y="815060"/>
                  </a:lnTo>
                  <a:lnTo>
                    <a:pt x="6374790" y="796010"/>
                  </a:lnTo>
                  <a:lnTo>
                    <a:pt x="6374790" y="38100"/>
                  </a:lnTo>
                  <a:lnTo>
                    <a:pt x="8093964" y="38100"/>
                  </a:lnTo>
                  <a:lnTo>
                    <a:pt x="8093964" y="133350"/>
                  </a:lnTo>
                  <a:lnTo>
                    <a:pt x="8055864" y="133350"/>
                  </a:lnTo>
                  <a:lnTo>
                    <a:pt x="8113014" y="247650"/>
                  </a:lnTo>
                  <a:lnTo>
                    <a:pt x="8160639" y="152400"/>
                  </a:lnTo>
                  <a:lnTo>
                    <a:pt x="8170164" y="133350"/>
                  </a:lnTo>
                  <a:close/>
                </a:path>
                <a:path w="8378825" h="1021715">
                  <a:moveTo>
                    <a:pt x="8378482" y="946899"/>
                  </a:moveTo>
                  <a:lnTo>
                    <a:pt x="8033042" y="945400"/>
                  </a:lnTo>
                  <a:lnTo>
                    <a:pt x="8033207" y="907300"/>
                  </a:lnTo>
                  <a:lnTo>
                    <a:pt x="7918666" y="963955"/>
                  </a:lnTo>
                  <a:lnTo>
                    <a:pt x="8032712" y="1021600"/>
                  </a:lnTo>
                  <a:lnTo>
                    <a:pt x="8032877" y="983500"/>
                  </a:lnTo>
                  <a:lnTo>
                    <a:pt x="8378317" y="984999"/>
                  </a:lnTo>
                  <a:lnTo>
                    <a:pt x="8378482" y="9468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686036" y="6825488"/>
            <a:ext cx="1924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Create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Update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/</a:t>
            </a:r>
            <a:r>
              <a:rPr sz="15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Delete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r>
              <a:rPr sz="1500" spc="-4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Record</a:t>
            </a:r>
            <a:r>
              <a:rPr sz="15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7030A0"/>
                </a:solidFill>
                <a:latin typeface="Calibri"/>
                <a:cs typeface="Calibri"/>
              </a:rPr>
              <a:t>in</a:t>
            </a:r>
            <a:r>
              <a:rPr sz="1500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7030A0"/>
                </a:solidFill>
                <a:latin typeface="Calibri"/>
                <a:cs typeface="Calibri"/>
              </a:rPr>
              <a:t>Route53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5795302" y="1883967"/>
          <a:ext cx="5179695" cy="2655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0"/>
                <a:gridCol w="2582545"/>
              </a:tblGrid>
              <a:tr h="434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Listener: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R w="76200">
                      <a:solidFill>
                        <a:srgbClr val="DEDEDE"/>
                      </a:solidFill>
                      <a:prstDash val="solid"/>
                    </a:lnR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Liistener,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Ports: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76200">
                      <a:solidFill>
                        <a:srgbClr val="DEDEDE"/>
                      </a:solidFill>
                      <a:prstDash val="solid"/>
                    </a:lnL>
                    <a:lnB w="57150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LB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57150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Cert: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cert-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arn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57150">
                      <a:solidFill>
                        <a:srgbClr val="DEDEDE"/>
                      </a:solidFill>
                      <a:prstDash val="solid"/>
                    </a:lnT>
                    <a:solidFill>
                      <a:srgbClr val="934C22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Target-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Type: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R w="76200">
                      <a:solidFill>
                        <a:srgbClr val="DEDEDE"/>
                      </a:solidFill>
                      <a:prstDash val="solid"/>
                    </a:lnR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SSL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Negotiation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Policy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76200">
                      <a:solidFill>
                        <a:srgbClr val="DEDEDE"/>
                      </a:solidFill>
                      <a:prstDash val="solid"/>
                    </a:lnL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Health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Check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Settings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Protocol: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tcp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lnB w="28575">
                      <a:solidFill>
                        <a:srgbClr val="DEDEDE"/>
                      </a:solidFill>
                      <a:prstDash val="solid"/>
                    </a:lnB>
                    <a:solidFill>
                      <a:srgbClr val="934C2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Scheme: </a:t>
                      </a:r>
                      <a:r>
                        <a:rPr sz="1800" spc="-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internet-</a:t>
                      </a:r>
                      <a:r>
                        <a:rPr sz="18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facing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76200">
                      <a:solidFill>
                        <a:srgbClr val="DEDEDE"/>
                      </a:solidFill>
                      <a:prstDash val="solid"/>
                    </a:lnR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External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DNS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Hostname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76200">
                      <a:solidFill>
                        <a:srgbClr val="DEDEDE"/>
                      </a:solidFill>
                      <a:prstDash val="solid"/>
                    </a:lnL>
                    <a:lnT w="28575">
                      <a:solidFill>
                        <a:srgbClr val="DEDEDE"/>
                      </a:solidFill>
                      <a:prstDash val="solid"/>
                    </a:lnT>
                    <a:solidFill>
                      <a:srgbClr val="7030A0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Range: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0.0.0.0/0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8900" marB="0">
                    <a:lnR w="76200">
                      <a:solidFill>
                        <a:srgbClr val="DEDEDE"/>
                      </a:solidFill>
                      <a:prstDash val="soli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DEDEDE"/>
                      </a:solidFill>
                      <a:prstDash val="solid"/>
                    </a:lnL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35479" y="1338072"/>
            <a:ext cx="710183" cy="71018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17887" y="1283716"/>
            <a:ext cx="448119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284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AWS</a:t>
            </a:r>
            <a:r>
              <a:rPr sz="1600" spc="-7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934C22"/>
                </a:solidFill>
                <a:latin typeface="Calibri"/>
                <a:cs typeface="Calibri"/>
              </a:rPr>
              <a:t>Certificate</a:t>
            </a:r>
            <a:r>
              <a:rPr sz="1600" spc="-7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34C22"/>
                </a:solidFill>
                <a:latin typeface="Calibri"/>
                <a:cs typeface="Calibri"/>
              </a:rPr>
              <a:t>Manager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http://</a:t>
            </a:r>
            <a:r>
              <a:rPr sz="18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fargatenlb.</a:t>
            </a:r>
            <a:r>
              <a:rPr lang="en-US" sz="18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Gopal</a:t>
            </a:r>
            <a:r>
              <a:rPr sz="1800" spc="-10" dirty="0" smtClean="0">
                <a:solidFill>
                  <a:srgbClr val="089252"/>
                </a:solidFill>
                <a:latin typeface="Calibri"/>
                <a:cs typeface="Calibri"/>
                <a:hlinkClick r:id="rId16"/>
              </a:rPr>
              <a:t>.com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572491" y="2550130"/>
            <a:ext cx="2570480" cy="1729739"/>
            <a:chOff x="11572491" y="2550130"/>
            <a:chExt cx="2570480" cy="1729739"/>
          </a:xfrm>
        </p:grpSpPr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72491" y="2550130"/>
              <a:ext cx="2570431" cy="172972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829215" y="2841631"/>
              <a:ext cx="2224405" cy="1265555"/>
            </a:xfrm>
            <a:custGeom>
              <a:avLst/>
              <a:gdLst/>
              <a:ahLst/>
              <a:cxnLst/>
              <a:rect l="l" t="t" r="r" b="b"/>
              <a:pathLst>
                <a:path w="2224405" h="1265554">
                  <a:moveTo>
                    <a:pt x="2224032" y="0"/>
                  </a:moveTo>
                  <a:lnTo>
                    <a:pt x="0" y="0"/>
                  </a:lnTo>
                  <a:lnTo>
                    <a:pt x="0" y="1265287"/>
                  </a:lnTo>
                  <a:lnTo>
                    <a:pt x="2224032" y="1265287"/>
                  </a:lnTo>
                  <a:lnTo>
                    <a:pt x="222403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2815" y="2877311"/>
              <a:ext cx="963168" cy="9631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91159" y="2840736"/>
              <a:ext cx="963167" cy="96316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2770116" y="3463848"/>
              <a:ext cx="415925" cy="114300"/>
            </a:xfrm>
            <a:custGeom>
              <a:avLst/>
              <a:gdLst/>
              <a:ahLst/>
              <a:cxnLst/>
              <a:rect l="l" t="t" r="r" b="b"/>
              <a:pathLst>
                <a:path w="415925" h="114300">
                  <a:moveTo>
                    <a:pt x="113182" y="0"/>
                  </a:moveTo>
                  <a:lnTo>
                    <a:pt x="0" y="59340"/>
                  </a:lnTo>
                  <a:lnTo>
                    <a:pt x="115379" y="114278"/>
                  </a:lnTo>
                  <a:lnTo>
                    <a:pt x="114654" y="76553"/>
                  </a:lnTo>
                  <a:lnTo>
                    <a:pt x="95605" y="76553"/>
                  </a:lnTo>
                  <a:lnTo>
                    <a:pt x="94869" y="38459"/>
                  </a:lnTo>
                  <a:lnTo>
                    <a:pt x="113914" y="38092"/>
                  </a:lnTo>
                  <a:lnTo>
                    <a:pt x="113182" y="0"/>
                  </a:lnTo>
                  <a:close/>
                </a:path>
                <a:path w="415925" h="114300">
                  <a:moveTo>
                    <a:pt x="113914" y="38092"/>
                  </a:moveTo>
                  <a:lnTo>
                    <a:pt x="94869" y="38459"/>
                  </a:lnTo>
                  <a:lnTo>
                    <a:pt x="95605" y="76553"/>
                  </a:lnTo>
                  <a:lnTo>
                    <a:pt x="114647" y="76186"/>
                  </a:lnTo>
                  <a:lnTo>
                    <a:pt x="113914" y="38092"/>
                  </a:lnTo>
                  <a:close/>
                </a:path>
                <a:path w="415925" h="114300">
                  <a:moveTo>
                    <a:pt x="114647" y="76186"/>
                  </a:moveTo>
                  <a:lnTo>
                    <a:pt x="95605" y="76553"/>
                  </a:lnTo>
                  <a:lnTo>
                    <a:pt x="114654" y="76553"/>
                  </a:lnTo>
                  <a:lnTo>
                    <a:pt x="114647" y="76186"/>
                  </a:lnTo>
                  <a:close/>
                </a:path>
                <a:path w="415925" h="114300">
                  <a:moveTo>
                    <a:pt x="414832" y="32297"/>
                  </a:moveTo>
                  <a:lnTo>
                    <a:pt x="113914" y="38092"/>
                  </a:lnTo>
                  <a:lnTo>
                    <a:pt x="114647" y="76186"/>
                  </a:lnTo>
                  <a:lnTo>
                    <a:pt x="415569" y="70391"/>
                  </a:lnTo>
                  <a:lnTo>
                    <a:pt x="414832" y="3229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1572491" y="2550130"/>
            <a:ext cx="2570480" cy="1729739"/>
          </a:xfrm>
          <a:prstGeom prst="rect">
            <a:avLst/>
          </a:prstGeom>
          <a:ln w="12700">
            <a:solidFill>
              <a:srgbClr val="D86613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05"/>
              </a:spcBef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843915">
              <a:lnSpc>
                <a:spcPct val="100000"/>
              </a:lnSpc>
              <a:spcBef>
                <a:spcPts val="894"/>
              </a:spcBef>
            </a:pPr>
            <a:r>
              <a:rPr sz="1800" dirty="0">
                <a:latin typeface="Calibri"/>
                <a:cs typeface="Calibri"/>
              </a:rPr>
              <a:t>Nginx</a:t>
            </a:r>
            <a:r>
              <a:rPr sz="1800" spc="-20" dirty="0">
                <a:latin typeface="Calibri"/>
                <a:cs typeface="Calibri"/>
              </a:rPr>
              <a:t> App3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1168711" y="2548127"/>
            <a:ext cx="730885" cy="927100"/>
            <a:chOff x="11168711" y="2548127"/>
            <a:chExt cx="730885" cy="927100"/>
          </a:xfrm>
        </p:grpSpPr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67159" y="2548127"/>
              <a:ext cx="332231" cy="3322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168711" y="3360469"/>
              <a:ext cx="403860" cy="114300"/>
            </a:xfrm>
            <a:custGeom>
              <a:avLst/>
              <a:gdLst/>
              <a:ahLst/>
              <a:cxnLst/>
              <a:rect l="l" t="t" r="r" b="b"/>
              <a:pathLst>
                <a:path w="403859" h="114300">
                  <a:moveTo>
                    <a:pt x="368021" y="37654"/>
                  </a:moveTo>
                  <a:lnTo>
                    <a:pt x="308119" y="37654"/>
                  </a:lnTo>
                  <a:lnTo>
                    <a:pt x="308989" y="75745"/>
                  </a:lnTo>
                  <a:lnTo>
                    <a:pt x="289945" y="76180"/>
                  </a:lnTo>
                  <a:lnTo>
                    <a:pt x="290816" y="114269"/>
                  </a:lnTo>
                  <a:lnTo>
                    <a:pt x="403779" y="54523"/>
                  </a:lnTo>
                  <a:lnTo>
                    <a:pt x="368021" y="37654"/>
                  </a:lnTo>
                  <a:close/>
                </a:path>
                <a:path w="403859" h="114300">
                  <a:moveTo>
                    <a:pt x="289074" y="38089"/>
                  </a:moveTo>
                  <a:lnTo>
                    <a:pt x="0" y="44696"/>
                  </a:lnTo>
                  <a:lnTo>
                    <a:pt x="869" y="82786"/>
                  </a:lnTo>
                  <a:lnTo>
                    <a:pt x="289945" y="76180"/>
                  </a:lnTo>
                  <a:lnTo>
                    <a:pt x="289074" y="38089"/>
                  </a:lnTo>
                  <a:close/>
                </a:path>
                <a:path w="403859" h="114300">
                  <a:moveTo>
                    <a:pt x="308119" y="37654"/>
                  </a:moveTo>
                  <a:lnTo>
                    <a:pt x="289074" y="38089"/>
                  </a:lnTo>
                  <a:lnTo>
                    <a:pt x="289945" y="76180"/>
                  </a:lnTo>
                  <a:lnTo>
                    <a:pt x="308989" y="75745"/>
                  </a:lnTo>
                  <a:lnTo>
                    <a:pt x="308119" y="37654"/>
                  </a:lnTo>
                  <a:close/>
                </a:path>
                <a:path w="403859" h="114300">
                  <a:moveTo>
                    <a:pt x="288203" y="0"/>
                  </a:moveTo>
                  <a:lnTo>
                    <a:pt x="289074" y="38089"/>
                  </a:lnTo>
                  <a:lnTo>
                    <a:pt x="308119" y="37654"/>
                  </a:lnTo>
                  <a:lnTo>
                    <a:pt x="368021" y="37654"/>
                  </a:lnTo>
                  <a:lnTo>
                    <a:pt x="288203" y="0"/>
                  </a:lnTo>
                  <a:close/>
                </a:path>
              </a:pathLst>
            </a:custGeom>
            <a:solidFill>
              <a:srgbClr val="089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699047"/>
              <a:ext cx="10370185" cy="6691630"/>
            </a:xfrm>
            <a:custGeom>
              <a:avLst/>
              <a:gdLst/>
              <a:ahLst/>
              <a:cxnLst/>
              <a:rect l="l" t="t" r="r" b="b"/>
              <a:pathLst>
                <a:path w="10370185" h="6691630">
                  <a:moveTo>
                    <a:pt x="0" y="0"/>
                  </a:moveTo>
                  <a:lnTo>
                    <a:pt x="10369577" y="0"/>
                  </a:lnTo>
                  <a:lnTo>
                    <a:pt x="10369577" y="6691138"/>
                  </a:lnTo>
                  <a:lnTo>
                    <a:pt x="0" y="66911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764539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4071" y="704087"/>
            <a:ext cx="4451985" cy="2152650"/>
            <a:chOff x="3624071" y="704087"/>
            <a:chExt cx="4451985" cy="21526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4071" y="704087"/>
              <a:ext cx="332232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6184" y="1207008"/>
            <a:ext cx="6231890" cy="1426845"/>
            <a:chOff x="5736184" y="1207008"/>
            <a:chExt cx="6231890" cy="142684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1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8884" y="2304886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1671" y="2330196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85343"/>
            <a:ext cx="8867775" cy="1019175"/>
            <a:chOff x="328507" y="85343"/>
            <a:chExt cx="8867775" cy="101917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5255" y="85343"/>
              <a:ext cx="670559" cy="5913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274201" y="136652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9908" y="5647375"/>
            <a:ext cx="136525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6290" y="6067998"/>
            <a:ext cx="2372360" cy="1299845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spcBef>
                <a:spcPts val="489"/>
              </a:spcBef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Fargate</a:t>
            </a:r>
            <a:r>
              <a:rPr sz="2950" b="0" spc="-1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Profiles </a:t>
            </a:r>
            <a:r>
              <a:rPr sz="2950" b="0" spc="-20" dirty="0">
                <a:solidFill>
                  <a:srgbClr val="0070C0"/>
                </a:solidFill>
                <a:latin typeface="Calibri Light"/>
                <a:cs typeface="Calibri Light"/>
              </a:rPr>
              <a:t>with</a:t>
            </a:r>
            <a:endParaRPr sz="2950">
              <a:latin typeface="Calibri Light"/>
              <a:cs typeface="Calibri Light"/>
            </a:endParaRPr>
          </a:p>
          <a:p>
            <a:pPr algn="ctr">
              <a:lnSpc>
                <a:spcPts val="3265"/>
              </a:lnSpc>
            </a:pPr>
            <a:r>
              <a:rPr sz="2950" b="0" dirty="0">
                <a:solidFill>
                  <a:srgbClr val="0070C0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0070C0"/>
                </a:solidFill>
                <a:latin typeface="Calibri Light"/>
                <a:cs typeface="Calibri Light"/>
              </a:rPr>
              <a:t>LB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49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Network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Load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78708" y="3054095"/>
            <a:ext cx="5716270" cy="2968625"/>
            <a:chOff x="4378708" y="3054095"/>
            <a:chExt cx="5716270" cy="2968625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7608" y="3054095"/>
              <a:ext cx="277368" cy="2773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058" y="3454356"/>
              <a:ext cx="3536316" cy="25617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29558" y="3519932"/>
            <a:ext cx="97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9515" y="3454011"/>
              <a:ext cx="3536315" cy="25620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434015" y="3519932"/>
            <a:ext cx="973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Fargate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727" y="753719"/>
            <a:ext cx="13580110" cy="5384165"/>
            <a:chOff x="96727" y="753719"/>
            <a:chExt cx="13580110" cy="5384165"/>
          </a:xfrm>
        </p:grpSpPr>
        <p:sp>
          <p:nvSpPr>
            <p:cNvPr id="52" name="object 52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727" y="753719"/>
              <a:ext cx="2693035" cy="1089025"/>
            </a:xfrm>
            <a:custGeom>
              <a:avLst/>
              <a:gdLst/>
              <a:ahLst/>
              <a:cxnLst/>
              <a:rect l="l" t="t" r="r" b="b"/>
              <a:pathLst>
                <a:path w="2693035" h="1089025">
                  <a:moveTo>
                    <a:pt x="2597586" y="993312"/>
                  </a:moveTo>
                  <a:lnTo>
                    <a:pt x="2597586" y="1088562"/>
                  </a:lnTo>
                  <a:lnTo>
                    <a:pt x="2661086" y="1056812"/>
                  </a:lnTo>
                  <a:lnTo>
                    <a:pt x="2613459" y="1056812"/>
                  </a:lnTo>
                  <a:lnTo>
                    <a:pt x="2613459" y="1025062"/>
                  </a:lnTo>
                  <a:lnTo>
                    <a:pt x="2661086" y="1025062"/>
                  </a:lnTo>
                  <a:lnTo>
                    <a:pt x="2597586" y="993312"/>
                  </a:lnTo>
                  <a:close/>
                </a:path>
                <a:path w="2693035" h="1089025">
                  <a:moveTo>
                    <a:pt x="244479" y="0"/>
                  </a:moveTo>
                  <a:lnTo>
                    <a:pt x="7107" y="0"/>
                  </a:lnTo>
                  <a:lnTo>
                    <a:pt x="0" y="7108"/>
                  </a:lnTo>
                  <a:lnTo>
                    <a:pt x="0" y="1049704"/>
                  </a:lnTo>
                  <a:lnTo>
                    <a:pt x="7107" y="1056812"/>
                  </a:lnTo>
                  <a:lnTo>
                    <a:pt x="2597586" y="1056812"/>
                  </a:lnTo>
                  <a:lnTo>
                    <a:pt x="2597586" y="1040937"/>
                  </a:lnTo>
                  <a:lnTo>
                    <a:pt x="31750" y="1040937"/>
                  </a:lnTo>
                  <a:lnTo>
                    <a:pt x="15875" y="1025062"/>
                  </a:lnTo>
                  <a:lnTo>
                    <a:pt x="31750" y="102506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79" y="15875"/>
                  </a:lnTo>
                  <a:lnTo>
                    <a:pt x="244479" y="0"/>
                  </a:lnTo>
                  <a:close/>
                </a:path>
                <a:path w="2693035" h="1089025">
                  <a:moveTo>
                    <a:pt x="2661086" y="1025062"/>
                  </a:moveTo>
                  <a:lnTo>
                    <a:pt x="2613459" y="1025062"/>
                  </a:lnTo>
                  <a:lnTo>
                    <a:pt x="2613459" y="1056812"/>
                  </a:lnTo>
                  <a:lnTo>
                    <a:pt x="2661086" y="1056812"/>
                  </a:lnTo>
                  <a:lnTo>
                    <a:pt x="2692836" y="1040937"/>
                  </a:lnTo>
                  <a:lnTo>
                    <a:pt x="2661086" y="1025062"/>
                  </a:lnTo>
                  <a:close/>
                </a:path>
                <a:path w="2693035" h="1089025">
                  <a:moveTo>
                    <a:pt x="31750" y="1025062"/>
                  </a:moveTo>
                  <a:lnTo>
                    <a:pt x="15875" y="1025062"/>
                  </a:lnTo>
                  <a:lnTo>
                    <a:pt x="31750" y="1040937"/>
                  </a:lnTo>
                  <a:lnTo>
                    <a:pt x="31750" y="1025062"/>
                  </a:lnTo>
                  <a:close/>
                </a:path>
                <a:path w="2693035" h="1089025">
                  <a:moveTo>
                    <a:pt x="2597586" y="1025062"/>
                  </a:moveTo>
                  <a:lnTo>
                    <a:pt x="31750" y="1025062"/>
                  </a:lnTo>
                  <a:lnTo>
                    <a:pt x="31750" y="1040937"/>
                  </a:lnTo>
                  <a:lnTo>
                    <a:pt x="2597586" y="1040937"/>
                  </a:lnTo>
                  <a:lnTo>
                    <a:pt x="2597586" y="1025062"/>
                  </a:lnTo>
                  <a:close/>
                </a:path>
                <a:path w="2693035" h="1089025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2693035" h="1089025">
                  <a:moveTo>
                    <a:pt x="244479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79" y="31750"/>
                  </a:lnTo>
                  <a:lnTo>
                    <a:pt x="244479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34C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026553" y="5825235"/>
            <a:ext cx="18884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934C22"/>
                </a:solidFill>
                <a:latin typeface="Calibri"/>
                <a:cs typeface="Calibri"/>
              </a:rPr>
              <a:t>Fargate</a:t>
            </a:r>
            <a:r>
              <a:rPr sz="1600" b="1" spc="-60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934C22"/>
                </a:solidFill>
                <a:latin typeface="Calibri"/>
                <a:cs typeface="Calibri"/>
              </a:rPr>
              <a:t>Profile:</a:t>
            </a:r>
            <a:r>
              <a:rPr sz="1600" b="1" spc="-55" dirty="0">
                <a:solidFill>
                  <a:srgbClr val="934C22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934C22"/>
                </a:solidFill>
                <a:latin typeface="Calibri"/>
                <a:cs typeface="Calibri"/>
              </a:rPr>
              <a:t>fp-</a:t>
            </a:r>
            <a:r>
              <a:rPr sz="1600" b="1" spc="-25" dirty="0">
                <a:solidFill>
                  <a:srgbClr val="934C22"/>
                </a:solidFill>
                <a:latin typeface="Calibri"/>
                <a:cs typeface="Calibri"/>
              </a:rPr>
              <a:t>dev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804820" y="372250"/>
            <a:ext cx="8310880" cy="2581910"/>
            <a:chOff x="4804820" y="372250"/>
            <a:chExt cx="8310880" cy="2581910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04816" y="372262"/>
              <a:ext cx="8075930" cy="1525905"/>
            </a:xfrm>
            <a:custGeom>
              <a:avLst/>
              <a:gdLst/>
              <a:ahLst/>
              <a:cxnLst/>
              <a:rect l="l" t="t" r="r" b="b"/>
              <a:pathLst>
                <a:path w="8075930" h="1525905">
                  <a:moveTo>
                    <a:pt x="3720642" y="8331"/>
                  </a:moveTo>
                  <a:lnTo>
                    <a:pt x="3614483" y="0"/>
                  </a:lnTo>
                  <a:lnTo>
                    <a:pt x="3626408" y="29413"/>
                  </a:lnTo>
                  <a:lnTo>
                    <a:pt x="82296" y="1466875"/>
                  </a:lnTo>
                  <a:lnTo>
                    <a:pt x="70358" y="1437449"/>
                  </a:lnTo>
                  <a:lnTo>
                    <a:pt x="0" y="1517383"/>
                  </a:lnTo>
                  <a:lnTo>
                    <a:pt x="106159" y="1525714"/>
                  </a:lnTo>
                  <a:lnTo>
                    <a:pt x="96647" y="1502270"/>
                  </a:lnTo>
                  <a:lnTo>
                    <a:pt x="94234" y="1496301"/>
                  </a:lnTo>
                  <a:lnTo>
                    <a:pt x="3638346" y="58839"/>
                  </a:lnTo>
                  <a:lnTo>
                    <a:pt x="3650284" y="88265"/>
                  </a:lnTo>
                  <a:lnTo>
                    <a:pt x="3707333" y="23444"/>
                  </a:lnTo>
                  <a:lnTo>
                    <a:pt x="3720642" y="8331"/>
                  </a:lnTo>
                  <a:close/>
                </a:path>
                <a:path w="8075930" h="1525905">
                  <a:moveTo>
                    <a:pt x="8075777" y="1510030"/>
                  </a:moveTo>
                  <a:lnTo>
                    <a:pt x="8062392" y="1494777"/>
                  </a:lnTo>
                  <a:lnTo>
                    <a:pt x="8005534" y="1429981"/>
                  </a:lnTo>
                  <a:lnTo>
                    <a:pt x="7993545" y="1459382"/>
                  </a:lnTo>
                  <a:lnTo>
                    <a:pt x="4484840" y="29565"/>
                  </a:lnTo>
                  <a:lnTo>
                    <a:pt x="4487278" y="23583"/>
                  </a:lnTo>
                  <a:lnTo>
                    <a:pt x="4496816" y="165"/>
                  </a:lnTo>
                  <a:lnTo>
                    <a:pt x="4390644" y="8331"/>
                  </a:lnTo>
                  <a:lnTo>
                    <a:pt x="4460875" y="88379"/>
                  </a:lnTo>
                  <a:lnTo>
                    <a:pt x="4472851" y="58978"/>
                  </a:lnTo>
                  <a:lnTo>
                    <a:pt x="7981569" y="1488782"/>
                  </a:lnTo>
                  <a:lnTo>
                    <a:pt x="7969593" y="1518183"/>
                  </a:lnTo>
                  <a:lnTo>
                    <a:pt x="8075777" y="1510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25188" y="1459241"/>
              <a:ext cx="6470650" cy="1472565"/>
            </a:xfrm>
            <a:custGeom>
              <a:avLst/>
              <a:gdLst/>
              <a:ahLst/>
              <a:cxnLst/>
              <a:rect l="l" t="t" r="r" b="b"/>
              <a:pathLst>
                <a:path w="6470650" h="1472564">
                  <a:moveTo>
                    <a:pt x="0" y="0"/>
                  </a:moveTo>
                  <a:lnTo>
                    <a:pt x="6470555" y="0"/>
                  </a:lnTo>
                  <a:lnTo>
                    <a:pt x="6470555" y="1472233"/>
                  </a:lnTo>
                  <a:lnTo>
                    <a:pt x="0" y="1472233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0382500" y="1500123"/>
            <a:ext cx="1314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NLB k8s</a:t>
            </a:r>
            <a:r>
              <a:rPr sz="16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221386" y="4086886"/>
            <a:ext cx="7305040" cy="1222375"/>
            <a:chOff x="5221386" y="4086886"/>
            <a:chExt cx="7305040" cy="1222375"/>
          </a:xfrm>
        </p:grpSpPr>
        <p:sp>
          <p:nvSpPr>
            <p:cNvPr id="65" name="object 65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7279126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7279126" y="1196860"/>
                  </a:lnTo>
                  <a:lnTo>
                    <a:pt x="727912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34086" y="4099586"/>
              <a:ext cx="7279640" cy="1196975"/>
            </a:xfrm>
            <a:custGeom>
              <a:avLst/>
              <a:gdLst/>
              <a:ahLst/>
              <a:cxnLst/>
              <a:rect l="l" t="t" r="r" b="b"/>
              <a:pathLst>
                <a:path w="7279640" h="1196975">
                  <a:moveTo>
                    <a:pt x="0" y="0"/>
                  </a:moveTo>
                  <a:lnTo>
                    <a:pt x="7279127" y="0"/>
                  </a:lnTo>
                  <a:lnTo>
                    <a:pt x="7279127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6999198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6999198" y="894113"/>
                  </a:lnTo>
                  <a:lnTo>
                    <a:pt x="699919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328187" y="4189304"/>
              <a:ext cx="6999605" cy="894715"/>
            </a:xfrm>
            <a:custGeom>
              <a:avLst/>
              <a:gdLst/>
              <a:ahLst/>
              <a:cxnLst/>
              <a:rect l="l" t="t" r="r" b="b"/>
              <a:pathLst>
                <a:path w="6999605" h="894714">
                  <a:moveTo>
                    <a:pt x="0" y="0"/>
                  </a:moveTo>
                  <a:lnTo>
                    <a:pt x="6999199" y="0"/>
                  </a:lnTo>
                  <a:lnTo>
                    <a:pt x="6999199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62863" y="43046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428963" y="507136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498879" y="4537964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589182" y="4420465"/>
            <a:ext cx="555625" cy="353060"/>
            <a:chOff x="5589182" y="4420465"/>
            <a:chExt cx="555625" cy="353060"/>
          </a:xfrm>
        </p:grpSpPr>
        <p:sp>
          <p:nvSpPr>
            <p:cNvPr id="73" name="object 73"/>
            <p:cNvSpPr/>
            <p:nvPr/>
          </p:nvSpPr>
          <p:spPr>
            <a:xfrm>
              <a:off x="5589182" y="442046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9773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977678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035112" y="4467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45000" y="445788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589182" y="442046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62863" y="43046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2482743" y="116890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788920" y="1438655"/>
            <a:ext cx="5815965" cy="713740"/>
            <a:chOff x="2788920" y="1438655"/>
            <a:chExt cx="5815965" cy="713740"/>
          </a:xfrm>
        </p:grpSpPr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88920" y="1438655"/>
              <a:ext cx="713232" cy="71323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500117" y="1778795"/>
              <a:ext cx="5104765" cy="268605"/>
            </a:xfrm>
            <a:custGeom>
              <a:avLst/>
              <a:gdLst/>
              <a:ahLst/>
              <a:cxnLst/>
              <a:rect l="l" t="t" r="r" b="b"/>
              <a:pathLst>
                <a:path w="5104765" h="268605">
                  <a:moveTo>
                    <a:pt x="5011398" y="172830"/>
                  </a:moveTo>
                  <a:lnTo>
                    <a:pt x="5010102" y="204554"/>
                  </a:lnTo>
                  <a:lnTo>
                    <a:pt x="5025966" y="205202"/>
                  </a:lnTo>
                  <a:lnTo>
                    <a:pt x="5024671" y="236926"/>
                  </a:lnTo>
                  <a:lnTo>
                    <a:pt x="5008781" y="236926"/>
                  </a:lnTo>
                  <a:lnTo>
                    <a:pt x="5007512" y="268001"/>
                  </a:lnTo>
                  <a:lnTo>
                    <a:pt x="5076572" y="236926"/>
                  </a:lnTo>
                  <a:lnTo>
                    <a:pt x="5024671" y="236926"/>
                  </a:lnTo>
                  <a:lnTo>
                    <a:pt x="5008807" y="236278"/>
                  </a:lnTo>
                  <a:lnTo>
                    <a:pt x="5078012" y="236278"/>
                  </a:lnTo>
                  <a:lnTo>
                    <a:pt x="5104626" y="224302"/>
                  </a:lnTo>
                  <a:lnTo>
                    <a:pt x="5011398" y="172830"/>
                  </a:lnTo>
                  <a:close/>
                </a:path>
                <a:path w="5104765" h="268605">
                  <a:moveTo>
                    <a:pt x="5010102" y="204554"/>
                  </a:moveTo>
                  <a:lnTo>
                    <a:pt x="5008807" y="236278"/>
                  </a:lnTo>
                  <a:lnTo>
                    <a:pt x="5024671" y="236926"/>
                  </a:lnTo>
                  <a:lnTo>
                    <a:pt x="5025966" y="205202"/>
                  </a:lnTo>
                  <a:lnTo>
                    <a:pt x="5010102" y="204554"/>
                  </a:lnTo>
                  <a:close/>
                </a:path>
                <a:path w="5104765" h="268605">
                  <a:moveTo>
                    <a:pt x="1295" y="0"/>
                  </a:moveTo>
                  <a:lnTo>
                    <a:pt x="0" y="31723"/>
                  </a:lnTo>
                  <a:lnTo>
                    <a:pt x="5008807" y="236278"/>
                  </a:lnTo>
                  <a:lnTo>
                    <a:pt x="5010102" y="204554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187182" y="2160523"/>
            <a:ext cx="1778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nlbfargate.</a:t>
            </a:r>
            <a:r>
              <a:rPr lang="en-US"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2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383023" y="3444240"/>
            <a:ext cx="7633970" cy="1518920"/>
            <a:chOff x="4383023" y="3444240"/>
            <a:chExt cx="7633970" cy="1518920"/>
          </a:xfrm>
        </p:grpSpPr>
        <p:pic>
          <p:nvPicPr>
            <p:cNvPr id="88" name="object 8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8295" y="3447288"/>
              <a:ext cx="332231" cy="33223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83023" y="3444240"/>
              <a:ext cx="335279" cy="33527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4499" y="430699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320819" y="442276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42937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709315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766749" y="446964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476636" y="44601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1320819" y="4422767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1194500" y="430699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5873829" y="1673351"/>
            <a:ext cx="5732145" cy="2633980"/>
            <a:chOff x="5873829" y="1673351"/>
            <a:chExt cx="5732145" cy="2633980"/>
          </a:xfrm>
        </p:grpSpPr>
        <p:sp>
          <p:nvSpPr>
            <p:cNvPr id="99" name="object 99"/>
            <p:cNvSpPr/>
            <p:nvPr/>
          </p:nvSpPr>
          <p:spPr>
            <a:xfrm>
              <a:off x="5873826" y="2606725"/>
              <a:ext cx="5732145" cy="1700530"/>
            </a:xfrm>
            <a:custGeom>
              <a:avLst/>
              <a:gdLst/>
              <a:ahLst/>
              <a:cxnLst/>
              <a:rect l="l" t="t" r="r" b="b"/>
              <a:pathLst>
                <a:path w="5732145" h="1700529">
                  <a:moveTo>
                    <a:pt x="5731637" y="1700276"/>
                  </a:moveTo>
                  <a:lnTo>
                    <a:pt x="5714225" y="1672348"/>
                  </a:lnTo>
                  <a:lnTo>
                    <a:pt x="5675287" y="1609915"/>
                  </a:lnTo>
                  <a:lnTo>
                    <a:pt x="5658701" y="1636991"/>
                  </a:lnTo>
                  <a:lnTo>
                    <a:pt x="2986341" y="279"/>
                  </a:lnTo>
                  <a:lnTo>
                    <a:pt x="2978035" y="13830"/>
                  </a:lnTo>
                  <a:lnTo>
                    <a:pt x="2970225" y="0"/>
                  </a:lnTo>
                  <a:lnTo>
                    <a:pt x="75095" y="1637258"/>
                  </a:lnTo>
                  <a:lnTo>
                    <a:pt x="59461" y="1609623"/>
                  </a:lnTo>
                  <a:lnTo>
                    <a:pt x="0" y="1697964"/>
                  </a:lnTo>
                  <a:lnTo>
                    <a:pt x="106349" y="1692541"/>
                  </a:lnTo>
                  <a:lnTo>
                    <a:pt x="95135" y="1672717"/>
                  </a:lnTo>
                  <a:lnTo>
                    <a:pt x="90716" y="1664906"/>
                  </a:lnTo>
                  <a:lnTo>
                    <a:pt x="2977718" y="32245"/>
                  </a:lnTo>
                  <a:lnTo>
                    <a:pt x="5642114" y="1664068"/>
                  </a:lnTo>
                  <a:lnTo>
                    <a:pt x="5625528" y="1691132"/>
                  </a:lnTo>
                  <a:lnTo>
                    <a:pt x="5731637" y="170027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04503" y="1673351"/>
              <a:ext cx="658368" cy="66141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0050135" y="2004259"/>
              <a:ext cx="1393825" cy="271145"/>
            </a:xfrm>
            <a:custGeom>
              <a:avLst/>
              <a:gdLst/>
              <a:ahLst/>
              <a:cxnLst/>
              <a:rect l="l" t="t" r="r" b="b"/>
              <a:pathLst>
                <a:path w="1393825" h="271144">
                  <a:moveTo>
                    <a:pt x="1348286" y="0"/>
                  </a:moveTo>
                  <a:lnTo>
                    <a:pt x="45168" y="0"/>
                  </a:lnTo>
                  <a:lnTo>
                    <a:pt x="27586" y="3549"/>
                  </a:lnTo>
                  <a:lnTo>
                    <a:pt x="13229" y="13229"/>
                  </a:lnTo>
                  <a:lnTo>
                    <a:pt x="3549" y="27587"/>
                  </a:lnTo>
                  <a:lnTo>
                    <a:pt x="0" y="45168"/>
                  </a:lnTo>
                  <a:lnTo>
                    <a:pt x="0" y="225840"/>
                  </a:lnTo>
                  <a:lnTo>
                    <a:pt x="3549" y="243422"/>
                  </a:lnTo>
                  <a:lnTo>
                    <a:pt x="13229" y="257779"/>
                  </a:lnTo>
                  <a:lnTo>
                    <a:pt x="27586" y="267459"/>
                  </a:lnTo>
                  <a:lnTo>
                    <a:pt x="45168" y="271009"/>
                  </a:lnTo>
                  <a:lnTo>
                    <a:pt x="1348286" y="271009"/>
                  </a:lnTo>
                  <a:lnTo>
                    <a:pt x="1365868" y="267459"/>
                  </a:lnTo>
                  <a:lnTo>
                    <a:pt x="1380225" y="257779"/>
                  </a:lnTo>
                  <a:lnTo>
                    <a:pt x="1389905" y="243422"/>
                  </a:lnTo>
                  <a:lnTo>
                    <a:pt x="1393455" y="225840"/>
                  </a:lnTo>
                  <a:lnTo>
                    <a:pt x="1393455" y="45168"/>
                  </a:lnTo>
                  <a:lnTo>
                    <a:pt x="1389905" y="27587"/>
                  </a:lnTo>
                  <a:lnTo>
                    <a:pt x="1380225" y="13229"/>
                  </a:lnTo>
                  <a:lnTo>
                    <a:pt x="1365868" y="3549"/>
                  </a:lnTo>
                  <a:lnTo>
                    <a:pt x="134828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218769" y="2918459"/>
            <a:ext cx="26339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089252"/>
                </a:solidFill>
                <a:latin typeface="Calibri"/>
                <a:cs typeface="Calibri"/>
                <a:hlinkClick r:id="rId19"/>
              </a:rPr>
              <a:t>http://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9"/>
              </a:rPr>
              <a:t>nlbfargate.</a:t>
            </a:r>
            <a:r>
              <a:rPr lang="en-US" sz="1400" spc="-10" dirty="0" smtClean="0">
                <a:solidFill>
                  <a:srgbClr val="089252"/>
                </a:solidFill>
                <a:latin typeface="Calibri"/>
                <a:cs typeface="Calibri"/>
                <a:hlinkClick r:id="rId19"/>
              </a:rPr>
              <a:t>Gopal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  <a:hlinkClick r:id="rId19"/>
              </a:rPr>
              <a:t>.com</a:t>
            </a:r>
            <a:r>
              <a:rPr sz="1400" spc="-10" dirty="0" smtClean="0">
                <a:solidFill>
                  <a:srgbClr val="08925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https://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nlbfargate.</a:t>
            </a:r>
            <a:r>
              <a:rPr lang="en-US"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Gopal</a:t>
            </a:r>
            <a:r>
              <a:rPr sz="1400" spc="-10" dirty="0" smtClean="0">
                <a:solidFill>
                  <a:srgbClr val="C00000"/>
                </a:solidFill>
                <a:latin typeface="Calibri"/>
                <a:cs typeface="Calibri"/>
              </a:rPr>
              <a:t>.com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34045" y="907703"/>
            <a:ext cx="812165" cy="124269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  <a:p>
            <a:pPr marL="61594" marR="5080" indent="92710">
              <a:lnSpc>
                <a:spcPts val="2500"/>
              </a:lnSpc>
              <a:spcBef>
                <a:spcPts val="1660"/>
              </a:spcBef>
            </a:pPr>
            <a:r>
              <a:rPr sz="2200" b="1" spc="-20" dirty="0">
                <a:solidFill>
                  <a:srgbClr val="089252"/>
                </a:solidFill>
                <a:latin typeface="Calibri"/>
                <a:cs typeface="Calibri"/>
              </a:rPr>
              <a:t>HTTP </a:t>
            </a:r>
            <a:r>
              <a:rPr sz="2200" b="1" spc="-1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154153" y="1977644"/>
            <a:ext cx="1186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external-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197890" y="2004452"/>
            <a:ext cx="1393825" cy="249554"/>
          </a:xfrm>
          <a:custGeom>
            <a:avLst/>
            <a:gdLst/>
            <a:ahLst/>
            <a:cxnLst/>
            <a:rect l="l" t="t" r="r" b="b"/>
            <a:pathLst>
              <a:path w="1393825" h="249555">
                <a:moveTo>
                  <a:pt x="1351893" y="0"/>
                </a:moveTo>
                <a:lnTo>
                  <a:pt x="41562" y="0"/>
                </a:lnTo>
                <a:lnTo>
                  <a:pt x="25384" y="3266"/>
                </a:lnTo>
                <a:lnTo>
                  <a:pt x="12173" y="12173"/>
                </a:lnTo>
                <a:lnTo>
                  <a:pt x="3266" y="25384"/>
                </a:lnTo>
                <a:lnTo>
                  <a:pt x="0" y="41562"/>
                </a:lnTo>
                <a:lnTo>
                  <a:pt x="0" y="207799"/>
                </a:lnTo>
                <a:lnTo>
                  <a:pt x="3266" y="223977"/>
                </a:lnTo>
                <a:lnTo>
                  <a:pt x="12173" y="237188"/>
                </a:lnTo>
                <a:lnTo>
                  <a:pt x="25384" y="246095"/>
                </a:lnTo>
                <a:lnTo>
                  <a:pt x="41562" y="249361"/>
                </a:lnTo>
                <a:lnTo>
                  <a:pt x="1351893" y="249361"/>
                </a:lnTo>
                <a:lnTo>
                  <a:pt x="1368071" y="246095"/>
                </a:lnTo>
                <a:lnTo>
                  <a:pt x="1381282" y="237188"/>
                </a:lnTo>
                <a:lnTo>
                  <a:pt x="1390189" y="223977"/>
                </a:lnTo>
                <a:lnTo>
                  <a:pt x="1393455" y="207799"/>
                </a:lnTo>
                <a:lnTo>
                  <a:pt x="1393455" y="41562"/>
                </a:lnTo>
                <a:lnTo>
                  <a:pt x="1390189" y="25384"/>
                </a:lnTo>
                <a:lnTo>
                  <a:pt x="1381282" y="12173"/>
                </a:lnTo>
                <a:lnTo>
                  <a:pt x="1368071" y="3266"/>
                </a:lnTo>
                <a:lnTo>
                  <a:pt x="13518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725549" y="1965452"/>
            <a:ext cx="339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83529" y="102003"/>
            <a:ext cx="11113770" cy="7524750"/>
            <a:chOff x="3283529" y="102003"/>
            <a:chExt cx="11113770" cy="7524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1622" y="102003"/>
              <a:ext cx="1025183" cy="3860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96229" y="930959"/>
              <a:ext cx="11065510" cy="6683375"/>
            </a:xfrm>
            <a:custGeom>
              <a:avLst/>
              <a:gdLst/>
              <a:ahLst/>
              <a:cxnLst/>
              <a:rect l="l" t="t" r="r" b="b"/>
              <a:pathLst>
                <a:path w="11065510" h="6683375">
                  <a:moveTo>
                    <a:pt x="0" y="0"/>
                  </a:moveTo>
                  <a:lnTo>
                    <a:pt x="11065398" y="0"/>
                  </a:lnTo>
                  <a:lnTo>
                    <a:pt x="11065398" y="6682849"/>
                  </a:lnTo>
                  <a:lnTo>
                    <a:pt x="0" y="66828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1301" y="1074754"/>
              <a:ext cx="4892040" cy="6144260"/>
            </a:xfrm>
            <a:custGeom>
              <a:avLst/>
              <a:gdLst/>
              <a:ahLst/>
              <a:cxnLst/>
              <a:rect l="l" t="t" r="r" b="b"/>
              <a:pathLst>
                <a:path w="4892040" h="6144259">
                  <a:moveTo>
                    <a:pt x="4891742" y="0"/>
                  </a:moveTo>
                  <a:lnTo>
                    <a:pt x="0" y="0"/>
                  </a:lnTo>
                  <a:lnTo>
                    <a:pt x="0" y="6144018"/>
                  </a:lnTo>
                  <a:lnTo>
                    <a:pt x="4891742" y="6144018"/>
                  </a:lnTo>
                  <a:lnTo>
                    <a:pt x="4891742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61301" y="1074754"/>
              <a:ext cx="4892040" cy="6144260"/>
            </a:xfrm>
            <a:custGeom>
              <a:avLst/>
              <a:gdLst/>
              <a:ahLst/>
              <a:cxnLst/>
              <a:rect l="l" t="t" r="r" b="b"/>
              <a:pathLst>
                <a:path w="4892040" h="6144259">
                  <a:moveTo>
                    <a:pt x="0" y="0"/>
                  </a:moveTo>
                  <a:lnTo>
                    <a:pt x="4891743" y="0"/>
                  </a:lnTo>
                  <a:lnTo>
                    <a:pt x="4891743" y="6144019"/>
                  </a:lnTo>
                  <a:lnTo>
                    <a:pt x="0" y="6144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9353" y="-73152"/>
            <a:ext cx="71494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DaemonSets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6153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4649" y="7202931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40501" y="1062053"/>
            <a:ext cx="4763135" cy="6169660"/>
            <a:chOff x="9240501" y="1062053"/>
            <a:chExt cx="4763135" cy="6169660"/>
          </a:xfrm>
        </p:grpSpPr>
        <p:sp>
          <p:nvSpPr>
            <p:cNvPr id="14" name="object 14"/>
            <p:cNvSpPr/>
            <p:nvPr/>
          </p:nvSpPr>
          <p:spPr>
            <a:xfrm>
              <a:off x="9253201" y="1074753"/>
              <a:ext cx="4737735" cy="6144260"/>
            </a:xfrm>
            <a:custGeom>
              <a:avLst/>
              <a:gdLst/>
              <a:ahLst/>
              <a:cxnLst/>
              <a:rect l="l" t="t" r="r" b="b"/>
              <a:pathLst>
                <a:path w="4737734" h="6144259">
                  <a:moveTo>
                    <a:pt x="4737258" y="0"/>
                  </a:moveTo>
                  <a:lnTo>
                    <a:pt x="0" y="0"/>
                  </a:lnTo>
                  <a:lnTo>
                    <a:pt x="0" y="6144018"/>
                  </a:lnTo>
                  <a:lnTo>
                    <a:pt x="4737258" y="6144018"/>
                  </a:lnTo>
                  <a:lnTo>
                    <a:pt x="4737258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53201" y="1074753"/>
              <a:ext cx="4737735" cy="6144260"/>
            </a:xfrm>
            <a:custGeom>
              <a:avLst/>
              <a:gdLst/>
              <a:ahLst/>
              <a:cxnLst/>
              <a:rect l="l" t="t" r="r" b="b"/>
              <a:pathLst>
                <a:path w="4737734" h="6144259">
                  <a:moveTo>
                    <a:pt x="0" y="0"/>
                  </a:moveTo>
                  <a:lnTo>
                    <a:pt x="4737265" y="0"/>
                  </a:lnTo>
                  <a:lnTo>
                    <a:pt x="4737265" y="6144019"/>
                  </a:lnTo>
                  <a:lnTo>
                    <a:pt x="0" y="6144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5822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10449" y="5242195"/>
            <a:ext cx="9466580" cy="1555115"/>
            <a:chOff x="4110449" y="5242195"/>
            <a:chExt cx="9466580" cy="1555115"/>
          </a:xfrm>
        </p:grpSpPr>
        <p:sp>
          <p:nvSpPr>
            <p:cNvPr id="18" name="object 18"/>
            <p:cNvSpPr/>
            <p:nvPr/>
          </p:nvSpPr>
          <p:spPr>
            <a:xfrm>
              <a:off x="4132674" y="5264420"/>
              <a:ext cx="9422130" cy="1510665"/>
            </a:xfrm>
            <a:custGeom>
              <a:avLst/>
              <a:gdLst/>
              <a:ahLst/>
              <a:cxnLst/>
              <a:rect l="l" t="t" r="r" b="b"/>
              <a:pathLst>
                <a:path w="9422130" h="1510665">
                  <a:moveTo>
                    <a:pt x="9421794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9421794" y="1510610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32674" y="5264420"/>
              <a:ext cx="9422130" cy="1510665"/>
            </a:xfrm>
            <a:custGeom>
              <a:avLst/>
              <a:gdLst/>
              <a:ahLst/>
              <a:cxnLst/>
              <a:rect l="l" t="t" r="r" b="b"/>
              <a:pathLst>
                <a:path w="9422130" h="1510665">
                  <a:moveTo>
                    <a:pt x="0" y="0"/>
                  </a:moveTo>
                  <a:lnTo>
                    <a:pt x="9421793" y="0"/>
                  </a:lnTo>
                  <a:lnTo>
                    <a:pt x="9421793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0" y="0"/>
                  </a:moveTo>
                  <a:lnTo>
                    <a:pt x="1365246" y="0"/>
                  </a:lnTo>
                  <a:lnTo>
                    <a:pt x="1365246" y="1259781"/>
                  </a:lnTo>
                  <a:lnTo>
                    <a:pt x="0" y="12597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55684" y="5436354"/>
            <a:ext cx="1365250" cy="125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XRay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388578" y="5508955"/>
            <a:ext cx="1070610" cy="891540"/>
            <a:chOff x="5388578" y="5508955"/>
            <a:chExt cx="1070610" cy="891540"/>
          </a:xfrm>
        </p:grpSpPr>
        <p:sp>
          <p:nvSpPr>
            <p:cNvPr id="24" name="object 24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17098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71427" y="565066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762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286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35933" y="5739587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420328" y="5540705"/>
            <a:ext cx="1007110" cy="828040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X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00118" y="5761228"/>
            <a:ext cx="1348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DaemonSet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40001" y="4431619"/>
            <a:ext cx="9447530" cy="2266315"/>
            <a:chOff x="4140001" y="4431619"/>
            <a:chExt cx="9447530" cy="2266315"/>
          </a:xfrm>
        </p:grpSpPr>
        <p:sp>
          <p:nvSpPr>
            <p:cNvPr id="34" name="object 34"/>
            <p:cNvSpPr/>
            <p:nvPr/>
          </p:nvSpPr>
          <p:spPr>
            <a:xfrm>
              <a:off x="4152701" y="4444319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20">
                  <a:moveTo>
                    <a:pt x="9421794" y="0"/>
                  </a:moveTo>
                  <a:lnTo>
                    <a:pt x="0" y="0"/>
                  </a:lnTo>
                  <a:lnTo>
                    <a:pt x="0" y="413931"/>
                  </a:lnTo>
                  <a:lnTo>
                    <a:pt x="9421794" y="413931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52701" y="4444319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20">
                  <a:moveTo>
                    <a:pt x="0" y="0"/>
                  </a:moveTo>
                  <a:lnTo>
                    <a:pt x="9421793" y="0"/>
                  </a:lnTo>
                  <a:lnTo>
                    <a:pt x="9421793" y="413932"/>
                  </a:lnTo>
                  <a:lnTo>
                    <a:pt x="0" y="4139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15304" y="5425343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4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4" y="1259781"/>
                  </a:lnTo>
                  <a:lnTo>
                    <a:pt x="1365244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15304" y="5425343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0" y="0"/>
                  </a:moveTo>
                  <a:lnTo>
                    <a:pt x="1365246" y="0"/>
                  </a:lnTo>
                  <a:lnTo>
                    <a:pt x="1365246" y="1259781"/>
                  </a:lnTo>
                  <a:lnTo>
                    <a:pt x="0" y="12597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518534" y="6362700"/>
            <a:ext cx="698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XRay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348199" y="5497944"/>
            <a:ext cx="1070610" cy="891540"/>
            <a:chOff x="11348199" y="5497944"/>
            <a:chExt cx="1070610" cy="891540"/>
          </a:xfrm>
        </p:grpSpPr>
        <p:sp>
          <p:nvSpPr>
            <p:cNvPr id="40" name="object 40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576719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731047" y="563965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0358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1882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695553" y="572857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1731047" y="5751795"/>
            <a:ext cx="2749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1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X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148917" y="1998560"/>
            <a:ext cx="9466580" cy="2183765"/>
            <a:chOff x="4148917" y="1998560"/>
            <a:chExt cx="9466580" cy="2183765"/>
          </a:xfrm>
        </p:grpSpPr>
        <p:sp>
          <p:nvSpPr>
            <p:cNvPr id="49" name="object 49"/>
            <p:cNvSpPr/>
            <p:nvPr/>
          </p:nvSpPr>
          <p:spPr>
            <a:xfrm>
              <a:off x="4171142" y="2020785"/>
              <a:ext cx="9422130" cy="2139315"/>
            </a:xfrm>
            <a:custGeom>
              <a:avLst/>
              <a:gdLst/>
              <a:ahLst/>
              <a:cxnLst/>
              <a:rect l="l" t="t" r="r" b="b"/>
              <a:pathLst>
                <a:path w="9422130" h="2139315">
                  <a:moveTo>
                    <a:pt x="9421794" y="0"/>
                  </a:moveTo>
                  <a:lnTo>
                    <a:pt x="0" y="0"/>
                  </a:lnTo>
                  <a:lnTo>
                    <a:pt x="0" y="2139176"/>
                  </a:lnTo>
                  <a:lnTo>
                    <a:pt x="9421794" y="2139176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71142" y="2020785"/>
              <a:ext cx="9422130" cy="2139315"/>
            </a:xfrm>
            <a:custGeom>
              <a:avLst/>
              <a:gdLst/>
              <a:ahLst/>
              <a:cxnLst/>
              <a:rect l="l" t="t" r="r" b="b"/>
              <a:pathLst>
                <a:path w="9422130" h="2139315">
                  <a:moveTo>
                    <a:pt x="0" y="0"/>
                  </a:moveTo>
                  <a:lnTo>
                    <a:pt x="9421793" y="0"/>
                  </a:lnTo>
                  <a:lnTo>
                    <a:pt x="9421793" y="2139177"/>
                  </a:lnTo>
                  <a:lnTo>
                    <a:pt x="0" y="2139177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09723" y="2238996"/>
              <a:ext cx="8808085" cy="1572895"/>
            </a:xfrm>
            <a:custGeom>
              <a:avLst/>
              <a:gdLst/>
              <a:ahLst/>
              <a:cxnLst/>
              <a:rect l="l" t="t" r="r" b="b"/>
              <a:pathLst>
                <a:path w="8808085" h="1572895">
                  <a:moveTo>
                    <a:pt x="8807674" y="0"/>
                  </a:moveTo>
                  <a:lnTo>
                    <a:pt x="0" y="0"/>
                  </a:lnTo>
                  <a:lnTo>
                    <a:pt x="0" y="1572557"/>
                  </a:lnTo>
                  <a:lnTo>
                    <a:pt x="8807674" y="1572557"/>
                  </a:lnTo>
                  <a:lnTo>
                    <a:pt x="880767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09723" y="2238996"/>
              <a:ext cx="8808085" cy="1572895"/>
            </a:xfrm>
            <a:custGeom>
              <a:avLst/>
              <a:gdLst/>
              <a:ahLst/>
              <a:cxnLst/>
              <a:rect l="l" t="t" r="r" b="b"/>
              <a:pathLst>
                <a:path w="8808085" h="1572895">
                  <a:moveTo>
                    <a:pt x="0" y="0"/>
                  </a:moveTo>
                  <a:lnTo>
                    <a:pt x="8807669" y="0"/>
                  </a:lnTo>
                  <a:lnTo>
                    <a:pt x="8807669" y="1572557"/>
                  </a:lnTo>
                  <a:lnTo>
                    <a:pt x="0" y="157255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70839" y="2353296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870839" y="2353296"/>
            <a:ext cx="1322070" cy="1290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024496" y="2497556"/>
            <a:ext cx="1007110" cy="828040"/>
            <a:chOff x="5024496" y="2497556"/>
            <a:chExt cx="1007110" cy="828040"/>
          </a:xfrm>
        </p:grpSpPr>
        <p:sp>
          <p:nvSpPr>
            <p:cNvPr id="56" name="object 56"/>
            <p:cNvSpPr/>
            <p:nvPr/>
          </p:nvSpPr>
          <p:spPr>
            <a:xfrm>
              <a:off x="5024496" y="249755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21266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75595" y="26075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80395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32795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40101" y="269643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024496" y="249755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00118" y="2804667"/>
            <a:ext cx="1194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01122" y="3770884"/>
            <a:ext cx="252476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UMS</a:t>
            </a:r>
            <a:r>
              <a:rPr sz="2200" spc="-10" dirty="0">
                <a:latin typeface="Calibri"/>
                <a:cs typeface="Calibri"/>
              </a:rPr>
              <a:t> Deployment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XRay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655038" y="2347352"/>
            <a:ext cx="1347470" cy="1316355"/>
            <a:chOff x="6655038" y="2347352"/>
            <a:chExt cx="1347470" cy="1316355"/>
          </a:xfrm>
        </p:grpSpPr>
        <p:sp>
          <p:nvSpPr>
            <p:cNvPr id="66" name="object 66"/>
            <p:cNvSpPr/>
            <p:nvPr/>
          </p:nvSpPr>
          <p:spPr>
            <a:xfrm>
              <a:off x="6667738" y="2360052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67738" y="2360052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0" y="0"/>
                  </a:moveTo>
                  <a:lnTo>
                    <a:pt x="1321599" y="0"/>
                  </a:lnTo>
                  <a:lnTo>
                    <a:pt x="1321599" y="1290913"/>
                  </a:lnTo>
                  <a:lnTo>
                    <a:pt x="0" y="12909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680438" y="336346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821394" y="2504314"/>
            <a:ext cx="1007110" cy="828040"/>
            <a:chOff x="6821394" y="2504314"/>
            <a:chExt cx="1007110" cy="828040"/>
          </a:xfrm>
        </p:grpSpPr>
        <p:sp>
          <p:nvSpPr>
            <p:cNvPr id="70" name="object 70"/>
            <p:cNvSpPr/>
            <p:nvPr/>
          </p:nvSpPr>
          <p:spPr>
            <a:xfrm>
              <a:off x="6821394" y="250431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18164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172494" y="261427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77293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629693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36999" y="270319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821394" y="250431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835832" y="2353134"/>
            <a:ext cx="1347470" cy="1316355"/>
            <a:chOff x="9835832" y="2353134"/>
            <a:chExt cx="1347470" cy="1316355"/>
          </a:xfrm>
        </p:grpSpPr>
        <p:sp>
          <p:nvSpPr>
            <p:cNvPr id="78" name="object 78"/>
            <p:cNvSpPr/>
            <p:nvPr/>
          </p:nvSpPr>
          <p:spPr>
            <a:xfrm>
              <a:off x="9848532" y="2365834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848532" y="2365834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0" y="0"/>
                  </a:moveTo>
                  <a:lnTo>
                    <a:pt x="1321599" y="0"/>
                  </a:lnTo>
                  <a:lnTo>
                    <a:pt x="1321599" y="1290913"/>
                  </a:lnTo>
                  <a:lnTo>
                    <a:pt x="0" y="12909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861232" y="3369564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002188" y="2510096"/>
            <a:ext cx="1007110" cy="828040"/>
            <a:chOff x="10002188" y="2510096"/>
            <a:chExt cx="1007110" cy="828040"/>
          </a:xfrm>
        </p:grpSpPr>
        <p:sp>
          <p:nvSpPr>
            <p:cNvPr id="82" name="object 82"/>
            <p:cNvSpPr/>
            <p:nvPr/>
          </p:nvSpPr>
          <p:spPr>
            <a:xfrm>
              <a:off x="10002188" y="251009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198958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353288" y="262005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658087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810487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317793" y="270897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002188" y="251009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573338" y="2353296"/>
            <a:ext cx="1322070" cy="1290955"/>
          </a:xfrm>
          <a:custGeom>
            <a:avLst/>
            <a:gdLst/>
            <a:ahLst/>
            <a:cxnLst/>
            <a:rect l="l" t="t" r="r" b="b"/>
            <a:pathLst>
              <a:path w="1322070" h="1290954">
                <a:moveTo>
                  <a:pt x="1321593" y="0"/>
                </a:moveTo>
                <a:lnTo>
                  <a:pt x="0" y="0"/>
                </a:lnTo>
                <a:lnTo>
                  <a:pt x="0" y="1290913"/>
                </a:lnTo>
                <a:lnTo>
                  <a:pt x="1321593" y="1290913"/>
                </a:lnTo>
                <a:lnTo>
                  <a:pt x="132159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1573338" y="2353296"/>
            <a:ext cx="1322070" cy="1290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1726994" y="2497556"/>
            <a:ext cx="1007110" cy="828040"/>
            <a:chOff x="11726994" y="2497556"/>
            <a:chExt cx="1007110" cy="828040"/>
          </a:xfrm>
        </p:grpSpPr>
        <p:sp>
          <p:nvSpPr>
            <p:cNvPr id="92" name="object 92"/>
            <p:cNvSpPr/>
            <p:nvPr/>
          </p:nvSpPr>
          <p:spPr>
            <a:xfrm>
              <a:off x="11726994" y="249755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7003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7003" y="827590"/>
                  </a:lnTo>
                  <a:lnTo>
                    <a:pt x="100700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923764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078093" y="26075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382893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2535293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042599" y="269643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1726994" y="249755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4179526" y="1210433"/>
            <a:ext cx="9447530" cy="439420"/>
            <a:chOff x="4179526" y="1210433"/>
            <a:chExt cx="9447530" cy="439420"/>
          </a:xfrm>
        </p:grpSpPr>
        <p:sp>
          <p:nvSpPr>
            <p:cNvPr id="100" name="object 100"/>
            <p:cNvSpPr/>
            <p:nvPr/>
          </p:nvSpPr>
          <p:spPr>
            <a:xfrm>
              <a:off x="4192226" y="1223133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19">
                  <a:moveTo>
                    <a:pt x="9421792" y="0"/>
                  </a:moveTo>
                  <a:lnTo>
                    <a:pt x="0" y="0"/>
                  </a:lnTo>
                  <a:lnTo>
                    <a:pt x="0" y="413932"/>
                  </a:lnTo>
                  <a:lnTo>
                    <a:pt x="9421792" y="413932"/>
                  </a:lnTo>
                  <a:lnTo>
                    <a:pt x="942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192226" y="1223133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19">
                  <a:moveTo>
                    <a:pt x="0" y="0"/>
                  </a:moveTo>
                  <a:lnTo>
                    <a:pt x="9421793" y="0"/>
                  </a:lnTo>
                  <a:lnTo>
                    <a:pt x="9421793" y="413932"/>
                  </a:lnTo>
                  <a:lnTo>
                    <a:pt x="0" y="4139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4192226" y="1223133"/>
            <a:ext cx="9422130" cy="414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  <a:tabLst>
                <a:tab pos="672465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LoadBalancer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031" y="3508247"/>
            <a:ext cx="716280" cy="716279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595832" y="3211067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531639" y="0"/>
            <a:ext cx="7891780" cy="2374900"/>
            <a:chOff x="5531639" y="0"/>
            <a:chExt cx="7891780" cy="2374900"/>
          </a:xfrm>
        </p:grpSpPr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9" y="0"/>
              <a:ext cx="917448" cy="82295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181763" y="630199"/>
              <a:ext cx="142875" cy="293370"/>
            </a:xfrm>
            <a:custGeom>
              <a:avLst/>
              <a:gdLst/>
              <a:ahLst/>
              <a:cxnLst/>
              <a:rect l="l" t="t" r="r" b="b"/>
              <a:pathLst>
                <a:path w="142875" h="293369">
                  <a:moveTo>
                    <a:pt x="47625" y="150340"/>
                  </a:moveTo>
                  <a:lnTo>
                    <a:pt x="0" y="150341"/>
                  </a:lnTo>
                  <a:lnTo>
                    <a:pt x="71438" y="293215"/>
                  </a:lnTo>
                  <a:lnTo>
                    <a:pt x="130968" y="174152"/>
                  </a:lnTo>
                  <a:lnTo>
                    <a:pt x="47625" y="174152"/>
                  </a:lnTo>
                  <a:lnTo>
                    <a:pt x="47625" y="150340"/>
                  </a:lnTo>
                  <a:close/>
                </a:path>
                <a:path w="142875" h="293369">
                  <a:moveTo>
                    <a:pt x="95250" y="150340"/>
                  </a:moveTo>
                  <a:lnTo>
                    <a:pt x="47625" y="150340"/>
                  </a:lnTo>
                  <a:lnTo>
                    <a:pt x="47625" y="174152"/>
                  </a:lnTo>
                  <a:lnTo>
                    <a:pt x="95250" y="174152"/>
                  </a:lnTo>
                  <a:lnTo>
                    <a:pt x="95250" y="150340"/>
                  </a:lnTo>
                  <a:close/>
                </a:path>
                <a:path w="142875" h="293369">
                  <a:moveTo>
                    <a:pt x="142875" y="150340"/>
                  </a:moveTo>
                  <a:lnTo>
                    <a:pt x="95250" y="150340"/>
                  </a:lnTo>
                  <a:lnTo>
                    <a:pt x="95250" y="174152"/>
                  </a:lnTo>
                  <a:lnTo>
                    <a:pt x="130968" y="174152"/>
                  </a:lnTo>
                  <a:lnTo>
                    <a:pt x="142875" y="150340"/>
                  </a:lnTo>
                  <a:close/>
                </a:path>
                <a:path w="142875" h="293369">
                  <a:moveTo>
                    <a:pt x="95250" y="0"/>
                  </a:moveTo>
                  <a:lnTo>
                    <a:pt x="47625" y="1"/>
                  </a:lnTo>
                  <a:lnTo>
                    <a:pt x="47625" y="150340"/>
                  </a:lnTo>
                  <a:lnTo>
                    <a:pt x="95250" y="1503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2783" y="0"/>
              <a:ext cx="917448" cy="81991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9688" y="0"/>
              <a:ext cx="917448" cy="82905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5943" y="0"/>
              <a:ext cx="917448" cy="82600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0434244" y="637755"/>
              <a:ext cx="2649220" cy="334010"/>
            </a:xfrm>
            <a:custGeom>
              <a:avLst/>
              <a:gdLst/>
              <a:ahLst/>
              <a:cxnLst/>
              <a:rect l="l" t="t" r="r" b="b"/>
              <a:pathLst>
                <a:path w="2649219" h="334009">
                  <a:moveTo>
                    <a:pt x="142875" y="150329"/>
                  </a:moveTo>
                  <a:lnTo>
                    <a:pt x="95250" y="150329"/>
                  </a:lnTo>
                  <a:lnTo>
                    <a:pt x="95250" y="0"/>
                  </a:lnTo>
                  <a:lnTo>
                    <a:pt x="47625" y="0"/>
                  </a:lnTo>
                  <a:lnTo>
                    <a:pt x="47625" y="150329"/>
                  </a:lnTo>
                  <a:lnTo>
                    <a:pt x="0" y="150329"/>
                  </a:lnTo>
                  <a:lnTo>
                    <a:pt x="71437" y="293204"/>
                  </a:lnTo>
                  <a:lnTo>
                    <a:pt x="130975" y="174142"/>
                  </a:lnTo>
                  <a:lnTo>
                    <a:pt x="142875" y="150329"/>
                  </a:lnTo>
                  <a:close/>
                </a:path>
                <a:path w="2649219" h="334009">
                  <a:moveTo>
                    <a:pt x="1332738" y="183184"/>
                  </a:moveTo>
                  <a:lnTo>
                    <a:pt x="1285113" y="183184"/>
                  </a:lnTo>
                  <a:lnTo>
                    <a:pt x="1285113" y="32842"/>
                  </a:lnTo>
                  <a:lnTo>
                    <a:pt x="1237488" y="32842"/>
                  </a:lnTo>
                  <a:lnTo>
                    <a:pt x="1237488" y="183184"/>
                  </a:lnTo>
                  <a:lnTo>
                    <a:pt x="1189863" y="183184"/>
                  </a:lnTo>
                  <a:lnTo>
                    <a:pt x="1261300" y="326059"/>
                  </a:lnTo>
                  <a:lnTo>
                    <a:pt x="1320838" y="206997"/>
                  </a:lnTo>
                  <a:lnTo>
                    <a:pt x="1332738" y="183184"/>
                  </a:lnTo>
                  <a:close/>
                </a:path>
                <a:path w="2649219" h="334009">
                  <a:moveTo>
                    <a:pt x="2648928" y="190703"/>
                  </a:moveTo>
                  <a:lnTo>
                    <a:pt x="2601303" y="190703"/>
                  </a:lnTo>
                  <a:lnTo>
                    <a:pt x="2601303" y="40360"/>
                  </a:lnTo>
                  <a:lnTo>
                    <a:pt x="2553678" y="40360"/>
                  </a:lnTo>
                  <a:lnTo>
                    <a:pt x="2553678" y="190703"/>
                  </a:lnTo>
                  <a:lnTo>
                    <a:pt x="2506053" y="190703"/>
                  </a:lnTo>
                  <a:lnTo>
                    <a:pt x="2577490" y="333578"/>
                  </a:lnTo>
                  <a:lnTo>
                    <a:pt x="2637015" y="214515"/>
                  </a:lnTo>
                  <a:lnTo>
                    <a:pt x="2648928" y="19070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31637" y="1624634"/>
              <a:ext cx="6699250" cy="750570"/>
            </a:xfrm>
            <a:custGeom>
              <a:avLst/>
              <a:gdLst/>
              <a:ahLst/>
              <a:cxnLst/>
              <a:rect l="l" t="t" r="r" b="b"/>
              <a:pathLst>
                <a:path w="6699250" h="750569">
                  <a:moveTo>
                    <a:pt x="6694919" y="702475"/>
                  </a:moveTo>
                  <a:lnTo>
                    <a:pt x="6632016" y="652741"/>
                  </a:lnTo>
                  <a:lnTo>
                    <a:pt x="6626847" y="677608"/>
                  </a:lnTo>
                  <a:lnTo>
                    <a:pt x="3374072" y="0"/>
                  </a:lnTo>
                  <a:lnTo>
                    <a:pt x="3371481" y="12433"/>
                  </a:lnTo>
                  <a:lnTo>
                    <a:pt x="3368840" y="12"/>
                  </a:lnTo>
                  <a:lnTo>
                    <a:pt x="71894" y="700405"/>
                  </a:lnTo>
                  <a:lnTo>
                    <a:pt x="66611" y="675563"/>
                  </a:lnTo>
                  <a:lnTo>
                    <a:pt x="0" y="728662"/>
                  </a:lnTo>
                  <a:lnTo>
                    <a:pt x="82448" y="750100"/>
                  </a:lnTo>
                  <a:lnTo>
                    <a:pt x="77736" y="727887"/>
                  </a:lnTo>
                  <a:lnTo>
                    <a:pt x="77165" y="725258"/>
                  </a:lnTo>
                  <a:lnTo>
                    <a:pt x="3262211" y="48628"/>
                  </a:lnTo>
                  <a:lnTo>
                    <a:pt x="1860842" y="692086"/>
                  </a:lnTo>
                  <a:lnTo>
                    <a:pt x="1850250" y="668997"/>
                  </a:lnTo>
                  <a:lnTo>
                    <a:pt x="1796897" y="735418"/>
                  </a:lnTo>
                  <a:lnTo>
                    <a:pt x="1882038" y="738251"/>
                  </a:lnTo>
                  <a:lnTo>
                    <a:pt x="1873872" y="720471"/>
                  </a:lnTo>
                  <a:lnTo>
                    <a:pt x="1871446" y="715175"/>
                  </a:lnTo>
                  <a:lnTo>
                    <a:pt x="3371507" y="26403"/>
                  </a:lnTo>
                  <a:lnTo>
                    <a:pt x="4903051" y="721283"/>
                  </a:lnTo>
                  <a:lnTo>
                    <a:pt x="4892560" y="744423"/>
                  </a:lnTo>
                  <a:lnTo>
                    <a:pt x="4977689" y="741210"/>
                  </a:lnTo>
                  <a:lnTo>
                    <a:pt x="4965801" y="726528"/>
                  </a:lnTo>
                  <a:lnTo>
                    <a:pt x="4924044" y="675030"/>
                  </a:lnTo>
                  <a:lnTo>
                    <a:pt x="4913541" y="698157"/>
                  </a:lnTo>
                  <a:lnTo>
                    <a:pt x="3481133" y="48260"/>
                  </a:lnTo>
                  <a:lnTo>
                    <a:pt x="6621666" y="702475"/>
                  </a:lnTo>
                  <a:lnTo>
                    <a:pt x="6634620" y="702475"/>
                  </a:lnTo>
                  <a:lnTo>
                    <a:pt x="6694919" y="702475"/>
                  </a:lnTo>
                  <a:close/>
                </a:path>
                <a:path w="6699250" h="750569">
                  <a:moveTo>
                    <a:pt x="6698856" y="705586"/>
                  </a:moveTo>
                  <a:lnTo>
                    <a:pt x="6698196" y="705065"/>
                  </a:lnTo>
                  <a:lnTo>
                    <a:pt x="6634086" y="705065"/>
                  </a:lnTo>
                  <a:lnTo>
                    <a:pt x="6621119" y="705065"/>
                  </a:lnTo>
                  <a:lnTo>
                    <a:pt x="6616484" y="727341"/>
                  </a:lnTo>
                  <a:lnTo>
                    <a:pt x="6698856" y="705586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/>
          <p:nvPr/>
        </p:nvSpPr>
        <p:spPr>
          <a:xfrm>
            <a:off x="957427" y="3631971"/>
            <a:ext cx="11260455" cy="3886835"/>
          </a:xfrm>
          <a:custGeom>
            <a:avLst/>
            <a:gdLst/>
            <a:ahLst/>
            <a:cxnLst/>
            <a:rect l="l" t="t" r="r" b="b"/>
            <a:pathLst>
              <a:path w="11260455" h="3886834">
                <a:moveTo>
                  <a:pt x="4298251" y="2421585"/>
                </a:moveTo>
                <a:lnTo>
                  <a:pt x="2036546" y="2421585"/>
                </a:lnTo>
                <a:lnTo>
                  <a:pt x="2036546" y="247053"/>
                </a:lnTo>
                <a:lnTo>
                  <a:pt x="2036546" y="234353"/>
                </a:lnTo>
                <a:lnTo>
                  <a:pt x="2036546" y="227330"/>
                </a:lnTo>
                <a:lnTo>
                  <a:pt x="2030869" y="221653"/>
                </a:lnTo>
                <a:lnTo>
                  <a:pt x="469900" y="221653"/>
                </a:lnTo>
                <a:lnTo>
                  <a:pt x="469900" y="196253"/>
                </a:lnTo>
                <a:lnTo>
                  <a:pt x="393700" y="234353"/>
                </a:lnTo>
                <a:lnTo>
                  <a:pt x="469900" y="272453"/>
                </a:lnTo>
                <a:lnTo>
                  <a:pt x="469900" y="247053"/>
                </a:lnTo>
                <a:lnTo>
                  <a:pt x="2011146" y="247053"/>
                </a:lnTo>
                <a:lnTo>
                  <a:pt x="2011146" y="2441295"/>
                </a:lnTo>
                <a:lnTo>
                  <a:pt x="2016836" y="2446985"/>
                </a:lnTo>
                <a:lnTo>
                  <a:pt x="4298251" y="2446985"/>
                </a:lnTo>
                <a:lnTo>
                  <a:pt x="4298251" y="2434285"/>
                </a:lnTo>
                <a:lnTo>
                  <a:pt x="4298251" y="2421585"/>
                </a:lnTo>
                <a:close/>
              </a:path>
              <a:path w="11260455" h="3886834">
                <a:moveTo>
                  <a:pt x="7906169" y="812355"/>
                </a:moveTo>
                <a:lnTo>
                  <a:pt x="7893228" y="794804"/>
                </a:lnTo>
                <a:lnTo>
                  <a:pt x="7855610" y="743775"/>
                </a:lnTo>
                <a:lnTo>
                  <a:pt x="7846250" y="762114"/>
                </a:lnTo>
                <a:lnTo>
                  <a:pt x="7840891" y="757605"/>
                </a:lnTo>
                <a:lnTo>
                  <a:pt x="7839354" y="764019"/>
                </a:lnTo>
                <a:lnTo>
                  <a:pt x="6357671" y="7797"/>
                </a:lnTo>
                <a:lnTo>
                  <a:pt x="6346126" y="30416"/>
                </a:lnTo>
                <a:lnTo>
                  <a:pt x="7805610" y="775296"/>
                </a:lnTo>
                <a:lnTo>
                  <a:pt x="4557954" y="0"/>
                </a:lnTo>
                <a:lnTo>
                  <a:pt x="4552048" y="24701"/>
                </a:lnTo>
                <a:lnTo>
                  <a:pt x="7823962" y="805789"/>
                </a:lnTo>
                <a:lnTo>
                  <a:pt x="7820977" y="811644"/>
                </a:lnTo>
                <a:lnTo>
                  <a:pt x="7827962" y="811707"/>
                </a:lnTo>
                <a:lnTo>
                  <a:pt x="7823200" y="831723"/>
                </a:lnTo>
                <a:lnTo>
                  <a:pt x="7906169" y="812355"/>
                </a:lnTo>
                <a:close/>
              </a:path>
              <a:path w="11260455" h="3886834">
                <a:moveTo>
                  <a:pt x="10940491" y="1793379"/>
                </a:moveTo>
                <a:lnTo>
                  <a:pt x="10872584" y="1741932"/>
                </a:lnTo>
                <a:lnTo>
                  <a:pt x="10867923" y="1766900"/>
                </a:lnTo>
                <a:lnTo>
                  <a:pt x="7908493" y="1213802"/>
                </a:lnTo>
                <a:lnTo>
                  <a:pt x="7906156" y="1226273"/>
                </a:lnTo>
                <a:lnTo>
                  <a:pt x="7903705" y="1213827"/>
                </a:lnTo>
                <a:lnTo>
                  <a:pt x="5053165" y="1777161"/>
                </a:lnTo>
                <a:lnTo>
                  <a:pt x="5048237" y="1752244"/>
                </a:lnTo>
                <a:lnTo>
                  <a:pt x="4980876" y="1804390"/>
                </a:lnTo>
                <a:lnTo>
                  <a:pt x="5063020" y="1826996"/>
                </a:lnTo>
                <a:lnTo>
                  <a:pt x="5058575" y="1804543"/>
                </a:lnTo>
                <a:lnTo>
                  <a:pt x="5058092" y="1802079"/>
                </a:lnTo>
                <a:lnTo>
                  <a:pt x="7906232" y="1239227"/>
                </a:lnTo>
                <a:lnTo>
                  <a:pt x="10863263" y="1791868"/>
                </a:lnTo>
                <a:lnTo>
                  <a:pt x="10858589" y="1816836"/>
                </a:lnTo>
                <a:lnTo>
                  <a:pt x="10937634" y="1794192"/>
                </a:lnTo>
                <a:lnTo>
                  <a:pt x="10940491" y="1793379"/>
                </a:lnTo>
                <a:close/>
              </a:path>
              <a:path w="11260455" h="3886834">
                <a:moveTo>
                  <a:pt x="10953191" y="3053156"/>
                </a:moveTo>
                <a:lnTo>
                  <a:pt x="10927791" y="3053156"/>
                </a:lnTo>
                <a:lnTo>
                  <a:pt x="10927791" y="3861346"/>
                </a:lnTo>
                <a:lnTo>
                  <a:pt x="50800" y="3861346"/>
                </a:lnTo>
                <a:lnTo>
                  <a:pt x="50800" y="666153"/>
                </a:lnTo>
                <a:lnTo>
                  <a:pt x="76200" y="666153"/>
                </a:lnTo>
                <a:lnTo>
                  <a:pt x="69850" y="653440"/>
                </a:lnTo>
                <a:lnTo>
                  <a:pt x="38100" y="589953"/>
                </a:lnTo>
                <a:lnTo>
                  <a:pt x="0" y="666153"/>
                </a:lnTo>
                <a:lnTo>
                  <a:pt x="25400" y="666153"/>
                </a:lnTo>
                <a:lnTo>
                  <a:pt x="25400" y="3881056"/>
                </a:lnTo>
                <a:lnTo>
                  <a:pt x="31089" y="3886746"/>
                </a:lnTo>
                <a:lnTo>
                  <a:pt x="10947514" y="3886746"/>
                </a:lnTo>
                <a:lnTo>
                  <a:pt x="10953191" y="3881056"/>
                </a:lnTo>
                <a:lnTo>
                  <a:pt x="10953191" y="3874046"/>
                </a:lnTo>
                <a:lnTo>
                  <a:pt x="10953191" y="3861346"/>
                </a:lnTo>
                <a:lnTo>
                  <a:pt x="10953191" y="3053156"/>
                </a:lnTo>
                <a:close/>
              </a:path>
              <a:path w="11260455" h="3886834">
                <a:moveTo>
                  <a:pt x="11260455" y="24701"/>
                </a:moveTo>
                <a:lnTo>
                  <a:pt x="11254550" y="0"/>
                </a:lnTo>
                <a:lnTo>
                  <a:pt x="8016837" y="772883"/>
                </a:lnTo>
                <a:lnTo>
                  <a:pt x="9538233" y="36322"/>
                </a:lnTo>
                <a:lnTo>
                  <a:pt x="9527159" y="13449"/>
                </a:lnTo>
                <a:lnTo>
                  <a:pt x="7973365" y="765708"/>
                </a:lnTo>
                <a:lnTo>
                  <a:pt x="7971434" y="757605"/>
                </a:lnTo>
                <a:lnTo>
                  <a:pt x="7966367" y="761860"/>
                </a:lnTo>
                <a:lnTo>
                  <a:pt x="7958150" y="744855"/>
                </a:lnTo>
                <a:lnTo>
                  <a:pt x="7906169" y="812355"/>
                </a:lnTo>
                <a:lnTo>
                  <a:pt x="7989125" y="831723"/>
                </a:lnTo>
                <a:lnTo>
                  <a:pt x="7984731" y="813358"/>
                </a:lnTo>
                <a:lnTo>
                  <a:pt x="7991348" y="813435"/>
                </a:lnTo>
                <a:lnTo>
                  <a:pt x="7987716" y="805942"/>
                </a:lnTo>
                <a:lnTo>
                  <a:pt x="11260455" y="247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979295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25" dirty="0"/>
              <a:t> </a:t>
            </a:r>
            <a:r>
              <a:rPr dirty="0"/>
              <a:t>EKS</a:t>
            </a:r>
            <a:r>
              <a:rPr spc="-110" dirty="0"/>
              <a:t> </a:t>
            </a:r>
            <a:r>
              <a:rPr dirty="0"/>
              <a:t>NLB</a:t>
            </a:r>
            <a:r>
              <a:rPr spc="-114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spc="-25" dirty="0"/>
              <a:t>Fargate</a:t>
            </a:r>
            <a:r>
              <a:rPr spc="-105" dirty="0"/>
              <a:t> </a:t>
            </a:r>
            <a:r>
              <a:rPr spc="-20" dirty="0"/>
              <a:t>Workloads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91" y="2990850"/>
            <a:ext cx="13647610" cy="68720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40369" y="4297972"/>
            <a:ext cx="7971790" cy="2396490"/>
          </a:xfrm>
          <a:custGeom>
            <a:avLst/>
            <a:gdLst/>
            <a:ahLst/>
            <a:cxnLst/>
            <a:rect l="l" t="t" r="r" b="b"/>
            <a:pathLst>
              <a:path w="7971790" h="2396490">
                <a:moveTo>
                  <a:pt x="3985845" y="0"/>
                </a:moveTo>
                <a:lnTo>
                  <a:pt x="3914981" y="185"/>
                </a:lnTo>
                <a:lnTo>
                  <a:pt x="3844416" y="740"/>
                </a:lnTo>
                <a:lnTo>
                  <a:pt x="3774161" y="1660"/>
                </a:lnTo>
                <a:lnTo>
                  <a:pt x="3704225" y="2943"/>
                </a:lnTo>
                <a:lnTo>
                  <a:pt x="3634620" y="4587"/>
                </a:lnTo>
                <a:lnTo>
                  <a:pt x="3565355" y="6586"/>
                </a:lnTo>
                <a:lnTo>
                  <a:pt x="3496440" y="8940"/>
                </a:lnTo>
                <a:lnTo>
                  <a:pt x="3427885" y="11644"/>
                </a:lnTo>
                <a:lnTo>
                  <a:pt x="3359701" y="14696"/>
                </a:lnTo>
                <a:lnTo>
                  <a:pt x="3291899" y="18092"/>
                </a:lnTo>
                <a:lnTo>
                  <a:pt x="3224487" y="21830"/>
                </a:lnTo>
                <a:lnTo>
                  <a:pt x="3157477" y="25906"/>
                </a:lnTo>
                <a:lnTo>
                  <a:pt x="3090878" y="30317"/>
                </a:lnTo>
                <a:lnTo>
                  <a:pt x="3024702" y="35060"/>
                </a:lnTo>
                <a:lnTo>
                  <a:pt x="2958957" y="40133"/>
                </a:lnTo>
                <a:lnTo>
                  <a:pt x="2893654" y="45531"/>
                </a:lnTo>
                <a:lnTo>
                  <a:pt x="2828804" y="51253"/>
                </a:lnTo>
                <a:lnTo>
                  <a:pt x="2764416" y="57295"/>
                </a:lnTo>
                <a:lnTo>
                  <a:pt x="2700501" y="63653"/>
                </a:lnTo>
                <a:lnTo>
                  <a:pt x="2637069" y="70326"/>
                </a:lnTo>
                <a:lnTo>
                  <a:pt x="2574130" y="77309"/>
                </a:lnTo>
                <a:lnTo>
                  <a:pt x="2511695" y="84599"/>
                </a:lnTo>
                <a:lnTo>
                  <a:pt x="2449773" y="92195"/>
                </a:lnTo>
                <a:lnTo>
                  <a:pt x="2388375" y="100091"/>
                </a:lnTo>
                <a:lnTo>
                  <a:pt x="2327511" y="108287"/>
                </a:lnTo>
                <a:lnTo>
                  <a:pt x="2267191" y="116778"/>
                </a:lnTo>
                <a:lnTo>
                  <a:pt x="2207426" y="125561"/>
                </a:lnTo>
                <a:lnTo>
                  <a:pt x="2148225" y="134633"/>
                </a:lnTo>
                <a:lnTo>
                  <a:pt x="2089599" y="143992"/>
                </a:lnTo>
                <a:lnTo>
                  <a:pt x="2031558" y="153634"/>
                </a:lnTo>
                <a:lnTo>
                  <a:pt x="1974113" y="163555"/>
                </a:lnTo>
                <a:lnTo>
                  <a:pt x="1917272" y="173754"/>
                </a:lnTo>
                <a:lnTo>
                  <a:pt x="1861047" y="184227"/>
                </a:lnTo>
                <a:lnTo>
                  <a:pt x="1805449" y="194971"/>
                </a:lnTo>
                <a:lnTo>
                  <a:pt x="1750486" y="205982"/>
                </a:lnTo>
                <a:lnTo>
                  <a:pt x="1696169" y="217258"/>
                </a:lnTo>
                <a:lnTo>
                  <a:pt x="1642509" y="228796"/>
                </a:lnTo>
                <a:lnTo>
                  <a:pt x="1589515" y="240593"/>
                </a:lnTo>
                <a:lnTo>
                  <a:pt x="1537199" y="252645"/>
                </a:lnTo>
                <a:lnTo>
                  <a:pt x="1485569" y="264950"/>
                </a:lnTo>
                <a:lnTo>
                  <a:pt x="1434636" y="277504"/>
                </a:lnTo>
                <a:lnTo>
                  <a:pt x="1384411" y="290304"/>
                </a:lnTo>
                <a:lnTo>
                  <a:pt x="1334904" y="303348"/>
                </a:lnTo>
                <a:lnTo>
                  <a:pt x="1286124" y="316632"/>
                </a:lnTo>
                <a:lnTo>
                  <a:pt x="1238083" y="330153"/>
                </a:lnTo>
                <a:lnTo>
                  <a:pt x="1190790" y="343908"/>
                </a:lnTo>
                <a:lnTo>
                  <a:pt x="1144255" y="357894"/>
                </a:lnTo>
                <a:lnTo>
                  <a:pt x="1098489" y="372108"/>
                </a:lnTo>
                <a:lnTo>
                  <a:pt x="1053501" y="386547"/>
                </a:lnTo>
                <a:lnTo>
                  <a:pt x="1009303" y="401208"/>
                </a:lnTo>
                <a:lnTo>
                  <a:pt x="965904" y="416087"/>
                </a:lnTo>
                <a:lnTo>
                  <a:pt x="923315" y="431182"/>
                </a:lnTo>
                <a:lnTo>
                  <a:pt x="881545" y="446490"/>
                </a:lnTo>
                <a:lnTo>
                  <a:pt x="840605" y="462008"/>
                </a:lnTo>
                <a:lnTo>
                  <a:pt x="800505" y="477732"/>
                </a:lnTo>
                <a:lnTo>
                  <a:pt x="761255" y="493659"/>
                </a:lnTo>
                <a:lnTo>
                  <a:pt x="722866" y="509787"/>
                </a:lnTo>
                <a:lnTo>
                  <a:pt x="685347" y="526112"/>
                </a:lnTo>
                <a:lnTo>
                  <a:pt x="648710" y="542631"/>
                </a:lnTo>
                <a:lnTo>
                  <a:pt x="612963" y="559341"/>
                </a:lnTo>
                <a:lnTo>
                  <a:pt x="578118" y="576240"/>
                </a:lnTo>
                <a:lnTo>
                  <a:pt x="511172" y="610588"/>
                </a:lnTo>
                <a:lnTo>
                  <a:pt x="447954" y="645653"/>
                </a:lnTo>
                <a:lnTo>
                  <a:pt x="388545" y="681408"/>
                </a:lnTo>
                <a:lnTo>
                  <a:pt x="333027" y="717830"/>
                </a:lnTo>
                <a:lnTo>
                  <a:pt x="281481" y="754894"/>
                </a:lnTo>
                <a:lnTo>
                  <a:pt x="233989" y="792576"/>
                </a:lnTo>
                <a:lnTo>
                  <a:pt x="190633" y="830850"/>
                </a:lnTo>
                <a:lnTo>
                  <a:pt x="151494" y="869693"/>
                </a:lnTo>
                <a:lnTo>
                  <a:pt x="116654" y="909079"/>
                </a:lnTo>
                <a:lnTo>
                  <a:pt x="86195" y="948985"/>
                </a:lnTo>
                <a:lnTo>
                  <a:pt x="60197" y="989386"/>
                </a:lnTo>
                <a:lnTo>
                  <a:pt x="38744" y="1030257"/>
                </a:lnTo>
                <a:lnTo>
                  <a:pt x="21916" y="1071573"/>
                </a:lnTo>
                <a:lnTo>
                  <a:pt x="9794" y="1113311"/>
                </a:lnTo>
                <a:lnTo>
                  <a:pt x="2462" y="1155446"/>
                </a:lnTo>
                <a:lnTo>
                  <a:pt x="0" y="1197952"/>
                </a:lnTo>
                <a:lnTo>
                  <a:pt x="617" y="1219251"/>
                </a:lnTo>
                <a:lnTo>
                  <a:pt x="5524" y="1261574"/>
                </a:lnTo>
                <a:lnTo>
                  <a:pt x="15261" y="1303514"/>
                </a:lnTo>
                <a:lnTo>
                  <a:pt x="29746" y="1345044"/>
                </a:lnTo>
                <a:lnTo>
                  <a:pt x="48897" y="1386141"/>
                </a:lnTo>
                <a:lnTo>
                  <a:pt x="72633" y="1426780"/>
                </a:lnTo>
                <a:lnTo>
                  <a:pt x="100872" y="1466936"/>
                </a:lnTo>
                <a:lnTo>
                  <a:pt x="133532" y="1506585"/>
                </a:lnTo>
                <a:lnTo>
                  <a:pt x="170531" y="1545703"/>
                </a:lnTo>
                <a:lnTo>
                  <a:pt x="211789" y="1584264"/>
                </a:lnTo>
                <a:lnTo>
                  <a:pt x="257223" y="1622245"/>
                </a:lnTo>
                <a:lnTo>
                  <a:pt x="306752" y="1659621"/>
                </a:lnTo>
                <a:lnTo>
                  <a:pt x="360294" y="1696367"/>
                </a:lnTo>
                <a:lnTo>
                  <a:pt x="417768" y="1732459"/>
                </a:lnTo>
                <a:lnTo>
                  <a:pt x="479092" y="1767872"/>
                </a:lnTo>
                <a:lnTo>
                  <a:pt x="544184" y="1802581"/>
                </a:lnTo>
                <a:lnTo>
                  <a:pt x="612963" y="1836563"/>
                </a:lnTo>
                <a:lnTo>
                  <a:pt x="648710" y="1853274"/>
                </a:lnTo>
                <a:lnTo>
                  <a:pt x="685347" y="1869793"/>
                </a:lnTo>
                <a:lnTo>
                  <a:pt x="722866" y="1886118"/>
                </a:lnTo>
                <a:lnTo>
                  <a:pt x="761255" y="1902245"/>
                </a:lnTo>
                <a:lnTo>
                  <a:pt x="800505" y="1918173"/>
                </a:lnTo>
                <a:lnTo>
                  <a:pt x="840605" y="1933897"/>
                </a:lnTo>
                <a:lnTo>
                  <a:pt x="881545" y="1949414"/>
                </a:lnTo>
                <a:lnTo>
                  <a:pt x="923315" y="1964722"/>
                </a:lnTo>
                <a:lnTo>
                  <a:pt x="965904" y="1979817"/>
                </a:lnTo>
                <a:lnTo>
                  <a:pt x="1009303" y="1994697"/>
                </a:lnTo>
                <a:lnTo>
                  <a:pt x="1053501" y="2009357"/>
                </a:lnTo>
                <a:lnTo>
                  <a:pt x="1098489" y="2023796"/>
                </a:lnTo>
                <a:lnTo>
                  <a:pt x="1144255" y="2038010"/>
                </a:lnTo>
                <a:lnTo>
                  <a:pt x="1190790" y="2051996"/>
                </a:lnTo>
                <a:lnTo>
                  <a:pt x="1238083" y="2065752"/>
                </a:lnTo>
                <a:lnTo>
                  <a:pt x="1286124" y="2079273"/>
                </a:lnTo>
                <a:lnTo>
                  <a:pt x="1334904" y="2092556"/>
                </a:lnTo>
                <a:lnTo>
                  <a:pt x="1384411" y="2105600"/>
                </a:lnTo>
                <a:lnTo>
                  <a:pt x="1434636" y="2118400"/>
                </a:lnTo>
                <a:lnTo>
                  <a:pt x="1485569" y="2130954"/>
                </a:lnTo>
                <a:lnTo>
                  <a:pt x="1537199" y="2143259"/>
                </a:lnTo>
                <a:lnTo>
                  <a:pt x="1589515" y="2155311"/>
                </a:lnTo>
                <a:lnTo>
                  <a:pt x="1642509" y="2167108"/>
                </a:lnTo>
                <a:lnTo>
                  <a:pt x="1696169" y="2178645"/>
                </a:lnTo>
                <a:lnTo>
                  <a:pt x="1750486" y="2189922"/>
                </a:lnTo>
                <a:lnTo>
                  <a:pt x="1805449" y="2200933"/>
                </a:lnTo>
                <a:lnTo>
                  <a:pt x="1861047" y="2211677"/>
                </a:lnTo>
                <a:lnTo>
                  <a:pt x="1917272" y="2222150"/>
                </a:lnTo>
                <a:lnTo>
                  <a:pt x="1974113" y="2232348"/>
                </a:lnTo>
                <a:lnTo>
                  <a:pt x="2031558" y="2242270"/>
                </a:lnTo>
                <a:lnTo>
                  <a:pt x="2089599" y="2251912"/>
                </a:lnTo>
                <a:lnTo>
                  <a:pt x="2148225" y="2261271"/>
                </a:lnTo>
                <a:lnTo>
                  <a:pt x="2207426" y="2270343"/>
                </a:lnTo>
                <a:lnTo>
                  <a:pt x="2267191" y="2279126"/>
                </a:lnTo>
                <a:lnTo>
                  <a:pt x="2327511" y="2287617"/>
                </a:lnTo>
                <a:lnTo>
                  <a:pt x="2388375" y="2295812"/>
                </a:lnTo>
                <a:lnTo>
                  <a:pt x="2449773" y="2303709"/>
                </a:lnTo>
                <a:lnTo>
                  <a:pt x="2511695" y="2311304"/>
                </a:lnTo>
                <a:lnTo>
                  <a:pt x="2574130" y="2318595"/>
                </a:lnTo>
                <a:lnTo>
                  <a:pt x="2637069" y="2325578"/>
                </a:lnTo>
                <a:lnTo>
                  <a:pt x="2700501" y="2332250"/>
                </a:lnTo>
                <a:lnTo>
                  <a:pt x="2764416" y="2338609"/>
                </a:lnTo>
                <a:lnTo>
                  <a:pt x="2828804" y="2344650"/>
                </a:lnTo>
                <a:lnTo>
                  <a:pt x="2893654" y="2350372"/>
                </a:lnTo>
                <a:lnTo>
                  <a:pt x="2958957" y="2355771"/>
                </a:lnTo>
                <a:lnTo>
                  <a:pt x="3024702" y="2360843"/>
                </a:lnTo>
                <a:lnTo>
                  <a:pt x="3090878" y="2365587"/>
                </a:lnTo>
                <a:lnTo>
                  <a:pt x="3157477" y="2369998"/>
                </a:lnTo>
                <a:lnTo>
                  <a:pt x="3224487" y="2374074"/>
                </a:lnTo>
                <a:lnTo>
                  <a:pt x="3291899" y="2377812"/>
                </a:lnTo>
                <a:lnTo>
                  <a:pt x="3359701" y="2381208"/>
                </a:lnTo>
                <a:lnTo>
                  <a:pt x="3427885" y="2384259"/>
                </a:lnTo>
                <a:lnTo>
                  <a:pt x="3496440" y="2386964"/>
                </a:lnTo>
                <a:lnTo>
                  <a:pt x="3565355" y="2389317"/>
                </a:lnTo>
                <a:lnTo>
                  <a:pt x="3634620" y="2391317"/>
                </a:lnTo>
                <a:lnTo>
                  <a:pt x="3704225" y="2392960"/>
                </a:lnTo>
                <a:lnTo>
                  <a:pt x="3774161" y="2394244"/>
                </a:lnTo>
                <a:lnTo>
                  <a:pt x="3844416" y="2395164"/>
                </a:lnTo>
                <a:lnTo>
                  <a:pt x="3914981" y="2395719"/>
                </a:lnTo>
                <a:lnTo>
                  <a:pt x="3985845" y="2395904"/>
                </a:lnTo>
                <a:lnTo>
                  <a:pt x="4056709" y="2395719"/>
                </a:lnTo>
                <a:lnTo>
                  <a:pt x="4127274" y="2395164"/>
                </a:lnTo>
                <a:lnTo>
                  <a:pt x="4197529" y="2394244"/>
                </a:lnTo>
                <a:lnTo>
                  <a:pt x="4267464" y="2392960"/>
                </a:lnTo>
                <a:lnTo>
                  <a:pt x="4337070" y="2391317"/>
                </a:lnTo>
                <a:lnTo>
                  <a:pt x="4406335" y="2389317"/>
                </a:lnTo>
                <a:lnTo>
                  <a:pt x="4475250" y="2386964"/>
                </a:lnTo>
                <a:lnTo>
                  <a:pt x="4543805" y="2384259"/>
                </a:lnTo>
                <a:lnTo>
                  <a:pt x="4611988" y="2381208"/>
                </a:lnTo>
                <a:lnTo>
                  <a:pt x="4679791" y="2377812"/>
                </a:lnTo>
                <a:lnTo>
                  <a:pt x="4747203" y="2374074"/>
                </a:lnTo>
                <a:lnTo>
                  <a:pt x="4814213" y="2369998"/>
                </a:lnTo>
                <a:lnTo>
                  <a:pt x="4880812" y="2365587"/>
                </a:lnTo>
                <a:lnTo>
                  <a:pt x="4946988" y="2360843"/>
                </a:lnTo>
                <a:lnTo>
                  <a:pt x="5012733" y="2355771"/>
                </a:lnTo>
                <a:lnTo>
                  <a:pt x="5078036" y="2350372"/>
                </a:lnTo>
                <a:lnTo>
                  <a:pt x="5142886" y="2344650"/>
                </a:lnTo>
                <a:lnTo>
                  <a:pt x="5207274" y="2338609"/>
                </a:lnTo>
                <a:lnTo>
                  <a:pt x="5271189" y="2332250"/>
                </a:lnTo>
                <a:lnTo>
                  <a:pt x="5334621" y="2325578"/>
                </a:lnTo>
                <a:lnTo>
                  <a:pt x="5397560" y="2318595"/>
                </a:lnTo>
                <a:lnTo>
                  <a:pt x="5459995" y="2311304"/>
                </a:lnTo>
                <a:lnTo>
                  <a:pt x="5521917" y="2303709"/>
                </a:lnTo>
                <a:lnTo>
                  <a:pt x="5583315" y="2295812"/>
                </a:lnTo>
                <a:lnTo>
                  <a:pt x="5644179" y="2287617"/>
                </a:lnTo>
                <a:lnTo>
                  <a:pt x="5704499" y="2279126"/>
                </a:lnTo>
                <a:lnTo>
                  <a:pt x="5764264" y="2270343"/>
                </a:lnTo>
                <a:lnTo>
                  <a:pt x="5823465" y="2261271"/>
                </a:lnTo>
                <a:lnTo>
                  <a:pt x="5882091" y="2251912"/>
                </a:lnTo>
                <a:lnTo>
                  <a:pt x="5940132" y="2242270"/>
                </a:lnTo>
                <a:lnTo>
                  <a:pt x="5997577" y="2232348"/>
                </a:lnTo>
                <a:lnTo>
                  <a:pt x="6054418" y="2222150"/>
                </a:lnTo>
                <a:lnTo>
                  <a:pt x="6110642" y="2211677"/>
                </a:lnTo>
                <a:lnTo>
                  <a:pt x="6166241" y="2200933"/>
                </a:lnTo>
                <a:lnTo>
                  <a:pt x="6221204" y="2189922"/>
                </a:lnTo>
                <a:lnTo>
                  <a:pt x="6275521" y="2178645"/>
                </a:lnTo>
                <a:lnTo>
                  <a:pt x="6329181" y="2167108"/>
                </a:lnTo>
                <a:lnTo>
                  <a:pt x="6382175" y="2155311"/>
                </a:lnTo>
                <a:lnTo>
                  <a:pt x="6434491" y="2143259"/>
                </a:lnTo>
                <a:lnTo>
                  <a:pt x="6486121" y="2130954"/>
                </a:lnTo>
                <a:lnTo>
                  <a:pt x="6537054" y="2118400"/>
                </a:lnTo>
                <a:lnTo>
                  <a:pt x="6587279" y="2105600"/>
                </a:lnTo>
                <a:lnTo>
                  <a:pt x="6636786" y="2092556"/>
                </a:lnTo>
                <a:lnTo>
                  <a:pt x="6685566" y="2079273"/>
                </a:lnTo>
                <a:lnTo>
                  <a:pt x="6733607" y="2065752"/>
                </a:lnTo>
                <a:lnTo>
                  <a:pt x="6780900" y="2051996"/>
                </a:lnTo>
                <a:lnTo>
                  <a:pt x="6827435" y="2038010"/>
                </a:lnTo>
                <a:lnTo>
                  <a:pt x="6873201" y="2023796"/>
                </a:lnTo>
                <a:lnTo>
                  <a:pt x="6918189" y="2009357"/>
                </a:lnTo>
                <a:lnTo>
                  <a:pt x="6962387" y="1994697"/>
                </a:lnTo>
                <a:lnTo>
                  <a:pt x="7005786" y="1979817"/>
                </a:lnTo>
                <a:lnTo>
                  <a:pt x="7048375" y="1964722"/>
                </a:lnTo>
                <a:lnTo>
                  <a:pt x="7090145" y="1949414"/>
                </a:lnTo>
                <a:lnTo>
                  <a:pt x="7131085" y="1933897"/>
                </a:lnTo>
                <a:lnTo>
                  <a:pt x="7171185" y="1918173"/>
                </a:lnTo>
                <a:lnTo>
                  <a:pt x="7210435" y="1902245"/>
                </a:lnTo>
                <a:lnTo>
                  <a:pt x="7248824" y="1886118"/>
                </a:lnTo>
                <a:lnTo>
                  <a:pt x="7286342" y="1869793"/>
                </a:lnTo>
                <a:lnTo>
                  <a:pt x="7322980" y="1853274"/>
                </a:lnTo>
                <a:lnTo>
                  <a:pt x="7358727" y="1836563"/>
                </a:lnTo>
                <a:lnTo>
                  <a:pt x="7393572" y="1819665"/>
                </a:lnTo>
                <a:lnTo>
                  <a:pt x="7460518" y="1785316"/>
                </a:lnTo>
                <a:lnTo>
                  <a:pt x="7523736" y="1750252"/>
                </a:lnTo>
                <a:lnTo>
                  <a:pt x="7583145" y="1714496"/>
                </a:lnTo>
                <a:lnTo>
                  <a:pt x="7638663" y="1678074"/>
                </a:lnTo>
                <a:lnTo>
                  <a:pt x="7690209" y="1641010"/>
                </a:lnTo>
                <a:lnTo>
                  <a:pt x="7737701" y="1603329"/>
                </a:lnTo>
                <a:lnTo>
                  <a:pt x="7781057" y="1565055"/>
                </a:lnTo>
                <a:lnTo>
                  <a:pt x="7820196" y="1526212"/>
                </a:lnTo>
                <a:lnTo>
                  <a:pt x="7855036" y="1486825"/>
                </a:lnTo>
                <a:lnTo>
                  <a:pt x="7885495" y="1446920"/>
                </a:lnTo>
                <a:lnTo>
                  <a:pt x="7911493" y="1406519"/>
                </a:lnTo>
                <a:lnTo>
                  <a:pt x="7932946" y="1365648"/>
                </a:lnTo>
                <a:lnTo>
                  <a:pt x="7949774" y="1324331"/>
                </a:lnTo>
                <a:lnTo>
                  <a:pt x="7961896" y="1282594"/>
                </a:lnTo>
                <a:lnTo>
                  <a:pt x="7969228" y="1240459"/>
                </a:lnTo>
                <a:lnTo>
                  <a:pt x="7971690" y="1197952"/>
                </a:lnTo>
                <a:lnTo>
                  <a:pt x="7971073" y="1176654"/>
                </a:lnTo>
                <a:lnTo>
                  <a:pt x="7966166" y="1134330"/>
                </a:lnTo>
                <a:lnTo>
                  <a:pt x="7956428" y="1092391"/>
                </a:lnTo>
                <a:lnTo>
                  <a:pt x="7941944" y="1050861"/>
                </a:lnTo>
                <a:lnTo>
                  <a:pt x="7922793" y="1009764"/>
                </a:lnTo>
                <a:lnTo>
                  <a:pt x="7899057" y="969125"/>
                </a:lnTo>
                <a:lnTo>
                  <a:pt x="7870818" y="928969"/>
                </a:lnTo>
                <a:lnTo>
                  <a:pt x="7838158" y="889320"/>
                </a:lnTo>
                <a:lnTo>
                  <a:pt x="7801159" y="850202"/>
                </a:lnTo>
                <a:lnTo>
                  <a:pt x="7759901" y="811640"/>
                </a:lnTo>
                <a:lnTo>
                  <a:pt x="7714467" y="773659"/>
                </a:lnTo>
                <a:lnTo>
                  <a:pt x="7664938" y="736284"/>
                </a:lnTo>
                <a:lnTo>
                  <a:pt x="7611396" y="699538"/>
                </a:lnTo>
                <a:lnTo>
                  <a:pt x="7553922" y="663446"/>
                </a:lnTo>
                <a:lnTo>
                  <a:pt x="7492598" y="628033"/>
                </a:lnTo>
                <a:lnTo>
                  <a:pt x="7427506" y="593323"/>
                </a:lnTo>
                <a:lnTo>
                  <a:pt x="7358727" y="559341"/>
                </a:lnTo>
                <a:lnTo>
                  <a:pt x="7322980" y="542631"/>
                </a:lnTo>
                <a:lnTo>
                  <a:pt x="7286342" y="526112"/>
                </a:lnTo>
                <a:lnTo>
                  <a:pt x="7248824" y="509787"/>
                </a:lnTo>
                <a:lnTo>
                  <a:pt x="7210435" y="493659"/>
                </a:lnTo>
                <a:lnTo>
                  <a:pt x="7171185" y="477732"/>
                </a:lnTo>
                <a:lnTo>
                  <a:pt x="7131085" y="462008"/>
                </a:lnTo>
                <a:lnTo>
                  <a:pt x="7090145" y="446490"/>
                </a:lnTo>
                <a:lnTo>
                  <a:pt x="7048375" y="431182"/>
                </a:lnTo>
                <a:lnTo>
                  <a:pt x="7005786" y="416087"/>
                </a:lnTo>
                <a:lnTo>
                  <a:pt x="6962387" y="401208"/>
                </a:lnTo>
                <a:lnTo>
                  <a:pt x="6918189" y="386547"/>
                </a:lnTo>
                <a:lnTo>
                  <a:pt x="6873201" y="372108"/>
                </a:lnTo>
                <a:lnTo>
                  <a:pt x="6827435" y="357894"/>
                </a:lnTo>
                <a:lnTo>
                  <a:pt x="6780900" y="343908"/>
                </a:lnTo>
                <a:lnTo>
                  <a:pt x="6733607" y="330153"/>
                </a:lnTo>
                <a:lnTo>
                  <a:pt x="6685566" y="316632"/>
                </a:lnTo>
                <a:lnTo>
                  <a:pt x="6636786" y="303348"/>
                </a:lnTo>
                <a:lnTo>
                  <a:pt x="6587279" y="290304"/>
                </a:lnTo>
                <a:lnTo>
                  <a:pt x="6537054" y="277504"/>
                </a:lnTo>
                <a:lnTo>
                  <a:pt x="6486121" y="264950"/>
                </a:lnTo>
                <a:lnTo>
                  <a:pt x="6434491" y="252645"/>
                </a:lnTo>
                <a:lnTo>
                  <a:pt x="6382175" y="240593"/>
                </a:lnTo>
                <a:lnTo>
                  <a:pt x="6329181" y="228796"/>
                </a:lnTo>
                <a:lnTo>
                  <a:pt x="6275521" y="217258"/>
                </a:lnTo>
                <a:lnTo>
                  <a:pt x="6221204" y="205982"/>
                </a:lnTo>
                <a:lnTo>
                  <a:pt x="6166241" y="194971"/>
                </a:lnTo>
                <a:lnTo>
                  <a:pt x="6110642" y="184227"/>
                </a:lnTo>
                <a:lnTo>
                  <a:pt x="6054418" y="173754"/>
                </a:lnTo>
                <a:lnTo>
                  <a:pt x="5997577" y="163555"/>
                </a:lnTo>
                <a:lnTo>
                  <a:pt x="5940132" y="153634"/>
                </a:lnTo>
                <a:lnTo>
                  <a:pt x="5882091" y="143992"/>
                </a:lnTo>
                <a:lnTo>
                  <a:pt x="5823465" y="134633"/>
                </a:lnTo>
                <a:lnTo>
                  <a:pt x="5764264" y="125561"/>
                </a:lnTo>
                <a:lnTo>
                  <a:pt x="5704499" y="116778"/>
                </a:lnTo>
                <a:lnTo>
                  <a:pt x="5644179" y="108287"/>
                </a:lnTo>
                <a:lnTo>
                  <a:pt x="5583315" y="100091"/>
                </a:lnTo>
                <a:lnTo>
                  <a:pt x="5521917" y="92195"/>
                </a:lnTo>
                <a:lnTo>
                  <a:pt x="5459995" y="84599"/>
                </a:lnTo>
                <a:lnTo>
                  <a:pt x="5397560" y="77309"/>
                </a:lnTo>
                <a:lnTo>
                  <a:pt x="5334621" y="70326"/>
                </a:lnTo>
                <a:lnTo>
                  <a:pt x="5271189" y="63653"/>
                </a:lnTo>
                <a:lnTo>
                  <a:pt x="5207274" y="57295"/>
                </a:lnTo>
                <a:lnTo>
                  <a:pt x="5142886" y="51253"/>
                </a:lnTo>
                <a:lnTo>
                  <a:pt x="5078036" y="45531"/>
                </a:lnTo>
                <a:lnTo>
                  <a:pt x="5012733" y="40133"/>
                </a:lnTo>
                <a:lnTo>
                  <a:pt x="4946988" y="35060"/>
                </a:lnTo>
                <a:lnTo>
                  <a:pt x="4880812" y="30317"/>
                </a:lnTo>
                <a:lnTo>
                  <a:pt x="4814213" y="25906"/>
                </a:lnTo>
                <a:lnTo>
                  <a:pt x="4747203" y="21830"/>
                </a:lnTo>
                <a:lnTo>
                  <a:pt x="4679791" y="18092"/>
                </a:lnTo>
                <a:lnTo>
                  <a:pt x="4611988" y="14696"/>
                </a:lnTo>
                <a:lnTo>
                  <a:pt x="4543805" y="11644"/>
                </a:lnTo>
                <a:lnTo>
                  <a:pt x="4475250" y="8940"/>
                </a:lnTo>
                <a:lnTo>
                  <a:pt x="4406335" y="6586"/>
                </a:lnTo>
                <a:lnTo>
                  <a:pt x="4337070" y="4587"/>
                </a:lnTo>
                <a:lnTo>
                  <a:pt x="4267464" y="2943"/>
                </a:lnTo>
                <a:lnTo>
                  <a:pt x="4197529" y="1660"/>
                </a:lnTo>
                <a:lnTo>
                  <a:pt x="4127274" y="740"/>
                </a:lnTo>
                <a:lnTo>
                  <a:pt x="4056709" y="185"/>
                </a:lnTo>
                <a:lnTo>
                  <a:pt x="3985845" y="0"/>
                </a:lnTo>
                <a:close/>
              </a:path>
            </a:pathLst>
          </a:custGeom>
          <a:solidFill>
            <a:srgbClr val="089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3896" y="4544059"/>
            <a:ext cx="51054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directly registered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NLB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3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3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00"/>
                </a:solidFill>
                <a:latin typeface="Calibri"/>
                <a:cs typeface="Calibri"/>
              </a:rPr>
              <a:t>IP</a:t>
            </a:r>
            <a:r>
              <a:rPr sz="30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FFFF00"/>
                </a:solidFill>
                <a:latin typeface="Calibri"/>
                <a:cs typeface="Calibri"/>
              </a:rPr>
              <a:t>Mode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789" y="3071009"/>
            <a:ext cx="11389995" cy="140462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09550" marR="5080" indent="-197485">
              <a:lnSpc>
                <a:spcPts val="5210"/>
              </a:lnSpc>
              <a:spcBef>
                <a:spcPts val="635"/>
              </a:spcBef>
            </a:pPr>
            <a:r>
              <a:rPr sz="4700" dirty="0"/>
              <a:t>AWS</a:t>
            </a:r>
            <a:r>
              <a:rPr sz="4700" spc="140" dirty="0"/>
              <a:t> </a:t>
            </a:r>
            <a:r>
              <a:rPr sz="4700" dirty="0"/>
              <a:t>Load</a:t>
            </a:r>
            <a:r>
              <a:rPr sz="4700" spc="145" dirty="0"/>
              <a:t> </a:t>
            </a:r>
            <a:r>
              <a:rPr sz="4700" dirty="0"/>
              <a:t>Balancer</a:t>
            </a:r>
            <a:r>
              <a:rPr sz="4700" spc="145" dirty="0"/>
              <a:t> </a:t>
            </a:r>
            <a:r>
              <a:rPr sz="4700" dirty="0"/>
              <a:t>Controller</a:t>
            </a:r>
            <a:r>
              <a:rPr sz="4700" spc="145" dirty="0"/>
              <a:t> </a:t>
            </a:r>
            <a:r>
              <a:rPr sz="4700" spc="60" dirty="0"/>
              <a:t>&amp;</a:t>
            </a:r>
            <a:r>
              <a:rPr sz="4700" spc="135" dirty="0"/>
              <a:t> </a:t>
            </a:r>
            <a:r>
              <a:rPr sz="4700" dirty="0"/>
              <a:t>AWS</a:t>
            </a:r>
            <a:r>
              <a:rPr sz="4700" spc="140" dirty="0"/>
              <a:t> </a:t>
            </a:r>
            <a:r>
              <a:rPr sz="4700" spc="-10" dirty="0"/>
              <a:t>Network </a:t>
            </a:r>
            <a:r>
              <a:rPr sz="4700" dirty="0"/>
              <a:t>Load</a:t>
            </a:r>
            <a:r>
              <a:rPr sz="4700" spc="125" dirty="0"/>
              <a:t> </a:t>
            </a:r>
            <a:r>
              <a:rPr sz="4700" dirty="0"/>
              <a:t>Balancer</a:t>
            </a:r>
            <a:r>
              <a:rPr sz="4700" spc="125" dirty="0"/>
              <a:t> </a:t>
            </a:r>
            <a:r>
              <a:rPr sz="4700" dirty="0"/>
              <a:t>–</a:t>
            </a:r>
            <a:r>
              <a:rPr sz="4700" spc="114" dirty="0"/>
              <a:t> </a:t>
            </a:r>
            <a:r>
              <a:rPr sz="4700" spc="60" dirty="0">
                <a:solidFill>
                  <a:srgbClr val="7030A0"/>
                </a:solidFill>
              </a:rPr>
              <a:t>NEW</a:t>
            </a:r>
            <a:r>
              <a:rPr sz="4700" spc="120" dirty="0">
                <a:solidFill>
                  <a:srgbClr val="7030A0"/>
                </a:solidFill>
              </a:rPr>
              <a:t> </a:t>
            </a:r>
            <a:r>
              <a:rPr sz="4700" dirty="0">
                <a:solidFill>
                  <a:srgbClr val="7030A0"/>
                </a:solidFill>
              </a:rPr>
              <a:t>TOPIC</a:t>
            </a:r>
            <a:r>
              <a:rPr sz="4700" spc="125" dirty="0">
                <a:solidFill>
                  <a:srgbClr val="7030A0"/>
                </a:solidFill>
              </a:rPr>
              <a:t> </a:t>
            </a:r>
            <a:r>
              <a:rPr sz="4700" spc="45" dirty="0">
                <a:solidFill>
                  <a:srgbClr val="7030A0"/>
                </a:solidFill>
              </a:rPr>
              <a:t>ADDITION</a:t>
            </a:r>
            <a:r>
              <a:rPr sz="4700" spc="120" dirty="0">
                <a:solidFill>
                  <a:srgbClr val="7030A0"/>
                </a:solidFill>
              </a:rPr>
              <a:t> </a:t>
            </a:r>
            <a:r>
              <a:rPr sz="4700" dirty="0"/>
              <a:t>-</a:t>
            </a:r>
            <a:r>
              <a:rPr sz="4700" spc="130" dirty="0"/>
              <a:t> </a:t>
            </a:r>
            <a:r>
              <a:rPr sz="4700" spc="25" dirty="0">
                <a:solidFill>
                  <a:srgbClr val="C00000"/>
                </a:solidFill>
              </a:rPr>
              <a:t>END</a:t>
            </a:r>
            <a:endParaRPr sz="47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7429" y="2482256"/>
            <a:ext cx="8016240" cy="31362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6000" b="1" spc="-25" dirty="0">
                <a:solidFill>
                  <a:srgbClr val="00B050"/>
                </a:solidFill>
                <a:latin typeface="Calibri"/>
                <a:cs typeface="Calibri"/>
              </a:rPr>
              <a:t>ECR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Elastic</a:t>
            </a:r>
            <a:r>
              <a:rPr sz="6000" b="1" spc="-1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Container</a:t>
            </a:r>
            <a:r>
              <a:rPr sz="6000" b="1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Registry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90378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9052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2412" y="153670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6549" y="1494028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24460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27694" y="1530603"/>
            <a:ext cx="119316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014" marR="5080" indent="-10795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Certificate Manager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74268" y="1625091"/>
            <a:ext cx="979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Route53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299735" y="1530603"/>
            <a:ext cx="14122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36880" marR="5080" indent="-42481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Block </a:t>
            </a:r>
            <a:r>
              <a:rPr sz="2200" spc="-10" dirty="0">
                <a:latin typeface="Calibri"/>
                <a:cs typeface="Calibri"/>
              </a:rPr>
              <a:t>Store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1804" y="7013956"/>
            <a:ext cx="87185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5080">
              <a:lnSpc>
                <a:spcPts val="2590"/>
              </a:lnSpc>
              <a:spcBef>
                <a:spcPts val="225"/>
              </a:spcBef>
            </a:pPr>
            <a:r>
              <a:rPr sz="2200" spc="-30" dirty="0">
                <a:latin typeface="Calibri"/>
                <a:cs typeface="Calibri"/>
              </a:rPr>
              <a:t>Fargate </a:t>
            </a:r>
            <a:r>
              <a:rPr sz="2200" spc="-10" dirty="0"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32135" y="7013956"/>
            <a:ext cx="191452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02284" marR="5080" indent="-49022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Container Registry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24151"/>
            <a:ext cx="1235138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Elastic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Registry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(ECR)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20" dirty="0">
                <a:solidFill>
                  <a:srgbClr val="0070C0"/>
                </a:solidFill>
                <a:latin typeface="Calibri"/>
                <a:cs typeface="Calibri"/>
              </a:rPr>
              <a:t>fully-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managed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Docker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registry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377188" y="2053335"/>
            <a:ext cx="1124013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that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makes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it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easy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developers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store,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manage,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deploy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Docker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188" y="2385567"/>
            <a:ext cx="28587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114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images.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2867" y="2867151"/>
            <a:ext cx="114776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ECR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integrated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Elastic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Kubernetes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(EKS),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simplifying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our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188" y="3196335"/>
            <a:ext cx="60820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development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production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workflow.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2867" y="3680967"/>
            <a:ext cx="1239901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ECR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eliminates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need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operate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own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repositories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or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worry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188" y="4010152"/>
            <a:ext cx="69240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about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scaling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underlying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infrastructure.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2867" y="4491735"/>
            <a:ext cx="11089640" cy="8305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286385" marR="5080" indent="-274320">
              <a:lnSpc>
                <a:spcPct val="70300"/>
              </a:lnSpc>
              <a:spcBef>
                <a:spcPts val="120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ECR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hosts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images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highly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available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scalable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architecture, </a:t>
            </a:r>
            <a:r>
              <a:rPr sz="3100" dirty="0">
                <a:latin typeface="Calibri"/>
                <a:cs typeface="Calibri"/>
              </a:rPr>
              <a:t>allowing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reliably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deploy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containers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applications.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2867" y="5305551"/>
            <a:ext cx="115316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10" dirty="0">
                <a:latin typeface="Calibri"/>
                <a:cs typeface="Calibri"/>
              </a:rPr>
              <a:t>Integration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Identity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Access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Management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(IAM)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provides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7188" y="5634735"/>
            <a:ext cx="6563359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0" dirty="0">
                <a:latin typeface="Calibri"/>
                <a:cs typeface="Calibri"/>
              </a:rPr>
              <a:t>resource-</a:t>
            </a:r>
            <a:r>
              <a:rPr sz="3100" dirty="0">
                <a:latin typeface="Calibri"/>
                <a:cs typeface="Calibri"/>
              </a:rPr>
              <a:t>level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control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each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repository.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2867" y="6119367"/>
            <a:ext cx="122415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With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Amazon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ECR,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there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no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upfront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fees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commitments.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pay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only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7188" y="6448551"/>
            <a:ext cx="117792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for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amount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data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you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store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your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repositories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data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transferred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7188" y="6777735"/>
            <a:ext cx="246316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to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Internet.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2423795">
              <a:lnSpc>
                <a:spcPct val="100000"/>
              </a:lnSpc>
              <a:spcBef>
                <a:spcPts val="100"/>
              </a:spcBef>
            </a:pPr>
            <a:r>
              <a:rPr dirty="0"/>
              <a:t>Elastic</a:t>
            </a:r>
            <a:r>
              <a:rPr spc="-90" dirty="0"/>
              <a:t> </a:t>
            </a:r>
            <a:r>
              <a:rPr dirty="0"/>
              <a:t>Container</a:t>
            </a:r>
            <a:r>
              <a:rPr spc="-90" dirty="0"/>
              <a:t> </a:t>
            </a:r>
            <a:r>
              <a:rPr dirty="0"/>
              <a:t>Registry</a:t>
            </a:r>
            <a:r>
              <a:rPr spc="-8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ECR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51495"/>
            <a:ext cx="3866515" cy="24714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Benefits</a:t>
            </a:r>
            <a:endParaRPr sz="34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Full</a:t>
            </a:r>
            <a:r>
              <a:rPr sz="2900" spc="-10" dirty="0">
                <a:latin typeface="Calibri"/>
                <a:cs typeface="Calibri"/>
              </a:rPr>
              <a:t> managed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spc="-10" dirty="0">
                <a:latin typeface="Calibri"/>
                <a:cs typeface="Calibri"/>
              </a:rPr>
              <a:t>Secure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Highly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Available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Simplified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Workflow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2423795">
              <a:lnSpc>
                <a:spcPct val="100000"/>
              </a:lnSpc>
              <a:spcBef>
                <a:spcPts val="100"/>
              </a:spcBef>
            </a:pPr>
            <a:r>
              <a:rPr dirty="0"/>
              <a:t>Elastic</a:t>
            </a:r>
            <a:r>
              <a:rPr spc="-90" dirty="0"/>
              <a:t> </a:t>
            </a:r>
            <a:r>
              <a:rPr dirty="0"/>
              <a:t>Container</a:t>
            </a:r>
            <a:r>
              <a:rPr spc="-90" dirty="0"/>
              <a:t> </a:t>
            </a:r>
            <a:r>
              <a:rPr dirty="0"/>
              <a:t>Registry</a:t>
            </a:r>
            <a:r>
              <a:rPr spc="-8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5" dirty="0"/>
              <a:t>ECR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8594" y="362712"/>
            <a:ext cx="4613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50" dirty="0"/>
              <a:t> </a:t>
            </a:r>
            <a:r>
              <a:rPr dirty="0"/>
              <a:t>ECR</a:t>
            </a:r>
            <a:r>
              <a:rPr spc="-35" dirty="0"/>
              <a:t> </a:t>
            </a:r>
            <a:r>
              <a:rPr spc="-45" dirty="0"/>
              <a:t>Works?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7609" y="1721775"/>
            <a:ext cx="871219" cy="1793875"/>
            <a:chOff x="1667609" y="1721775"/>
            <a:chExt cx="871219" cy="1793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7609" y="1721775"/>
              <a:ext cx="871188" cy="8711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50000" y="2592879"/>
              <a:ext cx="76200" cy="922655"/>
            </a:xfrm>
            <a:custGeom>
              <a:avLst/>
              <a:gdLst/>
              <a:ahLst/>
              <a:cxnLst/>
              <a:rect l="l" t="t" r="r" b="b"/>
              <a:pathLst>
                <a:path w="76200" h="922654">
                  <a:moveTo>
                    <a:pt x="0" y="845709"/>
                  </a:moveTo>
                  <a:lnTo>
                    <a:pt x="36733" y="922576"/>
                  </a:lnTo>
                  <a:lnTo>
                    <a:pt x="69864" y="859171"/>
                  </a:lnTo>
                  <a:lnTo>
                    <a:pt x="42628" y="859171"/>
                  </a:lnTo>
                  <a:lnTo>
                    <a:pt x="33106" y="859001"/>
                  </a:lnTo>
                  <a:lnTo>
                    <a:pt x="33333" y="846304"/>
                  </a:lnTo>
                  <a:lnTo>
                    <a:pt x="0" y="845709"/>
                  </a:lnTo>
                  <a:close/>
                </a:path>
                <a:path w="76200" h="922654">
                  <a:moveTo>
                    <a:pt x="33333" y="846304"/>
                  </a:moveTo>
                  <a:lnTo>
                    <a:pt x="33106" y="859001"/>
                  </a:lnTo>
                  <a:lnTo>
                    <a:pt x="42628" y="859171"/>
                  </a:lnTo>
                  <a:lnTo>
                    <a:pt x="42855" y="846474"/>
                  </a:lnTo>
                  <a:lnTo>
                    <a:pt x="33333" y="846304"/>
                  </a:lnTo>
                  <a:close/>
                </a:path>
                <a:path w="76200" h="922654">
                  <a:moveTo>
                    <a:pt x="42855" y="846474"/>
                  </a:moveTo>
                  <a:lnTo>
                    <a:pt x="42628" y="859171"/>
                  </a:lnTo>
                  <a:lnTo>
                    <a:pt x="69864" y="859171"/>
                  </a:lnTo>
                  <a:lnTo>
                    <a:pt x="76188" y="847069"/>
                  </a:lnTo>
                  <a:lnTo>
                    <a:pt x="42855" y="846474"/>
                  </a:lnTo>
                  <a:close/>
                </a:path>
                <a:path w="76200" h="922654">
                  <a:moveTo>
                    <a:pt x="48441" y="0"/>
                  </a:moveTo>
                  <a:lnTo>
                    <a:pt x="33333" y="846304"/>
                  </a:lnTo>
                  <a:lnTo>
                    <a:pt x="42855" y="846474"/>
                  </a:lnTo>
                  <a:lnTo>
                    <a:pt x="57965" y="170"/>
                  </a:lnTo>
                  <a:lnTo>
                    <a:pt x="484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12" y="3514344"/>
            <a:ext cx="713232" cy="7132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5512" y="3515456"/>
            <a:ext cx="3142615" cy="185420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0647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Registry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ECR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247" y="4066032"/>
            <a:ext cx="966216" cy="9662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3464" y="1892807"/>
            <a:ext cx="1088135" cy="10850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98480" y="1316736"/>
            <a:ext cx="713231" cy="7132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53816" y="1402588"/>
            <a:ext cx="876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Developer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6604" y="1316898"/>
            <a:ext cx="3142615" cy="185420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934085">
              <a:lnSpc>
                <a:spcPct val="100000"/>
              </a:lnSpc>
              <a:spcBef>
                <a:spcPts val="1610"/>
              </a:spcBef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Service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25" dirty="0">
                <a:latin typeface="Calibri"/>
                <a:cs typeface="Calibri"/>
              </a:rPr>
              <a:t> ECS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28704" y="4059935"/>
            <a:ext cx="1085088" cy="10850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700162" y="3484679"/>
            <a:ext cx="3142615" cy="185420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93408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Kubernetes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Service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25" dirty="0">
                <a:latin typeface="Calibri"/>
                <a:cs typeface="Calibri"/>
              </a:rPr>
              <a:t> EKS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40895" y="6227063"/>
            <a:ext cx="1088136" cy="10850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713719" y="5652056"/>
            <a:ext cx="3142615" cy="18542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93408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Calibri"/>
              <a:cs typeface="Calibri"/>
            </a:endParaRPr>
          </a:p>
          <a:p>
            <a:pPr marL="9906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On-Premise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63571" y="3508247"/>
            <a:ext cx="5848350" cy="1891664"/>
            <a:chOff x="5563571" y="3508247"/>
            <a:chExt cx="5848350" cy="1891664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8479" y="3508247"/>
              <a:ext cx="713231" cy="713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63571" y="3546232"/>
              <a:ext cx="2030730" cy="1854200"/>
            </a:xfrm>
            <a:custGeom>
              <a:avLst/>
              <a:gdLst/>
              <a:ahLst/>
              <a:cxnLst/>
              <a:rect l="l" t="t" r="r" b="b"/>
              <a:pathLst>
                <a:path w="2030729" h="1854200">
                  <a:moveTo>
                    <a:pt x="1015189" y="0"/>
                  </a:moveTo>
                  <a:lnTo>
                    <a:pt x="964521" y="1134"/>
                  </a:lnTo>
                  <a:lnTo>
                    <a:pt x="914496" y="4501"/>
                  </a:lnTo>
                  <a:lnTo>
                    <a:pt x="865172" y="10048"/>
                  </a:lnTo>
                  <a:lnTo>
                    <a:pt x="816608" y="17723"/>
                  </a:lnTo>
                  <a:lnTo>
                    <a:pt x="768861" y="27471"/>
                  </a:lnTo>
                  <a:lnTo>
                    <a:pt x="721989" y="39240"/>
                  </a:lnTo>
                  <a:lnTo>
                    <a:pt x="676052" y="52976"/>
                  </a:lnTo>
                  <a:lnTo>
                    <a:pt x="631106" y="68627"/>
                  </a:lnTo>
                  <a:lnTo>
                    <a:pt x="587211" y="86139"/>
                  </a:lnTo>
                  <a:lnTo>
                    <a:pt x="544424" y="105460"/>
                  </a:lnTo>
                  <a:lnTo>
                    <a:pt x="502804" y="126536"/>
                  </a:lnTo>
                  <a:lnTo>
                    <a:pt x="462408" y="149314"/>
                  </a:lnTo>
                  <a:lnTo>
                    <a:pt x="423295" y="173741"/>
                  </a:lnTo>
                  <a:lnTo>
                    <a:pt x="385523" y="199764"/>
                  </a:lnTo>
                  <a:lnTo>
                    <a:pt x="349150" y="227330"/>
                  </a:lnTo>
                  <a:lnTo>
                    <a:pt x="314235" y="256385"/>
                  </a:lnTo>
                  <a:lnTo>
                    <a:pt x="280835" y="286877"/>
                  </a:lnTo>
                  <a:lnTo>
                    <a:pt x="249009" y="318753"/>
                  </a:lnTo>
                  <a:lnTo>
                    <a:pt x="218814" y="351959"/>
                  </a:lnTo>
                  <a:lnTo>
                    <a:pt x="190309" y="386443"/>
                  </a:lnTo>
                  <a:lnTo>
                    <a:pt x="163553" y="422150"/>
                  </a:lnTo>
                  <a:lnTo>
                    <a:pt x="138603" y="459029"/>
                  </a:lnTo>
                  <a:lnTo>
                    <a:pt x="115517" y="497026"/>
                  </a:lnTo>
                  <a:lnTo>
                    <a:pt x="94354" y="536088"/>
                  </a:lnTo>
                  <a:lnTo>
                    <a:pt x="75172" y="576162"/>
                  </a:lnTo>
                  <a:lnTo>
                    <a:pt x="58028" y="617194"/>
                  </a:lnTo>
                  <a:lnTo>
                    <a:pt x="42982" y="659132"/>
                  </a:lnTo>
                  <a:lnTo>
                    <a:pt x="30091" y="701923"/>
                  </a:lnTo>
                  <a:lnTo>
                    <a:pt x="19413" y="745513"/>
                  </a:lnTo>
                  <a:lnTo>
                    <a:pt x="11007" y="789850"/>
                  </a:lnTo>
                  <a:lnTo>
                    <a:pt x="4930" y="834879"/>
                  </a:lnTo>
                  <a:lnTo>
                    <a:pt x="1242" y="880549"/>
                  </a:lnTo>
                  <a:lnTo>
                    <a:pt x="0" y="926806"/>
                  </a:lnTo>
                  <a:lnTo>
                    <a:pt x="1242" y="973063"/>
                  </a:lnTo>
                  <a:lnTo>
                    <a:pt x="4930" y="1018733"/>
                  </a:lnTo>
                  <a:lnTo>
                    <a:pt x="11007" y="1063762"/>
                  </a:lnTo>
                  <a:lnTo>
                    <a:pt x="19413" y="1108099"/>
                  </a:lnTo>
                  <a:lnTo>
                    <a:pt x="30091" y="1151689"/>
                  </a:lnTo>
                  <a:lnTo>
                    <a:pt x="42982" y="1194479"/>
                  </a:lnTo>
                  <a:lnTo>
                    <a:pt x="58028" y="1236417"/>
                  </a:lnTo>
                  <a:lnTo>
                    <a:pt x="75172" y="1277450"/>
                  </a:lnTo>
                  <a:lnTo>
                    <a:pt x="94354" y="1317523"/>
                  </a:lnTo>
                  <a:lnTo>
                    <a:pt x="115517" y="1356585"/>
                  </a:lnTo>
                  <a:lnTo>
                    <a:pt x="138603" y="1394582"/>
                  </a:lnTo>
                  <a:lnTo>
                    <a:pt x="163553" y="1431461"/>
                  </a:lnTo>
                  <a:lnTo>
                    <a:pt x="190309" y="1467169"/>
                  </a:lnTo>
                  <a:lnTo>
                    <a:pt x="218814" y="1501652"/>
                  </a:lnTo>
                  <a:lnTo>
                    <a:pt x="249009" y="1534858"/>
                  </a:lnTo>
                  <a:lnTo>
                    <a:pt x="280835" y="1566734"/>
                  </a:lnTo>
                  <a:lnTo>
                    <a:pt x="314235" y="1597226"/>
                  </a:lnTo>
                  <a:lnTo>
                    <a:pt x="349150" y="1626281"/>
                  </a:lnTo>
                  <a:lnTo>
                    <a:pt x="385523" y="1653847"/>
                  </a:lnTo>
                  <a:lnTo>
                    <a:pt x="423295" y="1679870"/>
                  </a:lnTo>
                  <a:lnTo>
                    <a:pt x="462408" y="1704297"/>
                  </a:lnTo>
                  <a:lnTo>
                    <a:pt x="502804" y="1727075"/>
                  </a:lnTo>
                  <a:lnTo>
                    <a:pt x="544424" y="1748151"/>
                  </a:lnTo>
                  <a:lnTo>
                    <a:pt x="587211" y="1767472"/>
                  </a:lnTo>
                  <a:lnTo>
                    <a:pt x="631106" y="1784984"/>
                  </a:lnTo>
                  <a:lnTo>
                    <a:pt x="676052" y="1800635"/>
                  </a:lnTo>
                  <a:lnTo>
                    <a:pt x="721989" y="1814371"/>
                  </a:lnTo>
                  <a:lnTo>
                    <a:pt x="768861" y="1826140"/>
                  </a:lnTo>
                  <a:lnTo>
                    <a:pt x="816608" y="1835888"/>
                  </a:lnTo>
                  <a:lnTo>
                    <a:pt x="865172" y="1843563"/>
                  </a:lnTo>
                  <a:lnTo>
                    <a:pt x="914496" y="1849110"/>
                  </a:lnTo>
                  <a:lnTo>
                    <a:pt x="964521" y="1852477"/>
                  </a:lnTo>
                  <a:lnTo>
                    <a:pt x="1015189" y="1853611"/>
                  </a:lnTo>
                  <a:lnTo>
                    <a:pt x="1065858" y="1852477"/>
                  </a:lnTo>
                  <a:lnTo>
                    <a:pt x="1115883" y="1849110"/>
                  </a:lnTo>
                  <a:lnTo>
                    <a:pt x="1165207" y="1843563"/>
                  </a:lnTo>
                  <a:lnTo>
                    <a:pt x="1213771" y="1835888"/>
                  </a:lnTo>
                  <a:lnTo>
                    <a:pt x="1261518" y="1826140"/>
                  </a:lnTo>
                  <a:lnTo>
                    <a:pt x="1308390" y="1814371"/>
                  </a:lnTo>
                  <a:lnTo>
                    <a:pt x="1354327" y="1800635"/>
                  </a:lnTo>
                  <a:lnTo>
                    <a:pt x="1399273" y="1784984"/>
                  </a:lnTo>
                  <a:lnTo>
                    <a:pt x="1443168" y="1767472"/>
                  </a:lnTo>
                  <a:lnTo>
                    <a:pt x="1485955" y="1748151"/>
                  </a:lnTo>
                  <a:lnTo>
                    <a:pt x="1527576" y="1727075"/>
                  </a:lnTo>
                  <a:lnTo>
                    <a:pt x="1567971" y="1704297"/>
                  </a:lnTo>
                  <a:lnTo>
                    <a:pt x="1607084" y="1679870"/>
                  </a:lnTo>
                  <a:lnTo>
                    <a:pt x="1644856" y="1653847"/>
                  </a:lnTo>
                  <a:lnTo>
                    <a:pt x="1681229" y="1626281"/>
                  </a:lnTo>
                  <a:lnTo>
                    <a:pt x="1716145" y="1597226"/>
                  </a:lnTo>
                  <a:lnTo>
                    <a:pt x="1749545" y="1566734"/>
                  </a:lnTo>
                  <a:lnTo>
                    <a:pt x="1781371" y="1534858"/>
                  </a:lnTo>
                  <a:lnTo>
                    <a:pt x="1811566" y="1501652"/>
                  </a:lnTo>
                  <a:lnTo>
                    <a:pt x="1840070" y="1467169"/>
                  </a:lnTo>
                  <a:lnTo>
                    <a:pt x="1866827" y="1431461"/>
                  </a:lnTo>
                  <a:lnTo>
                    <a:pt x="1891777" y="1394582"/>
                  </a:lnTo>
                  <a:lnTo>
                    <a:pt x="1914863" y="1356585"/>
                  </a:lnTo>
                  <a:lnTo>
                    <a:pt x="1936026" y="1317523"/>
                  </a:lnTo>
                  <a:lnTo>
                    <a:pt x="1955208" y="1277450"/>
                  </a:lnTo>
                  <a:lnTo>
                    <a:pt x="1972352" y="1236417"/>
                  </a:lnTo>
                  <a:lnTo>
                    <a:pt x="1987398" y="1194479"/>
                  </a:lnTo>
                  <a:lnTo>
                    <a:pt x="2000289" y="1151689"/>
                  </a:lnTo>
                  <a:lnTo>
                    <a:pt x="2010967" y="1108099"/>
                  </a:lnTo>
                  <a:lnTo>
                    <a:pt x="2019373" y="1063762"/>
                  </a:lnTo>
                  <a:lnTo>
                    <a:pt x="2025449" y="1018733"/>
                  </a:lnTo>
                  <a:lnTo>
                    <a:pt x="2029138" y="973063"/>
                  </a:lnTo>
                  <a:lnTo>
                    <a:pt x="2030380" y="926806"/>
                  </a:lnTo>
                  <a:lnTo>
                    <a:pt x="2029138" y="880549"/>
                  </a:lnTo>
                  <a:lnTo>
                    <a:pt x="2025449" y="834879"/>
                  </a:lnTo>
                  <a:lnTo>
                    <a:pt x="2019373" y="789850"/>
                  </a:lnTo>
                  <a:lnTo>
                    <a:pt x="2010967" y="745513"/>
                  </a:lnTo>
                  <a:lnTo>
                    <a:pt x="2000289" y="701923"/>
                  </a:lnTo>
                  <a:lnTo>
                    <a:pt x="1987398" y="659132"/>
                  </a:lnTo>
                  <a:lnTo>
                    <a:pt x="1972352" y="617194"/>
                  </a:lnTo>
                  <a:lnTo>
                    <a:pt x="1955208" y="576162"/>
                  </a:lnTo>
                  <a:lnTo>
                    <a:pt x="1936026" y="536088"/>
                  </a:lnTo>
                  <a:lnTo>
                    <a:pt x="1914863" y="497026"/>
                  </a:lnTo>
                  <a:lnTo>
                    <a:pt x="1891777" y="459029"/>
                  </a:lnTo>
                  <a:lnTo>
                    <a:pt x="1866827" y="422150"/>
                  </a:lnTo>
                  <a:lnTo>
                    <a:pt x="1840070" y="386443"/>
                  </a:lnTo>
                  <a:lnTo>
                    <a:pt x="1811566" y="351959"/>
                  </a:lnTo>
                  <a:lnTo>
                    <a:pt x="1781371" y="318753"/>
                  </a:lnTo>
                  <a:lnTo>
                    <a:pt x="1749545" y="286877"/>
                  </a:lnTo>
                  <a:lnTo>
                    <a:pt x="1716145" y="256385"/>
                  </a:lnTo>
                  <a:lnTo>
                    <a:pt x="1681229" y="227330"/>
                  </a:lnTo>
                  <a:lnTo>
                    <a:pt x="1644856" y="199764"/>
                  </a:lnTo>
                  <a:lnTo>
                    <a:pt x="1607084" y="173741"/>
                  </a:lnTo>
                  <a:lnTo>
                    <a:pt x="1567971" y="149314"/>
                  </a:lnTo>
                  <a:lnTo>
                    <a:pt x="1527576" y="126536"/>
                  </a:lnTo>
                  <a:lnTo>
                    <a:pt x="1485955" y="105460"/>
                  </a:lnTo>
                  <a:lnTo>
                    <a:pt x="1443168" y="86139"/>
                  </a:lnTo>
                  <a:lnTo>
                    <a:pt x="1399273" y="68627"/>
                  </a:lnTo>
                  <a:lnTo>
                    <a:pt x="1354327" y="52976"/>
                  </a:lnTo>
                  <a:lnTo>
                    <a:pt x="1308390" y="39240"/>
                  </a:lnTo>
                  <a:lnTo>
                    <a:pt x="1261518" y="27471"/>
                  </a:lnTo>
                  <a:lnTo>
                    <a:pt x="1213771" y="17723"/>
                  </a:lnTo>
                  <a:lnTo>
                    <a:pt x="1165207" y="10048"/>
                  </a:lnTo>
                  <a:lnTo>
                    <a:pt x="1115883" y="4501"/>
                  </a:lnTo>
                  <a:lnTo>
                    <a:pt x="1065858" y="1134"/>
                  </a:lnTo>
                  <a:lnTo>
                    <a:pt x="101518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58683" y="3776979"/>
            <a:ext cx="1240155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99700"/>
              </a:lnSpc>
              <a:spcBef>
                <a:spcPts val="10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Pull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Images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57955" y="2239847"/>
            <a:ext cx="7058659" cy="4343400"/>
          </a:xfrm>
          <a:custGeom>
            <a:avLst/>
            <a:gdLst/>
            <a:ahLst/>
            <a:cxnLst/>
            <a:rect l="l" t="t" r="r" b="b"/>
            <a:pathLst>
              <a:path w="7058659" h="4343400">
                <a:moveTo>
                  <a:pt x="1905685" y="2228431"/>
                </a:moveTo>
                <a:lnTo>
                  <a:pt x="76263" y="2198890"/>
                </a:lnTo>
                <a:lnTo>
                  <a:pt x="76263" y="2198687"/>
                </a:lnTo>
                <a:lnTo>
                  <a:pt x="76796" y="2165553"/>
                </a:lnTo>
                <a:lnTo>
                  <a:pt x="0" y="2202421"/>
                </a:lnTo>
                <a:lnTo>
                  <a:pt x="75565" y="2241740"/>
                </a:lnTo>
                <a:lnTo>
                  <a:pt x="76111" y="2208415"/>
                </a:lnTo>
                <a:lnTo>
                  <a:pt x="1905533" y="2237956"/>
                </a:lnTo>
                <a:lnTo>
                  <a:pt x="1905685" y="2228431"/>
                </a:lnTo>
                <a:close/>
              </a:path>
              <a:path w="7058659" h="4343400">
                <a:moveTo>
                  <a:pt x="7058419" y="4335069"/>
                </a:moveTo>
                <a:lnTo>
                  <a:pt x="4001808" y="2271877"/>
                </a:lnTo>
                <a:lnTo>
                  <a:pt x="4005580" y="2266289"/>
                </a:lnTo>
                <a:lnTo>
                  <a:pt x="4012933" y="2269782"/>
                </a:lnTo>
                <a:lnTo>
                  <a:pt x="4012654" y="2255824"/>
                </a:lnTo>
                <a:lnTo>
                  <a:pt x="4020464" y="2244255"/>
                </a:lnTo>
                <a:lnTo>
                  <a:pt x="4012400" y="2243201"/>
                </a:lnTo>
                <a:lnTo>
                  <a:pt x="4012273" y="2236698"/>
                </a:lnTo>
                <a:lnTo>
                  <a:pt x="4012273" y="2236444"/>
                </a:lnTo>
                <a:lnTo>
                  <a:pt x="7042290" y="2176399"/>
                </a:lnTo>
                <a:lnTo>
                  <a:pt x="7042112" y="2166886"/>
                </a:lnTo>
                <a:lnTo>
                  <a:pt x="4012082" y="2226919"/>
                </a:lnTo>
                <a:lnTo>
                  <a:pt x="4011955" y="2220861"/>
                </a:lnTo>
                <a:lnTo>
                  <a:pt x="4020083" y="2219541"/>
                </a:lnTo>
                <a:lnTo>
                  <a:pt x="4011701" y="2207920"/>
                </a:lnTo>
                <a:lnTo>
                  <a:pt x="4011422" y="2193594"/>
                </a:lnTo>
                <a:lnTo>
                  <a:pt x="4004132" y="2197430"/>
                </a:lnTo>
                <a:lnTo>
                  <a:pt x="4000589" y="2192502"/>
                </a:lnTo>
                <a:lnTo>
                  <a:pt x="7031431" y="7721"/>
                </a:lnTo>
                <a:lnTo>
                  <a:pt x="7025856" y="0"/>
                </a:lnTo>
                <a:lnTo>
                  <a:pt x="3995013" y="2184781"/>
                </a:lnTo>
                <a:lnTo>
                  <a:pt x="3975519" y="2157730"/>
                </a:lnTo>
                <a:lnTo>
                  <a:pt x="3935996" y="2233193"/>
                </a:lnTo>
                <a:lnTo>
                  <a:pt x="3977830" y="2307412"/>
                </a:lnTo>
                <a:lnTo>
                  <a:pt x="3996486" y="2279777"/>
                </a:lnTo>
                <a:lnTo>
                  <a:pt x="7053097" y="4342968"/>
                </a:lnTo>
                <a:lnTo>
                  <a:pt x="7058419" y="4335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51917" y="2896108"/>
            <a:ext cx="1052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Push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3" name="object 23"/>
          <p:cNvSpPr txBox="1"/>
          <p:nvPr/>
        </p:nvSpPr>
        <p:spPr>
          <a:xfrm>
            <a:off x="4051472" y="4127500"/>
            <a:ext cx="959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Pull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87" y="1176641"/>
            <a:ext cx="14168119" cy="6370955"/>
          </a:xfrm>
          <a:custGeom>
            <a:avLst/>
            <a:gdLst/>
            <a:ahLst/>
            <a:cxnLst/>
            <a:rect l="l" t="t" r="r" b="b"/>
            <a:pathLst>
              <a:path w="14168119" h="6370955">
                <a:moveTo>
                  <a:pt x="0" y="0"/>
                </a:moveTo>
                <a:lnTo>
                  <a:pt x="14168061" y="0"/>
                </a:lnTo>
                <a:lnTo>
                  <a:pt x="14168061" y="6370577"/>
                </a:lnTo>
                <a:lnTo>
                  <a:pt x="0" y="63705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8887" y="124307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544" y="1176527"/>
            <a:ext cx="7396480" cy="6312535"/>
            <a:chOff x="161544" y="1176527"/>
            <a:chExt cx="7396480" cy="6312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1176527"/>
              <a:ext cx="335280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7953" y="2321966"/>
              <a:ext cx="7253605" cy="5161280"/>
            </a:xfrm>
            <a:custGeom>
              <a:avLst/>
              <a:gdLst/>
              <a:ahLst/>
              <a:cxnLst/>
              <a:rect l="l" t="t" r="r" b="b"/>
              <a:pathLst>
                <a:path w="7253605" h="5161280">
                  <a:moveTo>
                    <a:pt x="0" y="0"/>
                  </a:moveTo>
                  <a:lnTo>
                    <a:pt x="7253553" y="0"/>
                  </a:lnTo>
                  <a:lnTo>
                    <a:pt x="7253553" y="5160693"/>
                  </a:lnTo>
                  <a:lnTo>
                    <a:pt x="0" y="51606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2453" y="2389123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5656" y="2319527"/>
            <a:ext cx="6882130" cy="4881245"/>
            <a:chOff x="295656" y="2319527"/>
            <a:chExt cx="6882130" cy="4881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319527"/>
              <a:ext cx="335280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1718" y="4924893"/>
              <a:ext cx="6390640" cy="2250440"/>
            </a:xfrm>
            <a:custGeom>
              <a:avLst/>
              <a:gdLst/>
              <a:ahLst/>
              <a:cxnLst/>
              <a:rect l="l" t="t" r="r" b="b"/>
              <a:pathLst>
                <a:path w="6390640" h="2250440">
                  <a:moveTo>
                    <a:pt x="0" y="0"/>
                  </a:moveTo>
                  <a:lnTo>
                    <a:pt x="6390526" y="0"/>
                  </a:lnTo>
                  <a:lnTo>
                    <a:pt x="6390526" y="2250254"/>
                  </a:lnTo>
                  <a:lnTo>
                    <a:pt x="0" y="2250254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8539" y="3199563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30" h="1641475">
                  <a:moveTo>
                    <a:pt x="1967129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9" y="1641005"/>
                  </a:lnTo>
                  <a:lnTo>
                    <a:pt x="196712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4167" y="3221228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4458" y="2799934"/>
            <a:ext cx="2331085" cy="3927475"/>
            <a:chOff x="964458" y="2799934"/>
            <a:chExt cx="2331085" cy="39274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424" y="3191256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0808" y="2806284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5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4957" y="2873755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26690" y="4998689"/>
            <a:ext cx="1943100" cy="1641475"/>
          </a:xfrm>
          <a:custGeom>
            <a:avLst/>
            <a:gdLst/>
            <a:ahLst/>
            <a:cxnLst/>
            <a:rect l="l" t="t" r="r" b="b"/>
            <a:pathLst>
              <a:path w="1943100" h="1641475">
                <a:moveTo>
                  <a:pt x="1943049" y="0"/>
                </a:moveTo>
                <a:lnTo>
                  <a:pt x="0" y="0"/>
                </a:lnTo>
                <a:lnTo>
                  <a:pt x="0" y="1641006"/>
                </a:lnTo>
                <a:lnTo>
                  <a:pt x="1943049" y="1641006"/>
                </a:lnTo>
                <a:lnTo>
                  <a:pt x="194304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52317" y="5019547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519" y="3199563"/>
            <a:ext cx="5641340" cy="2073910"/>
            <a:chOff x="1112519" y="3199563"/>
            <a:chExt cx="5641340" cy="207391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19" y="4995672"/>
              <a:ext cx="277368" cy="277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86688" y="3199563"/>
              <a:ext cx="1967230" cy="1641475"/>
            </a:xfrm>
            <a:custGeom>
              <a:avLst/>
              <a:gdLst/>
              <a:ahLst/>
              <a:cxnLst/>
              <a:rect l="l" t="t" r="r" b="b"/>
              <a:pathLst>
                <a:path w="1967229" h="1641475">
                  <a:moveTo>
                    <a:pt x="1967128" y="0"/>
                  </a:moveTo>
                  <a:lnTo>
                    <a:pt x="0" y="0"/>
                  </a:lnTo>
                  <a:lnTo>
                    <a:pt x="0" y="1641005"/>
                  </a:lnTo>
                  <a:lnTo>
                    <a:pt x="1967128" y="1641005"/>
                  </a:lnTo>
                  <a:lnTo>
                    <a:pt x="196712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2316" y="3221228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42606" y="2799934"/>
            <a:ext cx="2331085" cy="3927475"/>
            <a:chOff x="4642606" y="2799934"/>
            <a:chExt cx="2331085" cy="39274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60" y="3191256"/>
              <a:ext cx="277367" cy="277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8956" y="2806284"/>
              <a:ext cx="2318385" cy="3914775"/>
            </a:xfrm>
            <a:custGeom>
              <a:avLst/>
              <a:gdLst/>
              <a:ahLst/>
              <a:cxnLst/>
              <a:rect l="l" t="t" r="r" b="b"/>
              <a:pathLst>
                <a:path w="2318384" h="3914775">
                  <a:moveTo>
                    <a:pt x="0" y="0"/>
                  </a:moveTo>
                  <a:lnTo>
                    <a:pt x="2318356" y="0"/>
                  </a:lnTo>
                  <a:lnTo>
                    <a:pt x="2318356" y="3914454"/>
                  </a:lnTo>
                  <a:lnTo>
                    <a:pt x="0" y="39144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29930" y="2873755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047744" y="1560575"/>
            <a:ext cx="2700655" cy="5079365"/>
            <a:chOff x="4047744" y="1560575"/>
            <a:chExt cx="2700655" cy="5079365"/>
          </a:xfrm>
        </p:grpSpPr>
        <p:sp>
          <p:nvSpPr>
            <p:cNvPr id="28" name="object 28"/>
            <p:cNvSpPr/>
            <p:nvPr/>
          </p:nvSpPr>
          <p:spPr>
            <a:xfrm>
              <a:off x="4804838" y="4998689"/>
              <a:ext cx="1943100" cy="1641475"/>
            </a:xfrm>
            <a:custGeom>
              <a:avLst/>
              <a:gdLst/>
              <a:ahLst/>
              <a:cxnLst/>
              <a:rect l="l" t="t" r="r" b="b"/>
              <a:pathLst>
                <a:path w="1943100" h="1641475">
                  <a:moveTo>
                    <a:pt x="194304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1943049" y="1641006"/>
                  </a:lnTo>
                  <a:lnTo>
                    <a:pt x="1943049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6" y="4995672"/>
              <a:ext cx="277367" cy="2773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7744" y="1560575"/>
              <a:ext cx="694944" cy="63093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84502" y="6791452"/>
            <a:ext cx="3863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EKS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Private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Managed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Group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40567" y="1582420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27647" y="3499581"/>
            <a:ext cx="3274695" cy="949325"/>
          </a:xfrm>
          <a:custGeom>
            <a:avLst/>
            <a:gdLst/>
            <a:ahLst/>
            <a:cxnLst/>
            <a:rect l="l" t="t" r="r" b="b"/>
            <a:pathLst>
              <a:path w="3274695" h="949325">
                <a:moveTo>
                  <a:pt x="0" y="0"/>
                </a:moveTo>
                <a:lnTo>
                  <a:pt x="3274439" y="0"/>
                </a:lnTo>
                <a:lnTo>
                  <a:pt x="3274439" y="949261"/>
                </a:lnTo>
                <a:lnTo>
                  <a:pt x="0" y="94926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86099" y="3493515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3684" y="1964435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9079" y="1350263"/>
            <a:ext cx="6903720" cy="2934335"/>
            <a:chOff x="259079" y="1350263"/>
            <a:chExt cx="6903720" cy="293433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79" y="1539239"/>
              <a:ext cx="713232" cy="7162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6520" y="1350263"/>
              <a:ext cx="716279" cy="71323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95414" y="3983758"/>
              <a:ext cx="3129280" cy="300355"/>
            </a:xfrm>
            <a:custGeom>
              <a:avLst/>
              <a:gdLst/>
              <a:ahLst/>
              <a:cxnLst/>
              <a:rect l="l" t="t" r="r" b="b"/>
              <a:pathLst>
                <a:path w="3129279" h="300354">
                  <a:moveTo>
                    <a:pt x="3128879" y="0"/>
                  </a:moveTo>
                  <a:lnTo>
                    <a:pt x="0" y="0"/>
                  </a:lnTo>
                  <a:lnTo>
                    <a:pt x="0" y="300253"/>
                  </a:lnTo>
                  <a:lnTo>
                    <a:pt x="3128879" y="300253"/>
                  </a:lnTo>
                  <a:lnTo>
                    <a:pt x="312887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57783" y="1799844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75628" y="564388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26353" y="3987291"/>
            <a:ext cx="2667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sz="160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ALB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65576" y="85343"/>
            <a:ext cx="917448" cy="91744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227358" y="1296923"/>
            <a:ext cx="20027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70C0"/>
                </a:solidFill>
                <a:latin typeface="Calibri"/>
                <a:cs typeface="Calibri"/>
              </a:rPr>
              <a:t>ecrdemo.kubeoncloud.com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83314" y="893571"/>
            <a:ext cx="2835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  <a:hlinkClick r:id="rId12"/>
              </a:rPr>
              <a:t>http://ecrdemo.kubeoncloud.com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326113" y="49275"/>
            <a:ext cx="27362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dirty="0"/>
              <a:t>EKS</a:t>
            </a:r>
            <a:r>
              <a:rPr sz="5200" spc="-35" dirty="0"/>
              <a:t> </a:t>
            </a:r>
            <a:r>
              <a:rPr sz="5200" dirty="0"/>
              <a:t>&amp;</a:t>
            </a:r>
            <a:r>
              <a:rPr sz="5200" spc="-25" dirty="0"/>
              <a:t> ECR</a:t>
            </a:r>
            <a:endParaRPr sz="5200"/>
          </a:p>
        </p:txBody>
      </p:sp>
      <p:grpSp>
        <p:nvGrpSpPr>
          <p:cNvPr id="47" name="object 47"/>
          <p:cNvGrpSpPr/>
          <p:nvPr/>
        </p:nvGrpSpPr>
        <p:grpSpPr>
          <a:xfrm>
            <a:off x="1216545" y="5324078"/>
            <a:ext cx="5419090" cy="1222375"/>
            <a:chOff x="1216545" y="5324078"/>
            <a:chExt cx="5419090" cy="1222375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2895" y="5331719"/>
              <a:ext cx="1682119" cy="120828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22895" y="5331719"/>
              <a:ext cx="1682114" cy="1208405"/>
            </a:xfrm>
            <a:custGeom>
              <a:avLst/>
              <a:gdLst/>
              <a:ahLst/>
              <a:cxnLst/>
              <a:rect l="l" t="t" r="r" b="b"/>
              <a:pathLst>
                <a:path w="1682114" h="1208404">
                  <a:moveTo>
                    <a:pt x="0" y="0"/>
                  </a:moveTo>
                  <a:lnTo>
                    <a:pt x="1682120" y="0"/>
                  </a:lnTo>
                  <a:lnTo>
                    <a:pt x="1682120" y="1208289"/>
                  </a:lnTo>
                  <a:lnTo>
                    <a:pt x="0" y="12082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1392" y="5327904"/>
              <a:ext cx="292608" cy="2926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6638" y="5330428"/>
              <a:ext cx="1682120" cy="120828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946638" y="5330428"/>
              <a:ext cx="1682114" cy="1208405"/>
            </a:xfrm>
            <a:custGeom>
              <a:avLst/>
              <a:gdLst/>
              <a:ahLst/>
              <a:cxnLst/>
              <a:rect l="l" t="t" r="r" b="b"/>
              <a:pathLst>
                <a:path w="1682115" h="1208404">
                  <a:moveTo>
                    <a:pt x="0" y="0"/>
                  </a:moveTo>
                  <a:lnTo>
                    <a:pt x="1682120" y="0"/>
                  </a:lnTo>
                  <a:lnTo>
                    <a:pt x="1682120" y="1208289"/>
                  </a:lnTo>
                  <a:lnTo>
                    <a:pt x="0" y="12082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3856" y="5346192"/>
              <a:ext cx="292608" cy="29260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56948" y="5891660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90">
                  <a:moveTo>
                    <a:pt x="821932" y="0"/>
                  </a:moveTo>
                  <a:lnTo>
                    <a:pt x="0" y="0"/>
                  </a:lnTo>
                  <a:lnTo>
                    <a:pt x="0" y="618185"/>
                  </a:lnTo>
                  <a:lnTo>
                    <a:pt x="821932" y="61818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56948" y="5891660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90">
                  <a:moveTo>
                    <a:pt x="0" y="0"/>
                  </a:moveTo>
                  <a:lnTo>
                    <a:pt x="821933" y="0"/>
                  </a:lnTo>
                  <a:lnTo>
                    <a:pt x="821933" y="618185"/>
                  </a:lnTo>
                  <a:lnTo>
                    <a:pt x="0" y="61818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65795" y="596314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74350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54291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11725" y="601002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21611" y="600057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60" y="276998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865795" y="596314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41564" y="6282435"/>
            <a:ext cx="22415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alibri"/>
                <a:cs typeface="Calibri"/>
              </a:rPr>
              <a:t>Pod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115463" y="5880539"/>
            <a:ext cx="822325" cy="618490"/>
            <a:chOff x="5115463" y="5880539"/>
            <a:chExt cx="822325" cy="618490"/>
          </a:xfrm>
        </p:grpSpPr>
        <p:sp>
          <p:nvSpPr>
            <p:cNvPr id="64" name="object 64"/>
            <p:cNvSpPr/>
            <p:nvPr/>
          </p:nvSpPr>
          <p:spPr>
            <a:xfrm>
              <a:off x="5115463" y="5880539"/>
              <a:ext cx="822325" cy="618490"/>
            </a:xfrm>
            <a:custGeom>
              <a:avLst/>
              <a:gdLst/>
              <a:ahLst/>
              <a:cxnLst/>
              <a:rect l="l" t="t" r="r" b="b"/>
              <a:pathLst>
                <a:path w="822325" h="618489">
                  <a:moveTo>
                    <a:pt x="821933" y="0"/>
                  </a:moveTo>
                  <a:lnTo>
                    <a:pt x="0" y="0"/>
                  </a:lnTo>
                  <a:lnTo>
                    <a:pt x="0" y="618185"/>
                  </a:lnTo>
                  <a:lnTo>
                    <a:pt x="821933" y="61818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24311" y="595202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32867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12805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70241" y="599890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80127" y="598945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224311" y="595202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15463" y="5880539"/>
            <a:ext cx="822325" cy="6184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R="20955" algn="ctr">
              <a:lnSpc>
                <a:spcPct val="100000"/>
              </a:lnSpc>
            </a:pPr>
            <a:r>
              <a:rPr sz="1000" spc="-25" dirty="0">
                <a:latin typeface="Calibri"/>
                <a:cs typeface="Calibri"/>
              </a:rPr>
              <a:t>Pod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71011" y="5614041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6"/>
                </a:lnTo>
                <a:lnTo>
                  <a:pt x="3128878" y="234646"/>
                </a:lnTo>
                <a:lnTo>
                  <a:pt x="31288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229245" y="5371877"/>
            <a:ext cx="1669414" cy="4819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310"/>
              </a:spcBef>
            </a:pP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900" spc="-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900" spc="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9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R="3810" algn="r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74932" y="5584444"/>
            <a:ext cx="1769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emo App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55306" y="5019547"/>
            <a:ext cx="2305685" cy="83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74803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900" spc="-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900" spc="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9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554223" y="42671"/>
            <a:ext cx="10233025" cy="6196330"/>
            <a:chOff x="2554223" y="42671"/>
            <a:chExt cx="10233025" cy="6196330"/>
          </a:xfrm>
        </p:grpSpPr>
        <p:sp>
          <p:nvSpPr>
            <p:cNvPr id="77" name="object 77"/>
            <p:cNvSpPr/>
            <p:nvPr/>
          </p:nvSpPr>
          <p:spPr>
            <a:xfrm>
              <a:off x="3886629" y="1001068"/>
              <a:ext cx="76200" cy="2533650"/>
            </a:xfrm>
            <a:custGeom>
              <a:avLst/>
              <a:gdLst/>
              <a:ahLst/>
              <a:cxnLst/>
              <a:rect l="l" t="t" r="r" b="b"/>
              <a:pathLst>
                <a:path w="76200" h="2533650">
                  <a:moveTo>
                    <a:pt x="25400" y="2457174"/>
                  </a:moveTo>
                  <a:lnTo>
                    <a:pt x="0" y="2457174"/>
                  </a:lnTo>
                  <a:lnTo>
                    <a:pt x="38101" y="2533374"/>
                  </a:lnTo>
                  <a:lnTo>
                    <a:pt x="69850" y="2469874"/>
                  </a:lnTo>
                  <a:lnTo>
                    <a:pt x="25400" y="2469874"/>
                  </a:lnTo>
                  <a:lnTo>
                    <a:pt x="25400" y="2457174"/>
                  </a:lnTo>
                  <a:close/>
                </a:path>
                <a:path w="76200" h="2533650">
                  <a:moveTo>
                    <a:pt x="50800" y="0"/>
                  </a:moveTo>
                  <a:lnTo>
                    <a:pt x="25400" y="0"/>
                  </a:lnTo>
                  <a:lnTo>
                    <a:pt x="25400" y="2469874"/>
                  </a:lnTo>
                  <a:lnTo>
                    <a:pt x="50800" y="2469874"/>
                  </a:lnTo>
                  <a:lnTo>
                    <a:pt x="50800" y="0"/>
                  </a:lnTo>
                  <a:close/>
                </a:path>
                <a:path w="76200" h="2533650">
                  <a:moveTo>
                    <a:pt x="76200" y="2457174"/>
                  </a:moveTo>
                  <a:lnTo>
                    <a:pt x="50800" y="2457174"/>
                  </a:lnTo>
                  <a:lnTo>
                    <a:pt x="50800" y="2469874"/>
                  </a:lnTo>
                  <a:lnTo>
                    <a:pt x="69850" y="2469874"/>
                  </a:lnTo>
                  <a:lnTo>
                    <a:pt x="76200" y="245717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88079" y="3532631"/>
              <a:ext cx="472439" cy="4724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578874" y="4283785"/>
              <a:ext cx="2536825" cy="1955164"/>
            </a:xfrm>
            <a:custGeom>
              <a:avLst/>
              <a:gdLst/>
              <a:ahLst/>
              <a:cxnLst/>
              <a:rect l="l" t="t" r="r" b="b"/>
              <a:pathLst>
                <a:path w="2536825" h="1955164">
                  <a:moveTo>
                    <a:pt x="1296060" y="1254772"/>
                  </a:moveTo>
                  <a:lnTo>
                    <a:pt x="1270660" y="1254302"/>
                  </a:lnTo>
                  <a:lnTo>
                    <a:pt x="1293672" y="469"/>
                  </a:lnTo>
                  <a:lnTo>
                    <a:pt x="1268272" y="0"/>
                  </a:lnTo>
                  <a:lnTo>
                    <a:pt x="1245273" y="1253845"/>
                  </a:lnTo>
                  <a:lnTo>
                    <a:pt x="1219873" y="1253375"/>
                  </a:lnTo>
                  <a:lnTo>
                    <a:pt x="1256576" y="1330261"/>
                  </a:lnTo>
                  <a:lnTo>
                    <a:pt x="1289659" y="1267002"/>
                  </a:lnTo>
                  <a:lnTo>
                    <a:pt x="1296060" y="1254772"/>
                  </a:lnTo>
                  <a:close/>
                </a:path>
                <a:path w="2536825" h="1955164">
                  <a:moveTo>
                    <a:pt x="2536583" y="1905850"/>
                  </a:moveTo>
                  <a:lnTo>
                    <a:pt x="2511183" y="1893150"/>
                  </a:lnTo>
                  <a:lnTo>
                    <a:pt x="2460383" y="1867750"/>
                  </a:lnTo>
                  <a:lnTo>
                    <a:pt x="2460383" y="1893150"/>
                  </a:lnTo>
                  <a:lnTo>
                    <a:pt x="1269276" y="1893150"/>
                  </a:lnTo>
                  <a:lnTo>
                    <a:pt x="1269276" y="1564906"/>
                  </a:lnTo>
                  <a:lnTo>
                    <a:pt x="1243876" y="1564906"/>
                  </a:lnTo>
                  <a:lnTo>
                    <a:pt x="1243876" y="1904276"/>
                  </a:lnTo>
                  <a:lnTo>
                    <a:pt x="76200" y="1904276"/>
                  </a:lnTo>
                  <a:lnTo>
                    <a:pt x="76200" y="1878876"/>
                  </a:lnTo>
                  <a:lnTo>
                    <a:pt x="0" y="1916976"/>
                  </a:lnTo>
                  <a:lnTo>
                    <a:pt x="76200" y="1955076"/>
                  </a:lnTo>
                  <a:lnTo>
                    <a:pt x="76200" y="1929676"/>
                  </a:lnTo>
                  <a:lnTo>
                    <a:pt x="1263586" y="1929676"/>
                  </a:lnTo>
                  <a:lnTo>
                    <a:pt x="1269276" y="1923986"/>
                  </a:lnTo>
                  <a:lnTo>
                    <a:pt x="1269276" y="1918550"/>
                  </a:lnTo>
                  <a:lnTo>
                    <a:pt x="2460383" y="1918550"/>
                  </a:lnTo>
                  <a:lnTo>
                    <a:pt x="2460383" y="1943950"/>
                  </a:lnTo>
                  <a:lnTo>
                    <a:pt x="2511183" y="1918550"/>
                  </a:lnTo>
                  <a:lnTo>
                    <a:pt x="2536583" y="19058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4223" y="42671"/>
              <a:ext cx="917448" cy="91744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1688" y="85343"/>
              <a:ext cx="917448" cy="91744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15858" y="57102"/>
              <a:ext cx="871186" cy="87118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62488" y="1850136"/>
              <a:ext cx="713231" cy="713232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0763761" y="1850782"/>
            <a:ext cx="3142615" cy="185420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00647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Registry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-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ECR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1850623" y="928206"/>
            <a:ext cx="966469" cy="2440305"/>
            <a:chOff x="11850623" y="928206"/>
            <a:chExt cx="966469" cy="2440305"/>
          </a:xfrm>
        </p:grpSpPr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50623" y="2401823"/>
              <a:ext cx="966216" cy="96621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2298250" y="928206"/>
              <a:ext cx="76200" cy="922655"/>
            </a:xfrm>
            <a:custGeom>
              <a:avLst/>
              <a:gdLst/>
              <a:ahLst/>
              <a:cxnLst/>
              <a:rect l="l" t="t" r="r" b="b"/>
              <a:pathLst>
                <a:path w="76200" h="922655">
                  <a:moveTo>
                    <a:pt x="0" y="845708"/>
                  </a:moveTo>
                  <a:lnTo>
                    <a:pt x="36733" y="922576"/>
                  </a:lnTo>
                  <a:lnTo>
                    <a:pt x="69863" y="859171"/>
                  </a:lnTo>
                  <a:lnTo>
                    <a:pt x="42628" y="859171"/>
                  </a:lnTo>
                  <a:lnTo>
                    <a:pt x="33105" y="859001"/>
                  </a:lnTo>
                  <a:lnTo>
                    <a:pt x="33331" y="846303"/>
                  </a:lnTo>
                  <a:lnTo>
                    <a:pt x="0" y="845708"/>
                  </a:lnTo>
                  <a:close/>
                </a:path>
                <a:path w="76200" h="922655">
                  <a:moveTo>
                    <a:pt x="33331" y="846303"/>
                  </a:moveTo>
                  <a:lnTo>
                    <a:pt x="33105" y="859001"/>
                  </a:lnTo>
                  <a:lnTo>
                    <a:pt x="42628" y="859171"/>
                  </a:lnTo>
                  <a:lnTo>
                    <a:pt x="42855" y="846473"/>
                  </a:lnTo>
                  <a:lnTo>
                    <a:pt x="33331" y="846303"/>
                  </a:lnTo>
                  <a:close/>
                </a:path>
                <a:path w="76200" h="922655">
                  <a:moveTo>
                    <a:pt x="42855" y="846473"/>
                  </a:moveTo>
                  <a:lnTo>
                    <a:pt x="42628" y="859171"/>
                  </a:lnTo>
                  <a:lnTo>
                    <a:pt x="69863" y="859171"/>
                  </a:lnTo>
                  <a:lnTo>
                    <a:pt x="76187" y="847068"/>
                  </a:lnTo>
                  <a:lnTo>
                    <a:pt x="42855" y="846473"/>
                  </a:lnTo>
                  <a:close/>
                </a:path>
                <a:path w="76200" h="922655">
                  <a:moveTo>
                    <a:pt x="48440" y="0"/>
                  </a:moveTo>
                  <a:lnTo>
                    <a:pt x="33331" y="846303"/>
                  </a:lnTo>
                  <a:lnTo>
                    <a:pt x="42855" y="846473"/>
                  </a:lnTo>
                  <a:lnTo>
                    <a:pt x="57964" y="170"/>
                  </a:lnTo>
                  <a:lnTo>
                    <a:pt x="48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3123240" y="311403"/>
            <a:ext cx="876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Developer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400167" y="1228852"/>
            <a:ext cx="1052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Push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123483" y="2530347"/>
            <a:ext cx="2311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Pull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Docker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Image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ECR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635896" y="41498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2" name="object 9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76544" y="3642359"/>
            <a:ext cx="472439" cy="472439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1152975" y="4116323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93222" y="1837604"/>
            <a:ext cx="10271125" cy="4136390"/>
            <a:chOff x="493222" y="1837604"/>
            <a:chExt cx="10271125" cy="4136390"/>
          </a:xfrm>
        </p:grpSpPr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2935" y="3608832"/>
              <a:ext cx="475488" cy="47243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574546" y="1837613"/>
              <a:ext cx="4577715" cy="3494404"/>
            </a:xfrm>
            <a:custGeom>
              <a:avLst/>
              <a:gdLst/>
              <a:ahLst/>
              <a:cxnLst/>
              <a:rect l="l" t="t" r="r" b="b"/>
              <a:pathLst>
                <a:path w="4577715" h="3494404">
                  <a:moveTo>
                    <a:pt x="500507" y="3409645"/>
                  </a:moveTo>
                  <a:lnTo>
                    <a:pt x="476504" y="3417951"/>
                  </a:lnTo>
                  <a:lnTo>
                    <a:pt x="93192" y="2309495"/>
                  </a:lnTo>
                  <a:lnTo>
                    <a:pt x="117208" y="2301202"/>
                  </a:lnTo>
                  <a:lnTo>
                    <a:pt x="113423" y="2297493"/>
                  </a:lnTo>
                  <a:lnTo>
                    <a:pt x="56299" y="2241639"/>
                  </a:lnTo>
                  <a:lnTo>
                    <a:pt x="45186" y="2326106"/>
                  </a:lnTo>
                  <a:lnTo>
                    <a:pt x="69189" y="2317800"/>
                  </a:lnTo>
                  <a:lnTo>
                    <a:pt x="452501" y="3426244"/>
                  </a:lnTo>
                  <a:lnTo>
                    <a:pt x="428498" y="3434550"/>
                  </a:lnTo>
                  <a:lnTo>
                    <a:pt x="489407" y="3494113"/>
                  </a:lnTo>
                  <a:lnTo>
                    <a:pt x="496747" y="3438245"/>
                  </a:lnTo>
                  <a:lnTo>
                    <a:pt x="500507" y="3409645"/>
                  </a:lnTo>
                  <a:close/>
                </a:path>
                <a:path w="4577715" h="3494404">
                  <a:moveTo>
                    <a:pt x="2475598" y="38100"/>
                  </a:moveTo>
                  <a:lnTo>
                    <a:pt x="2450198" y="25400"/>
                  </a:lnTo>
                  <a:lnTo>
                    <a:pt x="2399398" y="0"/>
                  </a:lnTo>
                  <a:lnTo>
                    <a:pt x="2399398" y="25400"/>
                  </a:lnTo>
                  <a:lnTo>
                    <a:pt x="30962" y="25400"/>
                  </a:lnTo>
                  <a:lnTo>
                    <a:pt x="25285" y="31076"/>
                  </a:lnTo>
                  <a:lnTo>
                    <a:pt x="24257" y="1674215"/>
                  </a:lnTo>
                  <a:lnTo>
                    <a:pt x="0" y="1672247"/>
                  </a:lnTo>
                  <a:lnTo>
                    <a:pt x="31826" y="1751279"/>
                  </a:lnTo>
                  <a:lnTo>
                    <a:pt x="70142" y="1687995"/>
                  </a:lnTo>
                  <a:lnTo>
                    <a:pt x="75958" y="1678406"/>
                  </a:lnTo>
                  <a:lnTo>
                    <a:pt x="49657" y="1676285"/>
                  </a:lnTo>
                  <a:lnTo>
                    <a:pt x="50673" y="50800"/>
                  </a:lnTo>
                  <a:lnTo>
                    <a:pt x="2399398" y="50800"/>
                  </a:lnTo>
                  <a:lnTo>
                    <a:pt x="2399398" y="76200"/>
                  </a:lnTo>
                  <a:lnTo>
                    <a:pt x="2450198" y="50800"/>
                  </a:lnTo>
                  <a:lnTo>
                    <a:pt x="2475598" y="38100"/>
                  </a:lnTo>
                  <a:close/>
                </a:path>
                <a:path w="4577715" h="3494404">
                  <a:moveTo>
                    <a:pt x="4577321" y="1728838"/>
                  </a:moveTo>
                  <a:lnTo>
                    <a:pt x="4551921" y="1728838"/>
                  </a:lnTo>
                  <a:lnTo>
                    <a:pt x="4551921" y="50800"/>
                  </a:lnTo>
                  <a:lnTo>
                    <a:pt x="4551921" y="38100"/>
                  </a:lnTo>
                  <a:lnTo>
                    <a:pt x="4551921" y="31076"/>
                  </a:lnTo>
                  <a:lnTo>
                    <a:pt x="4546231" y="25400"/>
                  </a:lnTo>
                  <a:lnTo>
                    <a:pt x="3243491" y="25400"/>
                  </a:lnTo>
                  <a:lnTo>
                    <a:pt x="3243491" y="0"/>
                  </a:lnTo>
                  <a:lnTo>
                    <a:pt x="3167291" y="38100"/>
                  </a:lnTo>
                  <a:lnTo>
                    <a:pt x="3243491" y="76200"/>
                  </a:lnTo>
                  <a:lnTo>
                    <a:pt x="3243491" y="50800"/>
                  </a:lnTo>
                  <a:lnTo>
                    <a:pt x="4526521" y="50800"/>
                  </a:lnTo>
                  <a:lnTo>
                    <a:pt x="4526521" y="1728838"/>
                  </a:lnTo>
                  <a:lnTo>
                    <a:pt x="4501121" y="1728838"/>
                  </a:lnTo>
                  <a:lnTo>
                    <a:pt x="4539221" y="1805038"/>
                  </a:lnTo>
                  <a:lnTo>
                    <a:pt x="4570971" y="1741538"/>
                  </a:lnTo>
                  <a:lnTo>
                    <a:pt x="4577321" y="1728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65795" y="2531274"/>
              <a:ext cx="8898255" cy="1384935"/>
            </a:xfrm>
            <a:custGeom>
              <a:avLst/>
              <a:gdLst/>
              <a:ahLst/>
              <a:cxnLst/>
              <a:rect l="l" t="t" r="r" b="b"/>
              <a:pathLst>
                <a:path w="8898255" h="1384935">
                  <a:moveTo>
                    <a:pt x="8878379" y="38100"/>
                  </a:moveTo>
                  <a:lnTo>
                    <a:pt x="8852979" y="25400"/>
                  </a:lnTo>
                  <a:lnTo>
                    <a:pt x="8802179" y="0"/>
                  </a:lnTo>
                  <a:lnTo>
                    <a:pt x="8802179" y="25400"/>
                  </a:lnTo>
                  <a:lnTo>
                    <a:pt x="265455" y="25400"/>
                  </a:lnTo>
                  <a:lnTo>
                    <a:pt x="259778" y="31089"/>
                  </a:lnTo>
                  <a:lnTo>
                    <a:pt x="259778" y="1300327"/>
                  </a:lnTo>
                  <a:lnTo>
                    <a:pt x="76200" y="1300327"/>
                  </a:lnTo>
                  <a:lnTo>
                    <a:pt x="76200" y="1274927"/>
                  </a:lnTo>
                  <a:lnTo>
                    <a:pt x="0" y="1313027"/>
                  </a:lnTo>
                  <a:lnTo>
                    <a:pt x="76200" y="1351127"/>
                  </a:lnTo>
                  <a:lnTo>
                    <a:pt x="76200" y="1325727"/>
                  </a:lnTo>
                  <a:lnTo>
                    <a:pt x="279488" y="1325727"/>
                  </a:lnTo>
                  <a:lnTo>
                    <a:pt x="285178" y="1320038"/>
                  </a:lnTo>
                  <a:lnTo>
                    <a:pt x="285178" y="1313027"/>
                  </a:lnTo>
                  <a:lnTo>
                    <a:pt x="285178" y="1300327"/>
                  </a:lnTo>
                  <a:lnTo>
                    <a:pt x="285178" y="50800"/>
                  </a:lnTo>
                  <a:lnTo>
                    <a:pt x="8802179" y="50800"/>
                  </a:lnTo>
                  <a:lnTo>
                    <a:pt x="8802179" y="76200"/>
                  </a:lnTo>
                  <a:lnTo>
                    <a:pt x="8852979" y="50800"/>
                  </a:lnTo>
                  <a:lnTo>
                    <a:pt x="8878379" y="38100"/>
                  </a:lnTo>
                  <a:close/>
                </a:path>
                <a:path w="8898255" h="1384935">
                  <a:moveTo>
                    <a:pt x="8897963" y="246316"/>
                  </a:moveTo>
                  <a:lnTo>
                    <a:pt x="8872563" y="233616"/>
                  </a:lnTo>
                  <a:lnTo>
                    <a:pt x="8821763" y="208216"/>
                  </a:lnTo>
                  <a:lnTo>
                    <a:pt x="8821763" y="233616"/>
                  </a:lnTo>
                  <a:lnTo>
                    <a:pt x="6683426" y="233616"/>
                  </a:lnTo>
                  <a:lnTo>
                    <a:pt x="6677736" y="239306"/>
                  </a:lnTo>
                  <a:lnTo>
                    <a:pt x="6677736" y="1333627"/>
                  </a:lnTo>
                  <a:lnTo>
                    <a:pt x="4559122" y="1333627"/>
                  </a:lnTo>
                  <a:lnTo>
                    <a:pt x="4559122" y="1308227"/>
                  </a:lnTo>
                  <a:lnTo>
                    <a:pt x="4482922" y="1346327"/>
                  </a:lnTo>
                  <a:lnTo>
                    <a:pt x="4559122" y="1384427"/>
                  </a:lnTo>
                  <a:lnTo>
                    <a:pt x="4559122" y="1359027"/>
                  </a:lnTo>
                  <a:lnTo>
                    <a:pt x="6697446" y="1359027"/>
                  </a:lnTo>
                  <a:lnTo>
                    <a:pt x="6703136" y="1353350"/>
                  </a:lnTo>
                  <a:lnTo>
                    <a:pt x="6703136" y="1346327"/>
                  </a:lnTo>
                  <a:lnTo>
                    <a:pt x="6703136" y="1333627"/>
                  </a:lnTo>
                  <a:lnTo>
                    <a:pt x="6703136" y="259016"/>
                  </a:lnTo>
                  <a:lnTo>
                    <a:pt x="8821763" y="259016"/>
                  </a:lnTo>
                  <a:lnTo>
                    <a:pt x="8821763" y="284416"/>
                  </a:lnTo>
                  <a:lnTo>
                    <a:pt x="8872563" y="259016"/>
                  </a:lnTo>
                  <a:lnTo>
                    <a:pt x="8897963" y="24631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69528" y="4111971"/>
              <a:ext cx="346075" cy="1218565"/>
            </a:xfrm>
            <a:custGeom>
              <a:avLst/>
              <a:gdLst/>
              <a:ahLst/>
              <a:cxnLst/>
              <a:rect l="l" t="t" r="r" b="b"/>
              <a:pathLst>
                <a:path w="346075" h="1218564">
                  <a:moveTo>
                    <a:pt x="0" y="1135223"/>
                  </a:moveTo>
                  <a:lnTo>
                    <a:pt x="18169" y="1218457"/>
                  </a:lnTo>
                  <a:lnTo>
                    <a:pt x="68622" y="1160038"/>
                  </a:lnTo>
                  <a:lnTo>
                    <a:pt x="46109" y="1160038"/>
                  </a:lnTo>
                  <a:lnTo>
                    <a:pt x="21490" y="1153786"/>
                  </a:lnTo>
                  <a:lnTo>
                    <a:pt x="24617" y="1141475"/>
                  </a:lnTo>
                  <a:lnTo>
                    <a:pt x="0" y="1135223"/>
                  </a:lnTo>
                  <a:close/>
                </a:path>
                <a:path w="346075" h="1218564">
                  <a:moveTo>
                    <a:pt x="24617" y="1141475"/>
                  </a:moveTo>
                  <a:lnTo>
                    <a:pt x="21490" y="1153786"/>
                  </a:lnTo>
                  <a:lnTo>
                    <a:pt x="46109" y="1160038"/>
                  </a:lnTo>
                  <a:lnTo>
                    <a:pt x="49236" y="1147728"/>
                  </a:lnTo>
                  <a:lnTo>
                    <a:pt x="24617" y="1141475"/>
                  </a:lnTo>
                  <a:close/>
                </a:path>
                <a:path w="346075" h="1218564">
                  <a:moveTo>
                    <a:pt x="49236" y="1147728"/>
                  </a:moveTo>
                  <a:lnTo>
                    <a:pt x="46109" y="1160038"/>
                  </a:lnTo>
                  <a:lnTo>
                    <a:pt x="68622" y="1160038"/>
                  </a:lnTo>
                  <a:lnTo>
                    <a:pt x="73854" y="1153980"/>
                  </a:lnTo>
                  <a:lnTo>
                    <a:pt x="49236" y="1147728"/>
                  </a:lnTo>
                  <a:close/>
                </a:path>
                <a:path w="346075" h="1218564">
                  <a:moveTo>
                    <a:pt x="296554" y="70729"/>
                  </a:moveTo>
                  <a:lnTo>
                    <a:pt x="24617" y="1141475"/>
                  </a:lnTo>
                  <a:lnTo>
                    <a:pt x="49236" y="1147728"/>
                  </a:lnTo>
                  <a:lnTo>
                    <a:pt x="321173" y="76981"/>
                  </a:lnTo>
                  <a:lnTo>
                    <a:pt x="296554" y="70729"/>
                  </a:lnTo>
                  <a:close/>
                </a:path>
                <a:path w="346075" h="1218564">
                  <a:moveTo>
                    <a:pt x="340374" y="58421"/>
                  </a:moveTo>
                  <a:lnTo>
                    <a:pt x="299680" y="58421"/>
                  </a:lnTo>
                  <a:lnTo>
                    <a:pt x="324299" y="64673"/>
                  </a:lnTo>
                  <a:lnTo>
                    <a:pt x="321173" y="76981"/>
                  </a:lnTo>
                  <a:lnTo>
                    <a:pt x="345791" y="83234"/>
                  </a:lnTo>
                  <a:lnTo>
                    <a:pt x="340374" y="58421"/>
                  </a:lnTo>
                  <a:close/>
                </a:path>
                <a:path w="346075" h="1218564">
                  <a:moveTo>
                    <a:pt x="299680" y="58421"/>
                  </a:moveTo>
                  <a:lnTo>
                    <a:pt x="296554" y="70729"/>
                  </a:lnTo>
                  <a:lnTo>
                    <a:pt x="321173" y="76981"/>
                  </a:lnTo>
                  <a:lnTo>
                    <a:pt x="324299" y="64673"/>
                  </a:lnTo>
                  <a:lnTo>
                    <a:pt x="299680" y="58421"/>
                  </a:lnTo>
                  <a:close/>
                </a:path>
                <a:path w="346075" h="1218564">
                  <a:moveTo>
                    <a:pt x="327620" y="0"/>
                  </a:moveTo>
                  <a:lnTo>
                    <a:pt x="271936" y="64476"/>
                  </a:lnTo>
                  <a:lnTo>
                    <a:pt x="296554" y="70729"/>
                  </a:lnTo>
                  <a:lnTo>
                    <a:pt x="299680" y="58421"/>
                  </a:lnTo>
                  <a:lnTo>
                    <a:pt x="340374" y="58421"/>
                  </a:lnTo>
                  <a:lnTo>
                    <a:pt x="327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3217" y="3844302"/>
              <a:ext cx="6948170" cy="2129790"/>
            </a:xfrm>
            <a:custGeom>
              <a:avLst/>
              <a:gdLst/>
              <a:ahLst/>
              <a:cxnLst/>
              <a:rect l="l" t="t" r="r" b="b"/>
              <a:pathLst>
                <a:path w="6948170" h="2129790">
                  <a:moveTo>
                    <a:pt x="885647" y="0"/>
                  </a:moveTo>
                  <a:lnTo>
                    <a:pt x="802322" y="17729"/>
                  </a:lnTo>
                  <a:lnTo>
                    <a:pt x="809840" y="27152"/>
                  </a:lnTo>
                  <a:lnTo>
                    <a:pt x="5613" y="34886"/>
                  </a:lnTo>
                  <a:lnTo>
                    <a:pt x="0" y="40551"/>
                  </a:lnTo>
                  <a:lnTo>
                    <a:pt x="0" y="2098586"/>
                  </a:lnTo>
                  <a:lnTo>
                    <a:pt x="5689" y="2104263"/>
                  </a:lnTo>
                  <a:lnTo>
                    <a:pt x="653478" y="2104263"/>
                  </a:lnTo>
                  <a:lnTo>
                    <a:pt x="653478" y="2129663"/>
                  </a:lnTo>
                  <a:lnTo>
                    <a:pt x="704278" y="2104263"/>
                  </a:lnTo>
                  <a:lnTo>
                    <a:pt x="729678" y="2091563"/>
                  </a:lnTo>
                  <a:lnTo>
                    <a:pt x="704278" y="2078863"/>
                  </a:lnTo>
                  <a:lnTo>
                    <a:pt x="653478" y="2053463"/>
                  </a:lnTo>
                  <a:lnTo>
                    <a:pt x="653478" y="2078863"/>
                  </a:lnTo>
                  <a:lnTo>
                    <a:pt x="25400" y="2078863"/>
                  </a:lnTo>
                  <a:lnTo>
                    <a:pt x="25400" y="60210"/>
                  </a:lnTo>
                  <a:lnTo>
                    <a:pt x="829945" y="52349"/>
                  </a:lnTo>
                  <a:lnTo>
                    <a:pt x="849845" y="77304"/>
                  </a:lnTo>
                  <a:lnTo>
                    <a:pt x="873188" y="26898"/>
                  </a:lnTo>
                  <a:lnTo>
                    <a:pt x="885647" y="0"/>
                  </a:lnTo>
                  <a:close/>
                </a:path>
                <a:path w="6948170" h="2129790">
                  <a:moveTo>
                    <a:pt x="6947662" y="683399"/>
                  </a:moveTo>
                  <a:lnTo>
                    <a:pt x="6941972" y="677722"/>
                  </a:lnTo>
                  <a:lnTo>
                    <a:pt x="5633250" y="677722"/>
                  </a:lnTo>
                  <a:lnTo>
                    <a:pt x="5633250" y="361365"/>
                  </a:lnTo>
                  <a:lnTo>
                    <a:pt x="5658650" y="361365"/>
                  </a:lnTo>
                  <a:lnTo>
                    <a:pt x="5652300" y="348665"/>
                  </a:lnTo>
                  <a:lnTo>
                    <a:pt x="5620550" y="285165"/>
                  </a:lnTo>
                  <a:lnTo>
                    <a:pt x="5582450" y="361365"/>
                  </a:lnTo>
                  <a:lnTo>
                    <a:pt x="5607850" y="361365"/>
                  </a:lnTo>
                  <a:lnTo>
                    <a:pt x="5607850" y="697433"/>
                  </a:lnTo>
                  <a:lnTo>
                    <a:pt x="5613527" y="703122"/>
                  </a:lnTo>
                  <a:lnTo>
                    <a:pt x="6922262" y="703122"/>
                  </a:lnTo>
                  <a:lnTo>
                    <a:pt x="6922262" y="2077580"/>
                  </a:lnTo>
                  <a:lnTo>
                    <a:pt x="6211735" y="2077580"/>
                  </a:lnTo>
                  <a:lnTo>
                    <a:pt x="6211735" y="2052180"/>
                  </a:lnTo>
                  <a:lnTo>
                    <a:pt x="6135535" y="2090280"/>
                  </a:lnTo>
                  <a:lnTo>
                    <a:pt x="6211735" y="2128380"/>
                  </a:lnTo>
                  <a:lnTo>
                    <a:pt x="6211735" y="2102980"/>
                  </a:lnTo>
                  <a:lnTo>
                    <a:pt x="6941972" y="2102980"/>
                  </a:lnTo>
                  <a:lnTo>
                    <a:pt x="6947662" y="2097290"/>
                  </a:lnTo>
                  <a:lnTo>
                    <a:pt x="6947662" y="2090280"/>
                  </a:lnTo>
                  <a:lnTo>
                    <a:pt x="6947662" y="2077580"/>
                  </a:lnTo>
                  <a:lnTo>
                    <a:pt x="6947662" y="703122"/>
                  </a:lnTo>
                  <a:lnTo>
                    <a:pt x="6947662" y="68339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75595" y="2259245"/>
            <a:ext cx="6734175" cy="31394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&amp;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6000" b="1" spc="-1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Developer</a:t>
            </a:r>
            <a:r>
              <a:rPr sz="6000" b="1" spc="-1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490" dirty="0">
                <a:solidFill>
                  <a:srgbClr val="0070C0"/>
                </a:solidFill>
                <a:latin typeface="Calibri"/>
                <a:cs typeface="Calibri"/>
              </a:rPr>
              <a:t>T</a:t>
            </a:r>
            <a:r>
              <a:rPr sz="6000" b="1" spc="25" dirty="0">
                <a:solidFill>
                  <a:srgbClr val="0070C0"/>
                </a:solidFill>
                <a:latin typeface="Calibri"/>
                <a:cs typeface="Calibri"/>
              </a:rPr>
              <a:t>oo</a:t>
            </a:r>
            <a:r>
              <a:rPr sz="6000" b="1" spc="30" dirty="0">
                <a:solidFill>
                  <a:srgbClr val="0070C0"/>
                </a:solidFill>
                <a:latin typeface="Calibri"/>
                <a:cs typeface="Calibri"/>
              </a:rPr>
              <a:t>ls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Load </a:t>
            </a:r>
            <a:r>
              <a:rPr sz="2100" spc="-10" dirty="0"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9" name="object 29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450" y="1772411"/>
            <a:ext cx="13708380" cy="1564005"/>
            <a:chOff x="457450" y="1772411"/>
            <a:chExt cx="13708380" cy="1564005"/>
          </a:xfrm>
        </p:grpSpPr>
        <p:sp>
          <p:nvSpPr>
            <p:cNvPr id="3" name="object 3"/>
            <p:cNvSpPr/>
            <p:nvPr/>
          </p:nvSpPr>
          <p:spPr>
            <a:xfrm>
              <a:off x="10450830" y="18371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0830" y="18371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500" y="17914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2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7322" y="1479802"/>
                  </a:lnTo>
                  <a:lnTo>
                    <a:pt x="3697224" y="739900"/>
                  </a:lnTo>
                  <a:lnTo>
                    <a:pt x="29573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500" y="17914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2" y="0"/>
                  </a:lnTo>
                  <a:lnTo>
                    <a:pt x="3697224" y="739901"/>
                  </a:lnTo>
                  <a:lnTo>
                    <a:pt x="2957322" y="1479803"/>
                  </a:lnTo>
                  <a:lnTo>
                    <a:pt x="0" y="1479803"/>
                  </a:lnTo>
                  <a:lnTo>
                    <a:pt x="739902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56341" y="2202370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840" y="3757676"/>
            <a:ext cx="2355850" cy="2247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99060" indent="-286385">
              <a:lnSpc>
                <a:spcPct val="100800"/>
              </a:lnSpc>
              <a:spcBef>
                <a:spcPts val="7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50" dirty="0">
                <a:latin typeface="Arial"/>
                <a:cs typeface="Arial"/>
              </a:rPr>
              <a:t>Check-</a:t>
            </a:r>
            <a:r>
              <a:rPr sz="2400" spc="-70" dirty="0">
                <a:latin typeface="Arial"/>
                <a:cs typeface="Arial"/>
              </a:rPr>
              <a:t>in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source </a:t>
            </a:r>
            <a:r>
              <a:rPr sz="2400" spc="-2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298450" marR="5080" indent="-286385">
              <a:lnSpc>
                <a:spcPct val="100800"/>
              </a:lnSpc>
              <a:spcBef>
                <a:spcPts val="9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25" dirty="0">
                <a:latin typeface="Arial"/>
                <a:cs typeface="Arial"/>
              </a:rPr>
              <a:t>Peer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review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new </a:t>
            </a:r>
            <a:r>
              <a:rPr sz="2400" spc="-2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298450" marR="515620" indent="-286385">
              <a:lnSpc>
                <a:spcPts val="2810"/>
              </a:lnSpc>
              <a:spcBef>
                <a:spcPts val="27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05" dirty="0">
                <a:latin typeface="Arial"/>
                <a:cs typeface="Arial"/>
              </a:rPr>
              <a:t>Pull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Request </a:t>
            </a:r>
            <a:r>
              <a:rPr sz="2400" spc="-10" dirty="0">
                <a:latin typeface="Arial"/>
                <a:cs typeface="Arial"/>
              </a:rPr>
              <a:t>process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6535" y="1772411"/>
            <a:ext cx="3735704" cy="1518285"/>
            <a:chOff x="3796535" y="1772411"/>
            <a:chExt cx="3735704" cy="1518285"/>
          </a:xfrm>
        </p:grpSpPr>
        <p:sp>
          <p:nvSpPr>
            <p:cNvPr id="10" name="object 10"/>
            <p:cNvSpPr/>
            <p:nvPr/>
          </p:nvSpPr>
          <p:spPr>
            <a:xfrm>
              <a:off x="3815585" y="17914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0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7320" y="1479802"/>
                  </a:lnTo>
                  <a:lnTo>
                    <a:pt x="3697222" y="739900"/>
                  </a:lnTo>
                  <a:lnTo>
                    <a:pt x="29573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5585" y="17914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1" y="0"/>
                  </a:lnTo>
                  <a:lnTo>
                    <a:pt x="3697223" y="739901"/>
                  </a:lnTo>
                  <a:lnTo>
                    <a:pt x="2957321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77608" y="2196084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Build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24950" y="1787651"/>
            <a:ext cx="3733800" cy="1518285"/>
            <a:chOff x="7124950" y="1787651"/>
            <a:chExt cx="3733800" cy="1518285"/>
          </a:xfrm>
        </p:grpSpPr>
        <p:sp>
          <p:nvSpPr>
            <p:cNvPr id="14" name="object 14"/>
            <p:cNvSpPr/>
            <p:nvPr/>
          </p:nvSpPr>
          <p:spPr>
            <a:xfrm>
              <a:off x="7144000" y="180670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4000" y="180670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430696" y="2247900"/>
            <a:ext cx="1846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Production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7" name="object 17"/>
          <p:cNvSpPr txBox="1"/>
          <p:nvPr/>
        </p:nvSpPr>
        <p:spPr>
          <a:xfrm>
            <a:off x="8587292" y="2211324"/>
            <a:ext cx="693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5" dirty="0">
                <a:latin typeface="Arial"/>
                <a:cs typeface="Arial"/>
              </a:rPr>
              <a:t>T</a:t>
            </a:r>
            <a:r>
              <a:rPr sz="3200" spc="-200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52834" y="3907028"/>
            <a:ext cx="2280920" cy="25888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139700" indent="-285750">
              <a:lnSpc>
                <a:spcPct val="100400"/>
              </a:lnSpc>
              <a:spcBef>
                <a:spcPts val="8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production environments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ct val="99700"/>
              </a:lnSpc>
              <a:spcBef>
                <a:spcPts val="3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dirty="0">
                <a:latin typeface="Arial"/>
                <a:cs typeface="Arial"/>
              </a:rPr>
              <a:t>Monitor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code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in </a:t>
            </a:r>
            <a:r>
              <a:rPr sz="2400" spc="-50" dirty="0">
                <a:latin typeface="Arial"/>
                <a:cs typeface="Arial"/>
              </a:rPr>
              <a:t>production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to </a:t>
            </a:r>
            <a:r>
              <a:rPr sz="2400" spc="-75" dirty="0">
                <a:latin typeface="Arial"/>
                <a:cs typeface="Arial"/>
              </a:rPr>
              <a:t>quickly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detect errors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07281" y="3757676"/>
            <a:ext cx="2437130" cy="2600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9525" indent="-286385">
              <a:lnSpc>
                <a:spcPct val="100800"/>
              </a:lnSpc>
              <a:spcBef>
                <a:spcPts val="7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30" dirty="0">
                <a:latin typeface="Arial"/>
                <a:cs typeface="Arial"/>
              </a:rPr>
              <a:t>Compile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Code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&amp; </a:t>
            </a:r>
            <a:r>
              <a:rPr sz="2400" spc="-110" dirty="0">
                <a:latin typeface="Arial"/>
                <a:cs typeface="Arial"/>
              </a:rPr>
              <a:t>build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artifacts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(war</a:t>
            </a:r>
            <a:endParaRPr sz="2400">
              <a:latin typeface="Arial"/>
              <a:cs typeface="Arial"/>
            </a:endParaRPr>
          </a:p>
          <a:p>
            <a:pPr marL="298450" marR="514984">
              <a:lnSpc>
                <a:spcPct val="99400"/>
              </a:lnSpc>
              <a:spcBef>
                <a:spcPts val="40"/>
              </a:spcBef>
            </a:pPr>
            <a:r>
              <a:rPr sz="2400" spc="-145" dirty="0">
                <a:latin typeface="Arial"/>
                <a:cs typeface="Arial"/>
              </a:rPr>
              <a:t>,jar,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container </a:t>
            </a:r>
            <a:r>
              <a:rPr sz="2400" spc="-10" dirty="0">
                <a:latin typeface="Arial"/>
                <a:cs typeface="Arial"/>
              </a:rPr>
              <a:t>images, </a:t>
            </a:r>
            <a:r>
              <a:rPr sz="2400" spc="-40" dirty="0">
                <a:latin typeface="Arial"/>
                <a:cs typeface="Arial"/>
              </a:rPr>
              <a:t>Kubernetes </a:t>
            </a:r>
            <a:r>
              <a:rPr sz="2400" spc="-130" dirty="0">
                <a:latin typeface="Arial"/>
                <a:cs typeface="Arial"/>
              </a:rPr>
              <a:t>manifest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files)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05" dirty="0">
                <a:latin typeface="Arial"/>
                <a:cs typeface="Arial"/>
              </a:rPr>
              <a:t>Unit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Tests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75090" y="3830828"/>
            <a:ext cx="2536825" cy="33756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363855" indent="-285750">
              <a:lnSpc>
                <a:spcPct val="100400"/>
              </a:lnSpc>
              <a:spcBef>
                <a:spcPts val="8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35" dirty="0">
                <a:latin typeface="Arial"/>
                <a:cs typeface="Arial"/>
              </a:rPr>
              <a:t>Integration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tests </a:t>
            </a:r>
            <a:r>
              <a:rPr sz="2400" spc="-114" dirty="0">
                <a:latin typeface="Arial"/>
                <a:cs typeface="Arial"/>
              </a:rPr>
              <a:t>with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other </a:t>
            </a:r>
            <a:r>
              <a:rPr sz="2400" spc="-30" dirty="0">
                <a:latin typeface="Arial"/>
                <a:cs typeface="Arial"/>
              </a:rPr>
              <a:t>systems.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05" dirty="0">
                <a:latin typeface="Arial"/>
                <a:cs typeface="Arial"/>
              </a:rPr>
              <a:t>Load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0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70" dirty="0">
                <a:latin typeface="Arial"/>
                <a:cs typeface="Arial"/>
              </a:rPr>
              <a:t>UI</a:t>
            </a:r>
            <a:r>
              <a:rPr sz="2400" spc="-3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Tests</a:t>
            </a:r>
            <a:endParaRPr sz="2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25" dirty="0">
                <a:latin typeface="Arial"/>
                <a:cs typeface="Arial"/>
              </a:rPr>
              <a:t>Security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Tests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ct val="100800"/>
              </a:lnSpc>
              <a:spcBef>
                <a:spcPts val="100"/>
              </a:spcBef>
              <a:buChar char="•"/>
              <a:tabLst>
                <a:tab pos="298450" algn="l"/>
                <a:tab pos="299085" algn="l"/>
              </a:tabLst>
            </a:pPr>
            <a:r>
              <a:rPr sz="2400" spc="-180" dirty="0">
                <a:latin typeface="Arial"/>
                <a:cs typeface="Arial"/>
              </a:rPr>
              <a:t>Test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Environments </a:t>
            </a:r>
            <a:r>
              <a:rPr sz="2400" spc="-155" dirty="0">
                <a:latin typeface="Arial"/>
                <a:cs typeface="Arial"/>
              </a:rPr>
              <a:t>(Dev,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QA</a:t>
            </a:r>
            <a:r>
              <a:rPr sz="2400" spc="-39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spc="-10" dirty="0">
                <a:latin typeface="Arial"/>
                <a:cs typeface="Arial"/>
              </a:rPr>
              <a:t>Staging)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319405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Stages</a:t>
            </a:r>
            <a:r>
              <a:rPr sz="5200" spc="75" dirty="0"/>
              <a:t> </a:t>
            </a:r>
            <a:r>
              <a:rPr sz="5200" dirty="0"/>
              <a:t>in</a:t>
            </a:r>
            <a:r>
              <a:rPr sz="5200" spc="75" dirty="0"/>
              <a:t> </a:t>
            </a:r>
            <a:r>
              <a:rPr sz="5200" dirty="0"/>
              <a:t>Release</a:t>
            </a:r>
            <a:r>
              <a:rPr sz="5200" spc="85" dirty="0"/>
              <a:t> </a:t>
            </a:r>
            <a:r>
              <a:rPr sz="5200" spc="-10" dirty="0"/>
              <a:t>Process</a:t>
            </a:r>
            <a:endParaRPr sz="52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243070"/>
            <a:ext cx="14630400" cy="4986655"/>
            <a:chOff x="0" y="3243070"/>
            <a:chExt cx="14630400" cy="4986655"/>
          </a:xfrm>
        </p:grpSpPr>
        <p:sp>
          <p:nvSpPr>
            <p:cNvPr id="3" name="object 3"/>
            <p:cNvSpPr/>
            <p:nvPr/>
          </p:nvSpPr>
          <p:spPr>
            <a:xfrm>
              <a:off x="0" y="7714108"/>
              <a:ext cx="14630400" cy="515620"/>
            </a:xfrm>
            <a:custGeom>
              <a:avLst/>
              <a:gdLst/>
              <a:ahLst/>
              <a:cxnLst/>
              <a:rect l="l" t="t" r="r" b="b"/>
              <a:pathLst>
                <a:path w="14630400" h="515620">
                  <a:moveTo>
                    <a:pt x="0" y="515490"/>
                  </a:moveTo>
                  <a:lnTo>
                    <a:pt x="0" y="0"/>
                  </a:lnTo>
                  <a:lnTo>
                    <a:pt x="14630400" y="0"/>
                  </a:lnTo>
                  <a:lnTo>
                    <a:pt x="14630400" y="515490"/>
                  </a:lnTo>
                  <a:lnTo>
                    <a:pt x="0" y="51549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7479" y="3243071"/>
              <a:ext cx="13691869" cy="3315335"/>
            </a:xfrm>
            <a:custGeom>
              <a:avLst/>
              <a:gdLst/>
              <a:ahLst/>
              <a:cxnLst/>
              <a:rect l="l" t="t" r="r" b="b"/>
              <a:pathLst>
                <a:path w="13691869" h="3315334">
                  <a:moveTo>
                    <a:pt x="5876544" y="547116"/>
                  </a:moveTo>
                  <a:lnTo>
                    <a:pt x="5329428" y="0"/>
                  </a:lnTo>
                  <a:lnTo>
                    <a:pt x="5329428" y="273558"/>
                  </a:lnTo>
                  <a:lnTo>
                    <a:pt x="0" y="273558"/>
                  </a:lnTo>
                  <a:lnTo>
                    <a:pt x="0" y="820674"/>
                  </a:lnTo>
                  <a:lnTo>
                    <a:pt x="5329428" y="820674"/>
                  </a:lnTo>
                  <a:lnTo>
                    <a:pt x="5329428" y="1094232"/>
                  </a:lnTo>
                  <a:lnTo>
                    <a:pt x="5876544" y="547116"/>
                  </a:lnTo>
                  <a:close/>
                </a:path>
                <a:path w="13691869" h="3315334">
                  <a:moveTo>
                    <a:pt x="8766048" y="1640586"/>
                  </a:moveTo>
                  <a:lnTo>
                    <a:pt x="8219694" y="1094232"/>
                  </a:lnTo>
                  <a:lnTo>
                    <a:pt x="8219694" y="1367409"/>
                  </a:lnTo>
                  <a:lnTo>
                    <a:pt x="0" y="1367409"/>
                  </a:lnTo>
                  <a:lnTo>
                    <a:pt x="0" y="1913763"/>
                  </a:lnTo>
                  <a:lnTo>
                    <a:pt x="8219694" y="1913763"/>
                  </a:lnTo>
                  <a:lnTo>
                    <a:pt x="8219694" y="2186940"/>
                  </a:lnTo>
                  <a:lnTo>
                    <a:pt x="8766048" y="1640586"/>
                  </a:lnTo>
                  <a:close/>
                </a:path>
                <a:path w="13691869" h="3315334">
                  <a:moveTo>
                    <a:pt x="13691629" y="2768346"/>
                  </a:moveTo>
                  <a:lnTo>
                    <a:pt x="13145275" y="2221992"/>
                  </a:lnTo>
                  <a:lnTo>
                    <a:pt x="13145275" y="2495169"/>
                  </a:lnTo>
                  <a:lnTo>
                    <a:pt x="0" y="2495169"/>
                  </a:lnTo>
                  <a:lnTo>
                    <a:pt x="0" y="3041523"/>
                  </a:lnTo>
                  <a:lnTo>
                    <a:pt x="13145275" y="3041523"/>
                  </a:lnTo>
                  <a:lnTo>
                    <a:pt x="13145275" y="3314712"/>
                  </a:lnTo>
                  <a:lnTo>
                    <a:pt x="13691629" y="2768346"/>
                  </a:lnTo>
                  <a:close/>
                </a:path>
                <a:path w="13691869" h="3315334">
                  <a:moveTo>
                    <a:pt x="13691629" y="1640586"/>
                  </a:moveTo>
                  <a:lnTo>
                    <a:pt x="13145275" y="1094232"/>
                  </a:lnTo>
                  <a:lnTo>
                    <a:pt x="13145275" y="1367409"/>
                  </a:lnTo>
                  <a:lnTo>
                    <a:pt x="10424173" y="1367409"/>
                  </a:lnTo>
                  <a:lnTo>
                    <a:pt x="10424173" y="1913763"/>
                  </a:lnTo>
                  <a:lnTo>
                    <a:pt x="13145275" y="1913763"/>
                  </a:lnTo>
                  <a:lnTo>
                    <a:pt x="13145275" y="2186940"/>
                  </a:lnTo>
                  <a:lnTo>
                    <a:pt x="13691629" y="1640586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19" y="3714241"/>
              <a:ext cx="2801403" cy="25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6440" y="4337303"/>
              <a:ext cx="984503" cy="9845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319" y="4797550"/>
              <a:ext cx="2445422" cy="2614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319" y="5925692"/>
              <a:ext cx="2950755" cy="2614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2730" y="6592823"/>
              <a:ext cx="13691869" cy="1092835"/>
            </a:xfrm>
            <a:custGeom>
              <a:avLst/>
              <a:gdLst/>
              <a:ahLst/>
              <a:cxnLst/>
              <a:rect l="l" t="t" r="r" b="b"/>
              <a:pathLst>
                <a:path w="13691869" h="1092834">
                  <a:moveTo>
                    <a:pt x="13145263" y="0"/>
                  </a:moveTo>
                  <a:lnTo>
                    <a:pt x="13145263" y="273176"/>
                  </a:lnTo>
                  <a:lnTo>
                    <a:pt x="0" y="273176"/>
                  </a:lnTo>
                  <a:lnTo>
                    <a:pt x="0" y="819531"/>
                  </a:lnTo>
                  <a:lnTo>
                    <a:pt x="13145263" y="819531"/>
                  </a:lnTo>
                  <a:lnTo>
                    <a:pt x="13145263" y="1092708"/>
                  </a:lnTo>
                  <a:lnTo>
                    <a:pt x="13691617" y="546354"/>
                  </a:lnTo>
                  <a:lnTo>
                    <a:pt x="1314526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319" y="7016240"/>
              <a:ext cx="3109340" cy="2459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319405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Stages</a:t>
            </a:r>
            <a:r>
              <a:rPr sz="5200" spc="75" dirty="0"/>
              <a:t> </a:t>
            </a:r>
            <a:r>
              <a:rPr sz="5200" dirty="0"/>
              <a:t>in</a:t>
            </a:r>
            <a:r>
              <a:rPr sz="5200" spc="75" dirty="0"/>
              <a:t> </a:t>
            </a:r>
            <a:r>
              <a:rPr sz="5200" dirty="0"/>
              <a:t>Release</a:t>
            </a:r>
            <a:r>
              <a:rPr sz="5200" spc="85" dirty="0"/>
              <a:t> </a:t>
            </a:r>
            <a:r>
              <a:rPr sz="5200" spc="-10" dirty="0"/>
              <a:t>Process</a:t>
            </a:r>
            <a:endParaRPr sz="5200"/>
          </a:p>
        </p:txBody>
      </p:sp>
      <p:grpSp>
        <p:nvGrpSpPr>
          <p:cNvPr id="13" name="object 13"/>
          <p:cNvGrpSpPr/>
          <p:nvPr/>
        </p:nvGrpSpPr>
        <p:grpSpPr>
          <a:xfrm>
            <a:off x="457450" y="1543811"/>
            <a:ext cx="13708380" cy="1564005"/>
            <a:chOff x="457450" y="1543811"/>
            <a:chExt cx="13708380" cy="1564005"/>
          </a:xfrm>
        </p:grpSpPr>
        <p:sp>
          <p:nvSpPr>
            <p:cNvPr id="14" name="object 14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2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7322" y="1479802"/>
                  </a:lnTo>
                  <a:lnTo>
                    <a:pt x="3697224" y="739900"/>
                  </a:lnTo>
                  <a:lnTo>
                    <a:pt x="29573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2" y="0"/>
                  </a:lnTo>
                  <a:lnTo>
                    <a:pt x="3697224" y="739901"/>
                  </a:lnTo>
                  <a:lnTo>
                    <a:pt x="2957322" y="1479803"/>
                  </a:lnTo>
                  <a:lnTo>
                    <a:pt x="0" y="1479803"/>
                  </a:lnTo>
                  <a:lnTo>
                    <a:pt x="739902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56341" y="1973770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96535" y="1543811"/>
            <a:ext cx="3735704" cy="1518285"/>
            <a:chOff x="3796535" y="1543811"/>
            <a:chExt cx="3735704" cy="1518285"/>
          </a:xfrm>
        </p:grpSpPr>
        <p:sp>
          <p:nvSpPr>
            <p:cNvPr id="20" name="object 20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0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7320" y="1479802"/>
                  </a:lnTo>
                  <a:lnTo>
                    <a:pt x="3697222" y="739900"/>
                  </a:lnTo>
                  <a:lnTo>
                    <a:pt x="29573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1" y="0"/>
                  </a:lnTo>
                  <a:lnTo>
                    <a:pt x="3697223" y="739901"/>
                  </a:lnTo>
                  <a:lnTo>
                    <a:pt x="2957321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77608" y="1967484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Build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24950" y="1559052"/>
            <a:ext cx="3733800" cy="1518285"/>
            <a:chOff x="7124950" y="1559052"/>
            <a:chExt cx="3733800" cy="1518285"/>
          </a:xfrm>
        </p:grpSpPr>
        <p:sp>
          <p:nvSpPr>
            <p:cNvPr id="24" name="object 24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430696" y="2019300"/>
            <a:ext cx="1846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Production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7" name="object 27"/>
          <p:cNvSpPr txBox="1"/>
          <p:nvPr/>
        </p:nvSpPr>
        <p:spPr>
          <a:xfrm>
            <a:off x="8587292" y="1982724"/>
            <a:ext cx="693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5" dirty="0">
                <a:latin typeface="Arial"/>
                <a:cs typeface="Arial"/>
              </a:rPr>
              <a:t>T</a:t>
            </a:r>
            <a:r>
              <a:rPr sz="3200" spc="-200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805928"/>
            <a:ext cx="2025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7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7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064" y="726246"/>
            <a:ext cx="13846810" cy="6821170"/>
          </a:xfrm>
          <a:custGeom>
            <a:avLst/>
            <a:gdLst/>
            <a:ahLst/>
            <a:cxnLst/>
            <a:rect l="l" t="t" r="r" b="b"/>
            <a:pathLst>
              <a:path w="13846810" h="6821170">
                <a:moveTo>
                  <a:pt x="0" y="0"/>
                </a:moveTo>
                <a:lnTo>
                  <a:pt x="13846384" y="0"/>
                </a:lnTo>
                <a:lnTo>
                  <a:pt x="13846384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0565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631" y="731519"/>
            <a:ext cx="12354560" cy="6697980"/>
            <a:chOff x="484631" y="731519"/>
            <a:chExt cx="12354560" cy="6697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1" y="731519"/>
              <a:ext cx="332231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7713" y="1520582"/>
              <a:ext cx="11304905" cy="5902325"/>
            </a:xfrm>
            <a:custGeom>
              <a:avLst/>
              <a:gdLst/>
              <a:ahLst/>
              <a:cxnLst/>
              <a:rect l="l" t="t" r="r" b="b"/>
              <a:pathLst>
                <a:path w="11304905" h="5902325">
                  <a:moveTo>
                    <a:pt x="0" y="0"/>
                  </a:moveTo>
                  <a:lnTo>
                    <a:pt x="11304637" y="0"/>
                  </a:lnTo>
                  <a:lnTo>
                    <a:pt x="11304637" y="5902014"/>
                  </a:lnTo>
                  <a:lnTo>
                    <a:pt x="0" y="5902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7221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0952" y="1517903"/>
            <a:ext cx="4882515" cy="5419725"/>
            <a:chOff x="1520952" y="1517903"/>
            <a:chExt cx="4882515" cy="54197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2" y="1517903"/>
              <a:ext cx="332232" cy="332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30134" y="2244060"/>
              <a:ext cx="4273550" cy="4693285"/>
            </a:xfrm>
            <a:custGeom>
              <a:avLst/>
              <a:gdLst/>
              <a:ahLst/>
              <a:cxnLst/>
              <a:rect l="l" t="t" r="r" b="b"/>
              <a:pathLst>
                <a:path w="4273550" h="4693284">
                  <a:moveTo>
                    <a:pt x="4273273" y="0"/>
                  </a:moveTo>
                  <a:lnTo>
                    <a:pt x="0" y="0"/>
                  </a:lnTo>
                  <a:lnTo>
                    <a:pt x="0" y="4692957"/>
                  </a:lnTo>
                  <a:lnTo>
                    <a:pt x="4273273" y="4692957"/>
                  </a:lnTo>
                  <a:lnTo>
                    <a:pt x="4273273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55762" y="2264155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6488" y="1844432"/>
            <a:ext cx="10676890" cy="5437505"/>
            <a:chOff x="1966488" y="1844432"/>
            <a:chExt cx="10676890" cy="54375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359" y="2243327"/>
              <a:ext cx="277368" cy="2773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2838" y="1850782"/>
              <a:ext cx="10664190" cy="5424805"/>
            </a:xfrm>
            <a:custGeom>
              <a:avLst/>
              <a:gdLst/>
              <a:ahLst/>
              <a:cxnLst/>
              <a:rect l="l" t="t" r="r" b="b"/>
              <a:pathLst>
                <a:path w="10664190" h="5424805">
                  <a:moveTo>
                    <a:pt x="0" y="0"/>
                  </a:moveTo>
                  <a:lnTo>
                    <a:pt x="10663970" y="0"/>
                  </a:lnTo>
                  <a:lnTo>
                    <a:pt x="10663970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29792" y="19166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9845" y="2240574"/>
            <a:ext cx="4906010" cy="4696460"/>
          </a:xfrm>
          <a:custGeom>
            <a:avLst/>
            <a:gdLst/>
            <a:ahLst/>
            <a:cxnLst/>
            <a:rect l="l" t="t" r="r" b="b"/>
            <a:pathLst>
              <a:path w="4906009" h="4696459">
                <a:moveTo>
                  <a:pt x="4905789" y="0"/>
                </a:moveTo>
                <a:lnTo>
                  <a:pt x="0" y="0"/>
                </a:lnTo>
                <a:lnTo>
                  <a:pt x="0" y="4696444"/>
                </a:lnTo>
                <a:lnTo>
                  <a:pt x="4905789" y="4696444"/>
                </a:lnTo>
                <a:lnTo>
                  <a:pt x="490578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65472" y="22611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40" y="771144"/>
            <a:ext cx="13319760" cy="5099685"/>
            <a:chOff x="624840" y="771144"/>
            <a:chExt cx="13319760" cy="509968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5055" y="2237232"/>
              <a:ext cx="277368" cy="2773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" y="5175503"/>
              <a:ext cx="694944" cy="6949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1368" y="771144"/>
              <a:ext cx="713232" cy="7132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5147" y="5910579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41516" y="156514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Route</a:t>
            </a:r>
            <a:r>
              <a:rPr sz="1400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0979" y="207771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28415" y="0"/>
            <a:ext cx="917448" cy="80467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009559" y="800100"/>
            <a:ext cx="22783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xraydemo.kubeoncloud.com services-xray.kubeoncloud.com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111396" y="70611"/>
            <a:ext cx="7059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Microservices</a:t>
            </a:r>
            <a:r>
              <a:rPr sz="2800" spc="-80" dirty="0"/>
              <a:t> </a:t>
            </a:r>
            <a:r>
              <a:rPr sz="2800" dirty="0"/>
              <a:t>Distributed</a:t>
            </a:r>
            <a:r>
              <a:rPr sz="2800" spc="-80" dirty="0"/>
              <a:t> </a:t>
            </a:r>
            <a:r>
              <a:rPr sz="2800" spc="-25" dirty="0"/>
              <a:t>Tracing</a:t>
            </a:r>
            <a:r>
              <a:rPr sz="2800" spc="-70" dirty="0"/>
              <a:t> </a:t>
            </a:r>
            <a:r>
              <a:rPr sz="2800" dirty="0"/>
              <a:t>with</a:t>
            </a:r>
            <a:r>
              <a:rPr sz="2800" spc="-80" dirty="0"/>
              <a:t> </a:t>
            </a:r>
            <a:r>
              <a:rPr sz="2800" dirty="0">
                <a:solidFill>
                  <a:srgbClr val="C00000"/>
                </a:solidFill>
              </a:rPr>
              <a:t>AWS</a:t>
            </a:r>
            <a:r>
              <a:rPr sz="2800" spc="-75" dirty="0">
                <a:solidFill>
                  <a:srgbClr val="C00000"/>
                </a:solidFill>
              </a:rPr>
              <a:t> </a:t>
            </a:r>
            <a:r>
              <a:rPr sz="2800" spc="-70" dirty="0">
                <a:solidFill>
                  <a:srgbClr val="C00000"/>
                </a:solidFill>
              </a:rPr>
              <a:t>X-</a:t>
            </a:r>
            <a:r>
              <a:rPr sz="2800" spc="-25" dirty="0">
                <a:solidFill>
                  <a:srgbClr val="C00000"/>
                </a:solidFill>
              </a:rPr>
              <a:t>Ray</a:t>
            </a:r>
            <a:endParaRPr sz="2800"/>
          </a:p>
        </p:txBody>
      </p:sp>
      <p:sp>
        <p:nvSpPr>
          <p:cNvPr id="32" name="object 32"/>
          <p:cNvSpPr txBox="1"/>
          <p:nvPr/>
        </p:nvSpPr>
        <p:spPr>
          <a:xfrm>
            <a:off x="548849" y="4597908"/>
            <a:ext cx="9493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0070C0"/>
                </a:solidFill>
                <a:latin typeface="Calibri"/>
                <a:cs typeface="Calibri"/>
              </a:rPr>
              <a:t>Simple</a:t>
            </a:r>
            <a:r>
              <a:rPr sz="14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70C0"/>
                </a:solidFill>
                <a:latin typeface="Calibri"/>
                <a:cs typeface="Calibri"/>
              </a:rPr>
              <a:t>Email </a:t>
            </a:r>
            <a:r>
              <a:rPr sz="14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14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0070C0"/>
                </a:solidFill>
                <a:latin typeface="Calibri"/>
                <a:cs typeface="Calibri"/>
              </a:rPr>
              <a:t>(SES)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8848" y="3904488"/>
            <a:ext cx="713232" cy="7132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65049" y="1875028"/>
            <a:ext cx="766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End</a:t>
            </a:r>
            <a:r>
              <a:rPr sz="16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2362" y="3063747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Email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32441" y="3500628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RDS</a:t>
            </a:r>
            <a:r>
              <a:rPr sz="14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5591" y="1060703"/>
            <a:ext cx="13332460" cy="3374390"/>
            <a:chOff x="545591" y="1060703"/>
            <a:chExt cx="13332460" cy="337439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2696" y="3721608"/>
              <a:ext cx="713231" cy="7132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91" y="1060703"/>
              <a:ext cx="917447" cy="9174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4311" y="1978151"/>
              <a:ext cx="713232" cy="7132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967703" y="2711196"/>
            <a:ext cx="11480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8285" marR="5080" indent="-23622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r>
              <a:rPr sz="1400" spc="-8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Certificate 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88848" y="2334767"/>
            <a:ext cx="10820400" cy="4578985"/>
            <a:chOff x="688848" y="2334767"/>
            <a:chExt cx="10820400" cy="457898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848" y="2334767"/>
              <a:ext cx="707136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5514" y="2359789"/>
              <a:ext cx="3417220" cy="45472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85514" y="2359789"/>
              <a:ext cx="3417570" cy="4547870"/>
            </a:xfrm>
            <a:custGeom>
              <a:avLst/>
              <a:gdLst/>
              <a:ahLst/>
              <a:cxnLst/>
              <a:rect l="l" t="t" r="r" b="b"/>
              <a:pathLst>
                <a:path w="3417570" h="4547870">
                  <a:moveTo>
                    <a:pt x="0" y="0"/>
                  </a:moveTo>
                  <a:lnTo>
                    <a:pt x="3417221" y="0"/>
                  </a:lnTo>
                  <a:lnTo>
                    <a:pt x="3417221" y="4547256"/>
                  </a:lnTo>
                  <a:lnTo>
                    <a:pt x="0" y="45472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530014" y="2425700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EC2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Worker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Node-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02874" y="55123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026408" y="2359151"/>
            <a:ext cx="6750050" cy="3148965"/>
            <a:chOff x="4026408" y="2359151"/>
            <a:chExt cx="6750050" cy="3148965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6408" y="5035295"/>
              <a:ext cx="472439" cy="4724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2440" y="2865119"/>
              <a:ext cx="472439" cy="4724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95488" y="2359151"/>
              <a:ext cx="332231" cy="3322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04961" y="4251868"/>
              <a:ext cx="2171700" cy="233679"/>
            </a:xfrm>
            <a:custGeom>
              <a:avLst/>
              <a:gdLst/>
              <a:ahLst/>
              <a:cxnLst/>
              <a:rect l="l" t="t" r="r" b="b"/>
              <a:pathLst>
                <a:path w="2171700" h="233679">
                  <a:moveTo>
                    <a:pt x="2171348" y="0"/>
                  </a:moveTo>
                  <a:lnTo>
                    <a:pt x="0" y="0"/>
                  </a:lnTo>
                  <a:lnTo>
                    <a:pt x="0" y="233081"/>
                  </a:lnTo>
                  <a:lnTo>
                    <a:pt x="2171348" y="233081"/>
                  </a:lnTo>
                  <a:lnTo>
                    <a:pt x="217134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72798" y="461524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99117" y="473102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507673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87613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45047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54935" y="476844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399117" y="4731024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272798" y="461524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109220">
              <a:lnSpc>
                <a:spcPts val="1425"/>
              </a:lnSpc>
            </a:pP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NS </a:t>
            </a:r>
            <a:r>
              <a:rPr sz="1200" spc="-25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640750" y="5461082"/>
            <a:ext cx="2171700" cy="233679"/>
          </a:xfrm>
          <a:custGeom>
            <a:avLst/>
            <a:gdLst/>
            <a:ahLst/>
            <a:cxnLst/>
            <a:rect l="l" t="t" r="r" b="b"/>
            <a:pathLst>
              <a:path w="2171700" h="233679">
                <a:moveTo>
                  <a:pt x="2171348" y="0"/>
                </a:moveTo>
                <a:lnTo>
                  <a:pt x="0" y="0"/>
                </a:lnTo>
                <a:lnTo>
                  <a:pt x="0" y="233081"/>
                </a:lnTo>
                <a:lnTo>
                  <a:pt x="2171348" y="233081"/>
                </a:lnTo>
                <a:lnTo>
                  <a:pt x="217134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640750" y="5461507"/>
            <a:ext cx="2171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40750" y="2673108"/>
            <a:ext cx="2171700" cy="233679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206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265926" y="3067757"/>
            <a:ext cx="822325" cy="655955"/>
            <a:chOff x="9265926" y="3067757"/>
            <a:chExt cx="822325" cy="655955"/>
          </a:xfrm>
        </p:grpSpPr>
        <p:sp>
          <p:nvSpPr>
            <p:cNvPr id="65" name="object 65"/>
            <p:cNvSpPr/>
            <p:nvPr/>
          </p:nvSpPr>
          <p:spPr>
            <a:xfrm>
              <a:off x="9265926" y="3067757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92245" y="3183531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500801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780741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838175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548063" y="322095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392245" y="3183531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265926" y="3067757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0"/>
              </a:lnSpc>
            </a:pP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UMS </a:t>
            </a:r>
            <a:r>
              <a:rPr sz="1200" spc="-25" dirty="0">
                <a:solidFill>
                  <a:srgbClr val="7030A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078223" y="0"/>
            <a:ext cx="7589520" cy="7188834"/>
            <a:chOff x="4078223" y="0"/>
            <a:chExt cx="7589520" cy="7188834"/>
          </a:xfrm>
        </p:grpSpPr>
        <p:sp>
          <p:nvSpPr>
            <p:cNvPr id="74" name="object 74"/>
            <p:cNvSpPr/>
            <p:nvPr/>
          </p:nvSpPr>
          <p:spPr>
            <a:xfrm>
              <a:off x="8623739" y="3961485"/>
              <a:ext cx="2171700" cy="233679"/>
            </a:xfrm>
            <a:custGeom>
              <a:avLst/>
              <a:gdLst/>
              <a:ahLst/>
              <a:cxnLst/>
              <a:rect l="l" t="t" r="r" b="b"/>
              <a:pathLst>
                <a:path w="2171700" h="233679">
                  <a:moveTo>
                    <a:pt x="2171348" y="0"/>
                  </a:moveTo>
                  <a:lnTo>
                    <a:pt x="0" y="0"/>
                  </a:lnTo>
                  <a:lnTo>
                    <a:pt x="0" y="233081"/>
                  </a:lnTo>
                  <a:lnTo>
                    <a:pt x="2171348" y="233081"/>
                  </a:lnTo>
                  <a:lnTo>
                    <a:pt x="217134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907134" y="2281002"/>
              <a:ext cx="3742054" cy="4888865"/>
            </a:xfrm>
            <a:custGeom>
              <a:avLst/>
              <a:gdLst/>
              <a:ahLst/>
              <a:cxnLst/>
              <a:rect l="l" t="t" r="r" b="b"/>
              <a:pathLst>
                <a:path w="3742054" h="4888865">
                  <a:moveTo>
                    <a:pt x="0" y="0"/>
                  </a:moveTo>
                  <a:lnTo>
                    <a:pt x="3741489" y="0"/>
                  </a:lnTo>
                  <a:lnTo>
                    <a:pt x="3741489" y="4888723"/>
                  </a:lnTo>
                  <a:lnTo>
                    <a:pt x="0" y="488872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8223" y="0"/>
              <a:ext cx="917448" cy="80162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8031" y="0"/>
              <a:ext cx="917448" cy="789431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3413663" y="3353351"/>
            <a:ext cx="2282190" cy="24447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ts val="183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61358" y="2629040"/>
            <a:ext cx="2958465" cy="1156970"/>
          </a:xfrm>
          <a:custGeom>
            <a:avLst/>
            <a:gdLst/>
            <a:ahLst/>
            <a:cxnLst/>
            <a:rect l="l" t="t" r="r" b="b"/>
            <a:pathLst>
              <a:path w="2958465" h="1156970">
                <a:moveTo>
                  <a:pt x="0" y="0"/>
                </a:moveTo>
                <a:lnTo>
                  <a:pt x="2958336" y="0"/>
                </a:lnTo>
                <a:lnTo>
                  <a:pt x="2958336" y="1156488"/>
                </a:lnTo>
                <a:lnTo>
                  <a:pt x="0" y="1156488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971777" y="2646171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768332" y="2648203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82168" y="1825099"/>
            <a:ext cx="713740" cy="5320030"/>
            <a:chOff x="582168" y="1825099"/>
            <a:chExt cx="713740" cy="5320030"/>
          </a:xfrm>
        </p:grpSpPr>
        <p:sp>
          <p:nvSpPr>
            <p:cNvPr id="83" name="object 83"/>
            <p:cNvSpPr/>
            <p:nvPr/>
          </p:nvSpPr>
          <p:spPr>
            <a:xfrm>
              <a:off x="1002931" y="1825104"/>
              <a:ext cx="78105" cy="2080895"/>
            </a:xfrm>
            <a:custGeom>
              <a:avLst/>
              <a:gdLst/>
              <a:ahLst/>
              <a:cxnLst/>
              <a:rect l="l" t="t" r="r" b="b"/>
              <a:pathLst>
                <a:path w="78105" h="2080895">
                  <a:moveTo>
                    <a:pt x="76200" y="76060"/>
                  </a:moveTo>
                  <a:lnTo>
                    <a:pt x="69850" y="63461"/>
                  </a:lnTo>
                  <a:lnTo>
                    <a:pt x="37833" y="0"/>
                  </a:lnTo>
                  <a:lnTo>
                    <a:pt x="0" y="76339"/>
                  </a:lnTo>
                  <a:lnTo>
                    <a:pt x="28575" y="76238"/>
                  </a:lnTo>
                  <a:lnTo>
                    <a:pt x="30149" y="512165"/>
                  </a:lnTo>
                  <a:lnTo>
                    <a:pt x="49199" y="512102"/>
                  </a:lnTo>
                  <a:lnTo>
                    <a:pt x="47625" y="76161"/>
                  </a:lnTo>
                  <a:lnTo>
                    <a:pt x="76200" y="76060"/>
                  </a:lnTo>
                  <a:close/>
                </a:path>
                <a:path w="78105" h="2080895">
                  <a:moveTo>
                    <a:pt x="77965" y="1294104"/>
                  </a:moveTo>
                  <a:lnTo>
                    <a:pt x="71615" y="1281480"/>
                  </a:lnTo>
                  <a:lnTo>
                    <a:pt x="39674" y="1218006"/>
                  </a:lnTo>
                  <a:lnTo>
                    <a:pt x="1765" y="1294295"/>
                  </a:lnTo>
                  <a:lnTo>
                    <a:pt x="30340" y="1294231"/>
                  </a:lnTo>
                  <a:lnTo>
                    <a:pt x="32258" y="2080412"/>
                  </a:lnTo>
                  <a:lnTo>
                    <a:pt x="51308" y="2080361"/>
                  </a:lnTo>
                  <a:lnTo>
                    <a:pt x="49390" y="1294180"/>
                  </a:lnTo>
                  <a:lnTo>
                    <a:pt x="77965" y="129410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2168" y="6431279"/>
              <a:ext cx="713232" cy="713232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2613653" y="769619"/>
            <a:ext cx="4729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https://</a:t>
            </a:r>
            <a:r>
              <a:rPr sz="1400" spc="1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xraydemo.kubeoncloud.com/usermgmt/notification-</a:t>
            </a:r>
            <a:r>
              <a:rPr sz="1400" spc="-20" dirty="0">
                <a:solidFill>
                  <a:srgbClr val="7030A0"/>
                </a:solidFill>
                <a:latin typeface="Calibri"/>
                <a:cs typeface="Calibri"/>
              </a:rPr>
              <a:t>xray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3901" y="7179564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9279670" y="6123340"/>
            <a:ext cx="822325" cy="655955"/>
            <a:chOff x="9279670" y="6123340"/>
            <a:chExt cx="822325" cy="655955"/>
          </a:xfrm>
        </p:grpSpPr>
        <p:sp>
          <p:nvSpPr>
            <p:cNvPr id="88" name="object 88"/>
            <p:cNvSpPr/>
            <p:nvPr/>
          </p:nvSpPr>
          <p:spPr>
            <a:xfrm>
              <a:off x="9279670" y="612334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05989" y="623911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59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514546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794485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851919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561805" y="627653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405989" y="623911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550"/>
              </a:spcBef>
            </a:pPr>
            <a:r>
              <a:rPr sz="1200" b="1" spc="13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279670" y="612334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1200" spc="-35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C0000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86139" y="5766309"/>
            <a:ext cx="3084830" cy="203835"/>
          </a:xfrm>
          <a:custGeom>
            <a:avLst/>
            <a:gdLst/>
            <a:ahLst/>
            <a:cxnLst/>
            <a:rect l="l" t="t" r="r" b="b"/>
            <a:pathLst>
              <a:path w="3084829" h="203835">
                <a:moveTo>
                  <a:pt x="3084275" y="0"/>
                </a:moveTo>
                <a:lnTo>
                  <a:pt x="0" y="0"/>
                </a:lnTo>
                <a:lnTo>
                  <a:pt x="0" y="203601"/>
                </a:lnTo>
                <a:lnTo>
                  <a:pt x="3084275" y="203601"/>
                </a:lnTo>
                <a:lnTo>
                  <a:pt x="30842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286139" y="5751067"/>
            <a:ext cx="3084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X-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Ray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164782" y="2973646"/>
            <a:ext cx="1060450" cy="911860"/>
          </a:xfrm>
          <a:custGeom>
            <a:avLst/>
            <a:gdLst/>
            <a:ahLst/>
            <a:cxnLst/>
            <a:rect l="l" t="t" r="r" b="b"/>
            <a:pathLst>
              <a:path w="1060450" h="911860">
                <a:moveTo>
                  <a:pt x="0" y="0"/>
                </a:moveTo>
                <a:lnTo>
                  <a:pt x="1059873" y="0"/>
                </a:lnTo>
                <a:lnTo>
                  <a:pt x="1059873" y="911422"/>
                </a:lnTo>
                <a:lnTo>
                  <a:pt x="0" y="91142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623739" y="3678935"/>
            <a:ext cx="2152650" cy="78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7030A0"/>
                </a:solidFill>
                <a:latin typeface="Calibri"/>
                <a:cs typeface="Calibri"/>
              </a:rPr>
              <a:t>UMS</a:t>
            </a:r>
            <a:r>
              <a:rPr sz="11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7030A0"/>
                </a:solidFill>
                <a:latin typeface="Calibri"/>
                <a:cs typeface="Calibri"/>
              </a:rPr>
              <a:t>Deployment</a:t>
            </a:r>
            <a:endParaRPr sz="1100">
              <a:latin typeface="Calibri"/>
              <a:cs typeface="Calibri"/>
            </a:endParaRPr>
          </a:p>
          <a:p>
            <a:pPr marL="99695" marR="73025" algn="ctr">
              <a:lnSpc>
                <a:spcPct val="158300"/>
              </a:lnSpc>
              <a:spcBef>
                <a:spcPts val="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Notification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150474" y="4547252"/>
            <a:ext cx="1060450" cy="862330"/>
          </a:xfrm>
          <a:custGeom>
            <a:avLst/>
            <a:gdLst/>
            <a:ahLst/>
            <a:cxnLst/>
            <a:rect l="l" t="t" r="r" b="b"/>
            <a:pathLst>
              <a:path w="1060450" h="862329">
                <a:moveTo>
                  <a:pt x="0" y="0"/>
                </a:moveTo>
                <a:lnTo>
                  <a:pt x="1059873" y="0"/>
                </a:lnTo>
                <a:lnTo>
                  <a:pt x="1059873" y="861767"/>
                </a:lnTo>
                <a:lnTo>
                  <a:pt x="0" y="86176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228346" y="5224272"/>
            <a:ext cx="9093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NS</a:t>
            </a:r>
            <a:r>
              <a:rPr sz="11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190359" y="6049651"/>
            <a:ext cx="1060450" cy="862330"/>
          </a:xfrm>
          <a:custGeom>
            <a:avLst/>
            <a:gdLst/>
            <a:ahLst/>
            <a:cxnLst/>
            <a:rect l="l" t="t" r="r" b="b"/>
            <a:pathLst>
              <a:path w="1060450" h="862329">
                <a:moveTo>
                  <a:pt x="0" y="0"/>
                </a:moveTo>
                <a:lnTo>
                  <a:pt x="1059873" y="0"/>
                </a:lnTo>
                <a:lnTo>
                  <a:pt x="1059873" y="861767"/>
                </a:lnTo>
                <a:lnTo>
                  <a:pt x="0" y="86176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7926184" y="6701790"/>
            <a:ext cx="3703954" cy="4635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101600" algn="ctr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XRay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DaemonSet</a:t>
            </a:r>
            <a:endParaRPr sz="1100">
              <a:latin typeface="Calibri"/>
              <a:cs typeface="Calibri"/>
            </a:endParaRPr>
          </a:p>
          <a:p>
            <a:pPr marL="755015">
              <a:lnSpc>
                <a:spcPct val="100000"/>
              </a:lnSpc>
              <a:spcBef>
                <a:spcPts val="254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0088902" y="3575126"/>
            <a:ext cx="929005" cy="831850"/>
          </a:xfrm>
          <a:custGeom>
            <a:avLst/>
            <a:gdLst/>
            <a:ahLst/>
            <a:cxnLst/>
            <a:rect l="l" t="t" r="r" b="b"/>
            <a:pathLst>
              <a:path w="929004" h="831850">
                <a:moveTo>
                  <a:pt x="763607" y="755182"/>
                </a:moveTo>
                <a:lnTo>
                  <a:pt x="687407" y="793282"/>
                </a:lnTo>
                <a:lnTo>
                  <a:pt x="763607" y="831382"/>
                </a:lnTo>
                <a:lnTo>
                  <a:pt x="763607" y="805982"/>
                </a:lnTo>
                <a:lnTo>
                  <a:pt x="750907" y="805982"/>
                </a:lnTo>
                <a:lnTo>
                  <a:pt x="750907" y="780582"/>
                </a:lnTo>
                <a:lnTo>
                  <a:pt x="763607" y="780582"/>
                </a:lnTo>
                <a:lnTo>
                  <a:pt x="763607" y="755182"/>
                </a:lnTo>
                <a:close/>
              </a:path>
              <a:path w="929004" h="831850">
                <a:moveTo>
                  <a:pt x="763607" y="780582"/>
                </a:moveTo>
                <a:lnTo>
                  <a:pt x="750907" y="780582"/>
                </a:lnTo>
                <a:lnTo>
                  <a:pt x="750907" y="805982"/>
                </a:lnTo>
                <a:lnTo>
                  <a:pt x="763607" y="805982"/>
                </a:lnTo>
                <a:lnTo>
                  <a:pt x="763607" y="780582"/>
                </a:lnTo>
                <a:close/>
              </a:path>
              <a:path w="929004" h="831850">
                <a:moveTo>
                  <a:pt x="903304" y="780582"/>
                </a:moveTo>
                <a:lnTo>
                  <a:pt x="763607" y="780582"/>
                </a:lnTo>
                <a:lnTo>
                  <a:pt x="763607" y="805982"/>
                </a:lnTo>
                <a:lnTo>
                  <a:pt x="923018" y="805982"/>
                </a:lnTo>
                <a:lnTo>
                  <a:pt x="928704" y="800296"/>
                </a:lnTo>
                <a:lnTo>
                  <a:pt x="928704" y="793282"/>
                </a:lnTo>
                <a:lnTo>
                  <a:pt x="903304" y="793282"/>
                </a:lnTo>
                <a:lnTo>
                  <a:pt x="903304" y="780582"/>
                </a:lnTo>
                <a:close/>
              </a:path>
              <a:path w="929004" h="831850">
                <a:moveTo>
                  <a:pt x="903304" y="16254"/>
                </a:moveTo>
                <a:lnTo>
                  <a:pt x="903304" y="793282"/>
                </a:lnTo>
                <a:lnTo>
                  <a:pt x="916004" y="780582"/>
                </a:lnTo>
                <a:lnTo>
                  <a:pt x="928704" y="780582"/>
                </a:lnTo>
                <a:lnTo>
                  <a:pt x="928704" y="28954"/>
                </a:lnTo>
                <a:lnTo>
                  <a:pt x="916004" y="28954"/>
                </a:lnTo>
                <a:lnTo>
                  <a:pt x="903304" y="16254"/>
                </a:lnTo>
                <a:close/>
              </a:path>
              <a:path w="929004" h="831850">
                <a:moveTo>
                  <a:pt x="928704" y="780582"/>
                </a:moveTo>
                <a:lnTo>
                  <a:pt x="916004" y="780582"/>
                </a:lnTo>
                <a:lnTo>
                  <a:pt x="903304" y="793282"/>
                </a:lnTo>
                <a:lnTo>
                  <a:pt x="928704" y="793282"/>
                </a:lnTo>
                <a:lnTo>
                  <a:pt x="928704" y="780582"/>
                </a:lnTo>
                <a:close/>
              </a:path>
              <a:path w="929004" h="831850">
                <a:moveTo>
                  <a:pt x="25400" y="0"/>
                </a:moveTo>
                <a:lnTo>
                  <a:pt x="0" y="0"/>
                </a:lnTo>
                <a:lnTo>
                  <a:pt x="0" y="23267"/>
                </a:lnTo>
                <a:lnTo>
                  <a:pt x="5685" y="28954"/>
                </a:lnTo>
                <a:lnTo>
                  <a:pt x="903304" y="28954"/>
                </a:lnTo>
                <a:lnTo>
                  <a:pt x="903304" y="16254"/>
                </a:lnTo>
                <a:lnTo>
                  <a:pt x="25400" y="16254"/>
                </a:lnTo>
                <a:lnTo>
                  <a:pt x="12700" y="3554"/>
                </a:lnTo>
                <a:lnTo>
                  <a:pt x="25400" y="3554"/>
                </a:lnTo>
                <a:lnTo>
                  <a:pt x="25400" y="0"/>
                </a:lnTo>
                <a:close/>
              </a:path>
              <a:path w="929004" h="831850">
                <a:moveTo>
                  <a:pt x="923018" y="3554"/>
                </a:moveTo>
                <a:lnTo>
                  <a:pt x="25400" y="3554"/>
                </a:lnTo>
                <a:lnTo>
                  <a:pt x="25400" y="16254"/>
                </a:lnTo>
                <a:lnTo>
                  <a:pt x="903304" y="16254"/>
                </a:lnTo>
                <a:lnTo>
                  <a:pt x="916004" y="28954"/>
                </a:lnTo>
                <a:lnTo>
                  <a:pt x="928704" y="28954"/>
                </a:lnTo>
                <a:lnTo>
                  <a:pt x="928704" y="9240"/>
                </a:lnTo>
                <a:lnTo>
                  <a:pt x="923018" y="3554"/>
                </a:lnTo>
                <a:close/>
              </a:path>
              <a:path w="929004" h="831850">
                <a:moveTo>
                  <a:pt x="25400" y="3554"/>
                </a:moveTo>
                <a:lnTo>
                  <a:pt x="12700" y="3554"/>
                </a:lnTo>
                <a:lnTo>
                  <a:pt x="25400" y="16254"/>
                </a:lnTo>
                <a:lnTo>
                  <a:pt x="25400" y="3554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0087858" y="4765205"/>
            <a:ext cx="1089025" cy="1001394"/>
            <a:chOff x="10087858" y="4765205"/>
            <a:chExt cx="1089025" cy="1001394"/>
          </a:xfrm>
        </p:grpSpPr>
        <p:sp>
          <p:nvSpPr>
            <p:cNvPr id="106" name="object 106"/>
            <p:cNvSpPr/>
            <p:nvPr/>
          </p:nvSpPr>
          <p:spPr>
            <a:xfrm>
              <a:off x="10094730" y="4930386"/>
              <a:ext cx="512445" cy="548005"/>
            </a:xfrm>
            <a:custGeom>
              <a:avLst/>
              <a:gdLst/>
              <a:ahLst/>
              <a:cxnLst/>
              <a:rect l="l" t="t" r="r" b="b"/>
              <a:pathLst>
                <a:path w="512445" h="548004">
                  <a:moveTo>
                    <a:pt x="461445" y="471310"/>
                  </a:moveTo>
                  <a:lnTo>
                    <a:pt x="436045" y="471310"/>
                  </a:lnTo>
                  <a:lnTo>
                    <a:pt x="474145" y="547510"/>
                  </a:lnTo>
                  <a:lnTo>
                    <a:pt x="505895" y="484010"/>
                  </a:lnTo>
                  <a:lnTo>
                    <a:pt x="461445" y="484010"/>
                  </a:lnTo>
                  <a:lnTo>
                    <a:pt x="461445" y="471310"/>
                  </a:lnTo>
                  <a:close/>
                </a:path>
                <a:path w="512445" h="548004">
                  <a:moveTo>
                    <a:pt x="461445" y="12700"/>
                  </a:moveTo>
                  <a:lnTo>
                    <a:pt x="461445" y="484010"/>
                  </a:lnTo>
                  <a:lnTo>
                    <a:pt x="486845" y="484010"/>
                  </a:lnTo>
                  <a:lnTo>
                    <a:pt x="486845" y="25400"/>
                  </a:lnTo>
                  <a:lnTo>
                    <a:pt x="474145" y="25400"/>
                  </a:lnTo>
                  <a:lnTo>
                    <a:pt x="461445" y="12700"/>
                  </a:lnTo>
                  <a:close/>
                </a:path>
                <a:path w="512445" h="548004">
                  <a:moveTo>
                    <a:pt x="512245" y="471310"/>
                  </a:moveTo>
                  <a:lnTo>
                    <a:pt x="486845" y="471310"/>
                  </a:lnTo>
                  <a:lnTo>
                    <a:pt x="486845" y="484010"/>
                  </a:lnTo>
                  <a:lnTo>
                    <a:pt x="505895" y="484010"/>
                  </a:lnTo>
                  <a:lnTo>
                    <a:pt x="512245" y="471310"/>
                  </a:lnTo>
                  <a:close/>
                </a:path>
                <a:path w="512445" h="548004">
                  <a:moveTo>
                    <a:pt x="481159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61445" y="25400"/>
                  </a:lnTo>
                  <a:lnTo>
                    <a:pt x="461445" y="12700"/>
                  </a:lnTo>
                  <a:lnTo>
                    <a:pt x="486845" y="12700"/>
                  </a:lnTo>
                  <a:lnTo>
                    <a:pt x="486845" y="5685"/>
                  </a:lnTo>
                  <a:lnTo>
                    <a:pt x="481159" y="0"/>
                  </a:lnTo>
                  <a:close/>
                </a:path>
                <a:path w="512445" h="548004">
                  <a:moveTo>
                    <a:pt x="486845" y="12700"/>
                  </a:moveTo>
                  <a:lnTo>
                    <a:pt x="461445" y="12700"/>
                  </a:lnTo>
                  <a:lnTo>
                    <a:pt x="474145" y="25400"/>
                  </a:lnTo>
                  <a:lnTo>
                    <a:pt x="486845" y="25400"/>
                  </a:lnTo>
                  <a:lnTo>
                    <a:pt x="486845" y="127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087858" y="4765205"/>
              <a:ext cx="1089025" cy="1001394"/>
            </a:xfrm>
            <a:custGeom>
              <a:avLst/>
              <a:gdLst/>
              <a:ahLst/>
              <a:cxnLst/>
              <a:rect l="l" t="t" r="r" b="b"/>
              <a:pathLst>
                <a:path w="1089025" h="1001395">
                  <a:moveTo>
                    <a:pt x="1040181" y="927520"/>
                  </a:moveTo>
                  <a:lnTo>
                    <a:pt x="1013294" y="931749"/>
                  </a:lnTo>
                  <a:lnTo>
                    <a:pt x="1062770" y="1001104"/>
                  </a:lnTo>
                  <a:lnTo>
                    <a:pt x="1082693" y="938402"/>
                  </a:lnTo>
                  <a:lnTo>
                    <a:pt x="1040204" y="938402"/>
                  </a:lnTo>
                  <a:lnTo>
                    <a:pt x="1040181" y="927520"/>
                  </a:lnTo>
                  <a:close/>
                </a:path>
                <a:path w="1089025" h="1001395">
                  <a:moveTo>
                    <a:pt x="1065573" y="923527"/>
                  </a:moveTo>
                  <a:lnTo>
                    <a:pt x="1040181" y="927520"/>
                  </a:lnTo>
                  <a:lnTo>
                    <a:pt x="1040204" y="938402"/>
                  </a:lnTo>
                  <a:lnTo>
                    <a:pt x="1065604" y="938348"/>
                  </a:lnTo>
                  <a:lnTo>
                    <a:pt x="1065573" y="923527"/>
                  </a:lnTo>
                  <a:close/>
                </a:path>
                <a:path w="1089025" h="1001395">
                  <a:moveTo>
                    <a:pt x="1088569" y="919910"/>
                  </a:moveTo>
                  <a:lnTo>
                    <a:pt x="1065573" y="923527"/>
                  </a:lnTo>
                  <a:lnTo>
                    <a:pt x="1065604" y="938348"/>
                  </a:lnTo>
                  <a:lnTo>
                    <a:pt x="1040204" y="938402"/>
                  </a:lnTo>
                  <a:lnTo>
                    <a:pt x="1082693" y="938402"/>
                  </a:lnTo>
                  <a:lnTo>
                    <a:pt x="1088569" y="919910"/>
                  </a:lnTo>
                  <a:close/>
                </a:path>
                <a:path w="1089025" h="1001395">
                  <a:moveTo>
                    <a:pt x="1063632" y="12726"/>
                  </a:moveTo>
                  <a:lnTo>
                    <a:pt x="1038232" y="12726"/>
                  </a:lnTo>
                  <a:lnTo>
                    <a:pt x="1050932" y="25400"/>
                  </a:lnTo>
                  <a:lnTo>
                    <a:pt x="1038259" y="25400"/>
                  </a:lnTo>
                  <a:lnTo>
                    <a:pt x="1040181" y="927520"/>
                  </a:lnTo>
                  <a:lnTo>
                    <a:pt x="1065573" y="923527"/>
                  </a:lnTo>
                  <a:lnTo>
                    <a:pt x="1063659" y="25400"/>
                  </a:lnTo>
                  <a:lnTo>
                    <a:pt x="1050932" y="25400"/>
                  </a:lnTo>
                  <a:lnTo>
                    <a:pt x="1038232" y="12726"/>
                  </a:lnTo>
                  <a:lnTo>
                    <a:pt x="1063632" y="12726"/>
                  </a:lnTo>
                  <a:close/>
                </a:path>
                <a:path w="1089025" h="1001395">
                  <a:moveTo>
                    <a:pt x="105793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38259" y="25400"/>
                  </a:lnTo>
                  <a:lnTo>
                    <a:pt x="1038232" y="12726"/>
                  </a:lnTo>
                  <a:lnTo>
                    <a:pt x="1063632" y="12726"/>
                  </a:lnTo>
                  <a:lnTo>
                    <a:pt x="1063617" y="5669"/>
                  </a:lnTo>
                  <a:lnTo>
                    <a:pt x="105793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0087858" y="2906190"/>
            <a:ext cx="1064260" cy="3392170"/>
            <a:chOff x="10087858" y="2906190"/>
            <a:chExt cx="1064260" cy="3392170"/>
          </a:xfrm>
        </p:grpSpPr>
        <p:sp>
          <p:nvSpPr>
            <p:cNvPr id="109" name="object 109"/>
            <p:cNvSpPr/>
            <p:nvPr/>
          </p:nvSpPr>
          <p:spPr>
            <a:xfrm>
              <a:off x="10087858" y="2906190"/>
              <a:ext cx="430530" cy="527685"/>
            </a:xfrm>
            <a:custGeom>
              <a:avLst/>
              <a:gdLst/>
              <a:ahLst/>
              <a:cxnLst/>
              <a:rect l="l" t="t" r="r" b="b"/>
              <a:pathLst>
                <a:path w="430529" h="527685">
                  <a:moveTo>
                    <a:pt x="76200" y="451304"/>
                  </a:moveTo>
                  <a:lnTo>
                    <a:pt x="0" y="489404"/>
                  </a:lnTo>
                  <a:lnTo>
                    <a:pt x="76200" y="527504"/>
                  </a:lnTo>
                  <a:lnTo>
                    <a:pt x="76200" y="502104"/>
                  </a:lnTo>
                  <a:lnTo>
                    <a:pt x="63500" y="502104"/>
                  </a:lnTo>
                  <a:lnTo>
                    <a:pt x="63500" y="476704"/>
                  </a:lnTo>
                  <a:lnTo>
                    <a:pt x="76200" y="476704"/>
                  </a:lnTo>
                  <a:lnTo>
                    <a:pt x="76200" y="451304"/>
                  </a:lnTo>
                  <a:close/>
                </a:path>
                <a:path w="430529" h="527685">
                  <a:moveTo>
                    <a:pt x="76200" y="476704"/>
                  </a:moveTo>
                  <a:lnTo>
                    <a:pt x="63500" y="476704"/>
                  </a:lnTo>
                  <a:lnTo>
                    <a:pt x="63500" y="502104"/>
                  </a:lnTo>
                  <a:lnTo>
                    <a:pt x="76200" y="502104"/>
                  </a:lnTo>
                  <a:lnTo>
                    <a:pt x="76200" y="476704"/>
                  </a:lnTo>
                  <a:close/>
                </a:path>
                <a:path w="430529" h="527685">
                  <a:moveTo>
                    <a:pt x="404649" y="476704"/>
                  </a:moveTo>
                  <a:lnTo>
                    <a:pt x="76200" y="476704"/>
                  </a:lnTo>
                  <a:lnTo>
                    <a:pt x="76200" y="502104"/>
                  </a:lnTo>
                  <a:lnTo>
                    <a:pt x="424364" y="502104"/>
                  </a:lnTo>
                  <a:lnTo>
                    <a:pt x="430049" y="496418"/>
                  </a:lnTo>
                  <a:lnTo>
                    <a:pt x="430049" y="489404"/>
                  </a:lnTo>
                  <a:lnTo>
                    <a:pt x="404649" y="489404"/>
                  </a:lnTo>
                  <a:lnTo>
                    <a:pt x="404649" y="476704"/>
                  </a:lnTo>
                  <a:close/>
                </a:path>
                <a:path w="430529" h="527685">
                  <a:moveTo>
                    <a:pt x="430049" y="0"/>
                  </a:moveTo>
                  <a:lnTo>
                    <a:pt x="404649" y="0"/>
                  </a:lnTo>
                  <a:lnTo>
                    <a:pt x="404649" y="489404"/>
                  </a:lnTo>
                  <a:lnTo>
                    <a:pt x="417349" y="476704"/>
                  </a:lnTo>
                  <a:lnTo>
                    <a:pt x="430049" y="476704"/>
                  </a:lnTo>
                  <a:lnTo>
                    <a:pt x="430049" y="0"/>
                  </a:lnTo>
                  <a:close/>
                </a:path>
                <a:path w="430529" h="527685">
                  <a:moveTo>
                    <a:pt x="430049" y="476704"/>
                  </a:moveTo>
                  <a:lnTo>
                    <a:pt x="417349" y="476704"/>
                  </a:lnTo>
                  <a:lnTo>
                    <a:pt x="404649" y="489404"/>
                  </a:lnTo>
                  <a:lnTo>
                    <a:pt x="430049" y="489404"/>
                  </a:lnTo>
                  <a:lnTo>
                    <a:pt x="430049" y="476704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087859" y="5963222"/>
              <a:ext cx="1063625" cy="334645"/>
            </a:xfrm>
            <a:custGeom>
              <a:avLst/>
              <a:gdLst/>
              <a:ahLst/>
              <a:cxnLst/>
              <a:rect l="l" t="t" r="r" b="b"/>
              <a:pathLst>
                <a:path w="1063625" h="334645">
                  <a:moveTo>
                    <a:pt x="76200" y="258389"/>
                  </a:moveTo>
                  <a:lnTo>
                    <a:pt x="0" y="296489"/>
                  </a:lnTo>
                  <a:lnTo>
                    <a:pt x="76200" y="334589"/>
                  </a:lnTo>
                  <a:lnTo>
                    <a:pt x="76200" y="309189"/>
                  </a:lnTo>
                  <a:lnTo>
                    <a:pt x="63500" y="309189"/>
                  </a:lnTo>
                  <a:lnTo>
                    <a:pt x="63500" y="283789"/>
                  </a:lnTo>
                  <a:lnTo>
                    <a:pt x="76200" y="283789"/>
                  </a:lnTo>
                  <a:lnTo>
                    <a:pt x="76200" y="258389"/>
                  </a:lnTo>
                  <a:close/>
                </a:path>
                <a:path w="1063625" h="334645">
                  <a:moveTo>
                    <a:pt x="76200" y="283789"/>
                  </a:moveTo>
                  <a:lnTo>
                    <a:pt x="63500" y="283789"/>
                  </a:lnTo>
                  <a:lnTo>
                    <a:pt x="63500" y="309189"/>
                  </a:lnTo>
                  <a:lnTo>
                    <a:pt x="76200" y="309189"/>
                  </a:lnTo>
                  <a:lnTo>
                    <a:pt x="76200" y="283789"/>
                  </a:lnTo>
                  <a:close/>
                </a:path>
                <a:path w="1063625" h="334645">
                  <a:moveTo>
                    <a:pt x="1038231" y="283789"/>
                  </a:moveTo>
                  <a:lnTo>
                    <a:pt x="76200" y="283789"/>
                  </a:lnTo>
                  <a:lnTo>
                    <a:pt x="76200" y="309189"/>
                  </a:lnTo>
                  <a:lnTo>
                    <a:pt x="1057945" y="309189"/>
                  </a:lnTo>
                  <a:lnTo>
                    <a:pt x="1063631" y="303503"/>
                  </a:lnTo>
                  <a:lnTo>
                    <a:pt x="1063631" y="296489"/>
                  </a:lnTo>
                  <a:lnTo>
                    <a:pt x="1038231" y="296489"/>
                  </a:lnTo>
                  <a:lnTo>
                    <a:pt x="1038231" y="283789"/>
                  </a:lnTo>
                  <a:close/>
                </a:path>
                <a:path w="1063625" h="334645">
                  <a:moveTo>
                    <a:pt x="1062770" y="0"/>
                  </a:moveTo>
                  <a:lnTo>
                    <a:pt x="1043917" y="0"/>
                  </a:lnTo>
                  <a:lnTo>
                    <a:pt x="1038231" y="5685"/>
                  </a:lnTo>
                  <a:lnTo>
                    <a:pt x="1038231" y="296489"/>
                  </a:lnTo>
                  <a:lnTo>
                    <a:pt x="1050931" y="283789"/>
                  </a:lnTo>
                  <a:lnTo>
                    <a:pt x="1063631" y="283789"/>
                  </a:lnTo>
                  <a:lnTo>
                    <a:pt x="1063631" y="25400"/>
                  </a:lnTo>
                  <a:lnTo>
                    <a:pt x="1050931" y="25400"/>
                  </a:lnTo>
                  <a:lnTo>
                    <a:pt x="1062770" y="13561"/>
                  </a:lnTo>
                  <a:lnTo>
                    <a:pt x="1062770" y="0"/>
                  </a:lnTo>
                  <a:close/>
                </a:path>
                <a:path w="1063625" h="334645">
                  <a:moveTo>
                    <a:pt x="1063631" y="283789"/>
                  </a:moveTo>
                  <a:lnTo>
                    <a:pt x="1050931" y="283789"/>
                  </a:lnTo>
                  <a:lnTo>
                    <a:pt x="1038231" y="296489"/>
                  </a:lnTo>
                  <a:lnTo>
                    <a:pt x="1063631" y="296489"/>
                  </a:lnTo>
                  <a:lnTo>
                    <a:pt x="1063631" y="283789"/>
                  </a:lnTo>
                  <a:close/>
                </a:path>
                <a:path w="1063625" h="334645">
                  <a:moveTo>
                    <a:pt x="1062770" y="13561"/>
                  </a:moveTo>
                  <a:lnTo>
                    <a:pt x="1050931" y="25400"/>
                  </a:lnTo>
                  <a:lnTo>
                    <a:pt x="1062770" y="25400"/>
                  </a:lnTo>
                  <a:lnTo>
                    <a:pt x="1062770" y="13561"/>
                  </a:lnTo>
                  <a:close/>
                </a:path>
                <a:path w="1063625" h="334645">
                  <a:moveTo>
                    <a:pt x="1063631" y="12700"/>
                  </a:moveTo>
                  <a:lnTo>
                    <a:pt x="1062770" y="13561"/>
                  </a:lnTo>
                  <a:lnTo>
                    <a:pt x="1062770" y="25400"/>
                  </a:lnTo>
                  <a:lnTo>
                    <a:pt x="1063631" y="25400"/>
                  </a:lnTo>
                  <a:lnTo>
                    <a:pt x="1063631" y="127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1293642" y="644894"/>
            <a:ext cx="8004175" cy="6181725"/>
            <a:chOff x="1293642" y="644894"/>
            <a:chExt cx="8004175" cy="6181725"/>
          </a:xfrm>
        </p:grpSpPr>
        <p:sp>
          <p:nvSpPr>
            <p:cNvPr id="112" name="object 112"/>
            <p:cNvSpPr/>
            <p:nvPr/>
          </p:nvSpPr>
          <p:spPr>
            <a:xfrm>
              <a:off x="5695620" y="2751556"/>
              <a:ext cx="3570604" cy="1365250"/>
            </a:xfrm>
            <a:custGeom>
              <a:avLst/>
              <a:gdLst/>
              <a:ahLst/>
              <a:cxnLst/>
              <a:rect l="l" t="t" r="r" b="b"/>
              <a:pathLst>
                <a:path w="3570604" h="1365250">
                  <a:moveTo>
                    <a:pt x="2909087" y="1335481"/>
                  </a:moveTo>
                  <a:lnTo>
                    <a:pt x="2908935" y="1310081"/>
                  </a:lnTo>
                  <a:lnTo>
                    <a:pt x="2185974" y="1314335"/>
                  </a:lnTo>
                  <a:lnTo>
                    <a:pt x="2185822" y="1288935"/>
                  </a:lnTo>
                  <a:lnTo>
                    <a:pt x="2109851" y="1327480"/>
                  </a:lnTo>
                  <a:lnTo>
                    <a:pt x="2186267" y="1365135"/>
                  </a:lnTo>
                  <a:lnTo>
                    <a:pt x="2186127" y="1339811"/>
                  </a:lnTo>
                  <a:lnTo>
                    <a:pt x="2909087" y="1335481"/>
                  </a:lnTo>
                  <a:close/>
                </a:path>
                <a:path w="3570604" h="1365250">
                  <a:moveTo>
                    <a:pt x="2945130" y="38100"/>
                  </a:moveTo>
                  <a:lnTo>
                    <a:pt x="2919730" y="25400"/>
                  </a:lnTo>
                  <a:lnTo>
                    <a:pt x="2868930" y="0"/>
                  </a:lnTo>
                  <a:lnTo>
                    <a:pt x="2868930" y="25400"/>
                  </a:lnTo>
                  <a:lnTo>
                    <a:pt x="831697" y="25400"/>
                  </a:lnTo>
                  <a:lnTo>
                    <a:pt x="826008" y="31089"/>
                  </a:lnTo>
                  <a:lnTo>
                    <a:pt x="826008" y="711212"/>
                  </a:lnTo>
                  <a:lnTo>
                    <a:pt x="0" y="711212"/>
                  </a:lnTo>
                  <a:lnTo>
                    <a:pt x="0" y="736612"/>
                  </a:lnTo>
                  <a:lnTo>
                    <a:pt x="845731" y="736612"/>
                  </a:lnTo>
                  <a:lnTo>
                    <a:pt x="851408" y="730923"/>
                  </a:lnTo>
                  <a:lnTo>
                    <a:pt x="851408" y="723912"/>
                  </a:lnTo>
                  <a:lnTo>
                    <a:pt x="851408" y="711212"/>
                  </a:lnTo>
                  <a:lnTo>
                    <a:pt x="851408" y="50800"/>
                  </a:lnTo>
                  <a:lnTo>
                    <a:pt x="2868930" y="50800"/>
                  </a:lnTo>
                  <a:lnTo>
                    <a:pt x="2868930" y="76200"/>
                  </a:lnTo>
                  <a:lnTo>
                    <a:pt x="2919730" y="50800"/>
                  </a:lnTo>
                  <a:lnTo>
                    <a:pt x="2945130" y="38100"/>
                  </a:lnTo>
                  <a:close/>
                </a:path>
                <a:path w="3570604" h="1365250">
                  <a:moveTo>
                    <a:pt x="3570300" y="631342"/>
                  </a:moveTo>
                  <a:lnTo>
                    <a:pt x="3171850" y="631342"/>
                  </a:lnTo>
                  <a:lnTo>
                    <a:pt x="3166160" y="637032"/>
                  </a:lnTo>
                  <a:lnTo>
                    <a:pt x="3166160" y="1165453"/>
                  </a:lnTo>
                  <a:lnTo>
                    <a:pt x="3140760" y="1165453"/>
                  </a:lnTo>
                  <a:lnTo>
                    <a:pt x="3178860" y="1241653"/>
                  </a:lnTo>
                  <a:lnTo>
                    <a:pt x="3210610" y="1178153"/>
                  </a:lnTo>
                  <a:lnTo>
                    <a:pt x="3216960" y="1165453"/>
                  </a:lnTo>
                  <a:lnTo>
                    <a:pt x="3191560" y="1165453"/>
                  </a:lnTo>
                  <a:lnTo>
                    <a:pt x="3191560" y="656742"/>
                  </a:lnTo>
                  <a:lnTo>
                    <a:pt x="3570300" y="656742"/>
                  </a:lnTo>
                  <a:lnTo>
                    <a:pt x="3570300" y="644042"/>
                  </a:lnTo>
                  <a:lnTo>
                    <a:pt x="3570300" y="631342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738082" y="4472251"/>
              <a:ext cx="535305" cy="509270"/>
            </a:xfrm>
            <a:custGeom>
              <a:avLst/>
              <a:gdLst/>
              <a:ahLst/>
              <a:cxnLst/>
              <a:rect l="l" t="t" r="r" b="b"/>
              <a:pathLst>
                <a:path w="535304" h="509270">
                  <a:moveTo>
                    <a:pt x="458515" y="432735"/>
                  </a:moveTo>
                  <a:lnTo>
                    <a:pt x="458515" y="508935"/>
                  </a:lnTo>
                  <a:lnTo>
                    <a:pt x="509315" y="483535"/>
                  </a:lnTo>
                  <a:lnTo>
                    <a:pt x="471215" y="483535"/>
                  </a:lnTo>
                  <a:lnTo>
                    <a:pt x="471215" y="458135"/>
                  </a:lnTo>
                  <a:lnTo>
                    <a:pt x="509315" y="458135"/>
                  </a:lnTo>
                  <a:lnTo>
                    <a:pt x="458515" y="432735"/>
                  </a:lnTo>
                  <a:close/>
                </a:path>
                <a:path w="535304" h="509270">
                  <a:moveTo>
                    <a:pt x="0" y="12700"/>
                  </a:moveTo>
                  <a:lnTo>
                    <a:pt x="0" y="477848"/>
                  </a:lnTo>
                  <a:lnTo>
                    <a:pt x="5687" y="483535"/>
                  </a:lnTo>
                  <a:lnTo>
                    <a:pt x="458515" y="483535"/>
                  </a:lnTo>
                  <a:lnTo>
                    <a:pt x="458515" y="470835"/>
                  </a:lnTo>
                  <a:lnTo>
                    <a:pt x="25400" y="470835"/>
                  </a:lnTo>
                  <a:lnTo>
                    <a:pt x="12700" y="458135"/>
                  </a:lnTo>
                  <a:lnTo>
                    <a:pt x="25400" y="458135"/>
                  </a:lnTo>
                  <a:lnTo>
                    <a:pt x="25400" y="25400"/>
                  </a:lnTo>
                  <a:lnTo>
                    <a:pt x="10229" y="25400"/>
                  </a:lnTo>
                  <a:lnTo>
                    <a:pt x="10229" y="22929"/>
                  </a:lnTo>
                  <a:lnTo>
                    <a:pt x="0" y="12700"/>
                  </a:lnTo>
                  <a:close/>
                </a:path>
                <a:path w="535304" h="509270">
                  <a:moveTo>
                    <a:pt x="509315" y="458135"/>
                  </a:moveTo>
                  <a:lnTo>
                    <a:pt x="471215" y="458135"/>
                  </a:lnTo>
                  <a:lnTo>
                    <a:pt x="471215" y="483535"/>
                  </a:lnTo>
                  <a:lnTo>
                    <a:pt x="509315" y="483535"/>
                  </a:lnTo>
                  <a:lnTo>
                    <a:pt x="534715" y="470835"/>
                  </a:lnTo>
                  <a:lnTo>
                    <a:pt x="509315" y="458135"/>
                  </a:lnTo>
                  <a:close/>
                </a:path>
                <a:path w="535304" h="509270">
                  <a:moveTo>
                    <a:pt x="25400" y="458135"/>
                  </a:moveTo>
                  <a:lnTo>
                    <a:pt x="12700" y="458135"/>
                  </a:lnTo>
                  <a:lnTo>
                    <a:pt x="25400" y="470835"/>
                  </a:lnTo>
                  <a:lnTo>
                    <a:pt x="25400" y="458135"/>
                  </a:lnTo>
                  <a:close/>
                </a:path>
                <a:path w="535304" h="509270">
                  <a:moveTo>
                    <a:pt x="458515" y="458135"/>
                  </a:moveTo>
                  <a:lnTo>
                    <a:pt x="25400" y="458135"/>
                  </a:lnTo>
                  <a:lnTo>
                    <a:pt x="25400" y="470835"/>
                  </a:lnTo>
                  <a:lnTo>
                    <a:pt x="458515" y="470835"/>
                  </a:lnTo>
                  <a:lnTo>
                    <a:pt x="458515" y="458135"/>
                  </a:lnTo>
                  <a:close/>
                </a:path>
                <a:path w="535304" h="509270">
                  <a:moveTo>
                    <a:pt x="10229" y="22929"/>
                  </a:moveTo>
                  <a:lnTo>
                    <a:pt x="10229" y="25400"/>
                  </a:lnTo>
                  <a:lnTo>
                    <a:pt x="12700" y="25400"/>
                  </a:lnTo>
                  <a:lnTo>
                    <a:pt x="10229" y="22929"/>
                  </a:lnTo>
                  <a:close/>
                </a:path>
                <a:path w="535304" h="509270">
                  <a:moveTo>
                    <a:pt x="19714" y="0"/>
                  </a:moveTo>
                  <a:lnTo>
                    <a:pt x="10229" y="0"/>
                  </a:lnTo>
                  <a:lnTo>
                    <a:pt x="10229" y="22929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5685"/>
                  </a:lnTo>
                  <a:lnTo>
                    <a:pt x="197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224655" y="3183534"/>
              <a:ext cx="5073650" cy="3280410"/>
            </a:xfrm>
            <a:custGeom>
              <a:avLst/>
              <a:gdLst/>
              <a:ahLst/>
              <a:cxnLst/>
              <a:rect l="l" t="t" r="r" b="b"/>
              <a:pathLst>
                <a:path w="5073650" h="3280410">
                  <a:moveTo>
                    <a:pt x="5053965" y="0"/>
                  </a:moveTo>
                  <a:lnTo>
                    <a:pt x="5028565" y="0"/>
                  </a:lnTo>
                  <a:lnTo>
                    <a:pt x="5028565" y="21399"/>
                  </a:lnTo>
                  <a:lnTo>
                    <a:pt x="4195407" y="21399"/>
                  </a:lnTo>
                  <a:lnTo>
                    <a:pt x="4189717" y="27076"/>
                  </a:lnTo>
                  <a:lnTo>
                    <a:pt x="4189717" y="2506586"/>
                  </a:lnTo>
                  <a:lnTo>
                    <a:pt x="4164317" y="2506586"/>
                  </a:lnTo>
                  <a:lnTo>
                    <a:pt x="4202417" y="2582786"/>
                  </a:lnTo>
                  <a:lnTo>
                    <a:pt x="4234167" y="2519286"/>
                  </a:lnTo>
                  <a:lnTo>
                    <a:pt x="4240517" y="2506586"/>
                  </a:lnTo>
                  <a:lnTo>
                    <a:pt x="4215117" y="2506586"/>
                  </a:lnTo>
                  <a:lnTo>
                    <a:pt x="4215117" y="46799"/>
                  </a:lnTo>
                  <a:lnTo>
                    <a:pt x="5048275" y="46799"/>
                  </a:lnTo>
                  <a:lnTo>
                    <a:pt x="5053965" y="41109"/>
                  </a:lnTo>
                  <a:lnTo>
                    <a:pt x="5053965" y="21399"/>
                  </a:lnTo>
                  <a:lnTo>
                    <a:pt x="5053965" y="0"/>
                  </a:lnTo>
                  <a:close/>
                </a:path>
                <a:path w="5073650" h="3280410">
                  <a:moveTo>
                    <a:pt x="5055006" y="3254946"/>
                  </a:moveTo>
                  <a:lnTo>
                    <a:pt x="50800" y="3254946"/>
                  </a:lnTo>
                  <a:lnTo>
                    <a:pt x="50800" y="2398547"/>
                  </a:lnTo>
                  <a:lnTo>
                    <a:pt x="76200" y="2398547"/>
                  </a:lnTo>
                  <a:lnTo>
                    <a:pt x="69850" y="2385847"/>
                  </a:lnTo>
                  <a:lnTo>
                    <a:pt x="38100" y="2322347"/>
                  </a:lnTo>
                  <a:lnTo>
                    <a:pt x="0" y="2398547"/>
                  </a:lnTo>
                  <a:lnTo>
                    <a:pt x="25400" y="2398547"/>
                  </a:lnTo>
                  <a:lnTo>
                    <a:pt x="25400" y="3274669"/>
                  </a:lnTo>
                  <a:lnTo>
                    <a:pt x="31089" y="3280346"/>
                  </a:lnTo>
                  <a:lnTo>
                    <a:pt x="5055006" y="3280346"/>
                  </a:lnTo>
                  <a:lnTo>
                    <a:pt x="5055006" y="3267646"/>
                  </a:lnTo>
                  <a:lnTo>
                    <a:pt x="5055006" y="3254946"/>
                  </a:lnTo>
                  <a:close/>
                </a:path>
                <a:path w="5073650" h="3280410">
                  <a:moveTo>
                    <a:pt x="5073091" y="3065551"/>
                  </a:moveTo>
                  <a:lnTo>
                    <a:pt x="5047691" y="3052851"/>
                  </a:lnTo>
                  <a:lnTo>
                    <a:pt x="4996891" y="3027451"/>
                  </a:lnTo>
                  <a:lnTo>
                    <a:pt x="4996891" y="3052851"/>
                  </a:lnTo>
                  <a:lnTo>
                    <a:pt x="4224426" y="3052851"/>
                  </a:lnTo>
                  <a:lnTo>
                    <a:pt x="4224426" y="2799080"/>
                  </a:lnTo>
                  <a:lnTo>
                    <a:pt x="4224426" y="2779369"/>
                  </a:lnTo>
                  <a:lnTo>
                    <a:pt x="4218737" y="2773680"/>
                  </a:lnTo>
                  <a:lnTo>
                    <a:pt x="4202417" y="2773680"/>
                  </a:lnTo>
                  <a:lnTo>
                    <a:pt x="4202417" y="2789771"/>
                  </a:lnTo>
                  <a:lnTo>
                    <a:pt x="4199026" y="2786380"/>
                  </a:lnTo>
                  <a:lnTo>
                    <a:pt x="4199026" y="3072561"/>
                  </a:lnTo>
                  <a:lnTo>
                    <a:pt x="4204716" y="3078251"/>
                  </a:lnTo>
                  <a:lnTo>
                    <a:pt x="4996891" y="3078251"/>
                  </a:lnTo>
                  <a:lnTo>
                    <a:pt x="4996891" y="3103651"/>
                  </a:lnTo>
                  <a:lnTo>
                    <a:pt x="5047691" y="3078251"/>
                  </a:lnTo>
                  <a:lnTo>
                    <a:pt x="5073091" y="306555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400314" y="4222991"/>
              <a:ext cx="7223759" cy="1383665"/>
            </a:xfrm>
            <a:custGeom>
              <a:avLst/>
              <a:gdLst/>
              <a:ahLst/>
              <a:cxnLst/>
              <a:rect l="l" t="t" r="r" b="b"/>
              <a:pathLst>
                <a:path w="7223759" h="1383664">
                  <a:moveTo>
                    <a:pt x="2875140" y="31089"/>
                  </a:moveTo>
                  <a:lnTo>
                    <a:pt x="2869450" y="25400"/>
                  </a:lnTo>
                  <a:lnTo>
                    <a:pt x="76200" y="2540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2849740" y="50800"/>
                  </a:lnTo>
                  <a:lnTo>
                    <a:pt x="2849740" y="812990"/>
                  </a:lnTo>
                  <a:lnTo>
                    <a:pt x="2875140" y="812990"/>
                  </a:lnTo>
                  <a:lnTo>
                    <a:pt x="2875140" y="50800"/>
                  </a:lnTo>
                  <a:lnTo>
                    <a:pt x="2875140" y="38100"/>
                  </a:lnTo>
                  <a:lnTo>
                    <a:pt x="2875140" y="31089"/>
                  </a:lnTo>
                  <a:close/>
                </a:path>
                <a:path w="7223759" h="1383664">
                  <a:moveTo>
                    <a:pt x="7223417" y="1357718"/>
                  </a:moveTo>
                  <a:lnTo>
                    <a:pt x="5173103" y="1357718"/>
                  </a:lnTo>
                  <a:lnTo>
                    <a:pt x="5173103" y="1060640"/>
                  </a:lnTo>
                  <a:lnTo>
                    <a:pt x="5173103" y="1047940"/>
                  </a:lnTo>
                  <a:lnTo>
                    <a:pt x="5173103" y="1040930"/>
                  </a:lnTo>
                  <a:lnTo>
                    <a:pt x="5167427" y="1035240"/>
                  </a:lnTo>
                  <a:lnTo>
                    <a:pt x="3173590" y="1035240"/>
                  </a:lnTo>
                  <a:lnTo>
                    <a:pt x="3173590" y="1009840"/>
                  </a:lnTo>
                  <a:lnTo>
                    <a:pt x="3097390" y="1047940"/>
                  </a:lnTo>
                  <a:lnTo>
                    <a:pt x="3173590" y="1086040"/>
                  </a:lnTo>
                  <a:lnTo>
                    <a:pt x="3173590" y="1060640"/>
                  </a:lnTo>
                  <a:lnTo>
                    <a:pt x="5147703" y="1060640"/>
                  </a:lnTo>
                  <a:lnTo>
                    <a:pt x="5147703" y="1377429"/>
                  </a:lnTo>
                  <a:lnTo>
                    <a:pt x="5153393" y="1383118"/>
                  </a:lnTo>
                  <a:lnTo>
                    <a:pt x="7223417" y="1383118"/>
                  </a:lnTo>
                  <a:lnTo>
                    <a:pt x="7223417" y="1370418"/>
                  </a:lnTo>
                  <a:lnTo>
                    <a:pt x="7223417" y="13577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93642" y="5258224"/>
              <a:ext cx="2734310" cy="1567815"/>
            </a:xfrm>
            <a:custGeom>
              <a:avLst/>
              <a:gdLst/>
              <a:ahLst/>
              <a:cxnLst/>
              <a:rect l="l" t="t" r="r" b="b"/>
              <a:pathLst>
                <a:path w="2734310" h="1567815">
                  <a:moveTo>
                    <a:pt x="76200" y="1491590"/>
                  </a:moveTo>
                  <a:lnTo>
                    <a:pt x="0" y="1529690"/>
                  </a:lnTo>
                  <a:lnTo>
                    <a:pt x="76200" y="1567790"/>
                  </a:lnTo>
                  <a:lnTo>
                    <a:pt x="76200" y="1542390"/>
                  </a:lnTo>
                  <a:lnTo>
                    <a:pt x="63500" y="1542390"/>
                  </a:lnTo>
                  <a:lnTo>
                    <a:pt x="63500" y="1516990"/>
                  </a:lnTo>
                  <a:lnTo>
                    <a:pt x="76200" y="1516990"/>
                  </a:lnTo>
                  <a:lnTo>
                    <a:pt x="76200" y="1491590"/>
                  </a:lnTo>
                  <a:close/>
                </a:path>
                <a:path w="2734310" h="1567815">
                  <a:moveTo>
                    <a:pt x="76200" y="1516990"/>
                  </a:moveTo>
                  <a:lnTo>
                    <a:pt x="63500" y="1516990"/>
                  </a:lnTo>
                  <a:lnTo>
                    <a:pt x="63500" y="1542390"/>
                  </a:lnTo>
                  <a:lnTo>
                    <a:pt x="76200" y="1542390"/>
                  </a:lnTo>
                  <a:lnTo>
                    <a:pt x="76200" y="1516990"/>
                  </a:lnTo>
                  <a:close/>
                </a:path>
                <a:path w="2734310" h="1567815">
                  <a:moveTo>
                    <a:pt x="2133704" y="1516990"/>
                  </a:moveTo>
                  <a:lnTo>
                    <a:pt x="76200" y="1516990"/>
                  </a:lnTo>
                  <a:lnTo>
                    <a:pt x="76200" y="1542390"/>
                  </a:lnTo>
                  <a:lnTo>
                    <a:pt x="2153417" y="1542390"/>
                  </a:lnTo>
                  <a:lnTo>
                    <a:pt x="2159104" y="1536705"/>
                  </a:lnTo>
                  <a:lnTo>
                    <a:pt x="2159104" y="1529690"/>
                  </a:lnTo>
                  <a:lnTo>
                    <a:pt x="2133704" y="1529690"/>
                  </a:lnTo>
                  <a:lnTo>
                    <a:pt x="2133704" y="1516990"/>
                  </a:lnTo>
                  <a:close/>
                </a:path>
                <a:path w="2734310" h="1567815">
                  <a:moveTo>
                    <a:pt x="2734169" y="0"/>
                  </a:moveTo>
                  <a:lnTo>
                    <a:pt x="2139389" y="0"/>
                  </a:lnTo>
                  <a:lnTo>
                    <a:pt x="2133704" y="5685"/>
                  </a:lnTo>
                  <a:lnTo>
                    <a:pt x="2133704" y="1529690"/>
                  </a:lnTo>
                  <a:lnTo>
                    <a:pt x="2146404" y="1516990"/>
                  </a:lnTo>
                  <a:lnTo>
                    <a:pt x="2159104" y="1516990"/>
                  </a:lnTo>
                  <a:lnTo>
                    <a:pt x="2159104" y="25399"/>
                  </a:lnTo>
                  <a:lnTo>
                    <a:pt x="2146404" y="25399"/>
                  </a:lnTo>
                  <a:lnTo>
                    <a:pt x="2159104" y="12699"/>
                  </a:lnTo>
                  <a:lnTo>
                    <a:pt x="2734169" y="12699"/>
                  </a:lnTo>
                  <a:lnTo>
                    <a:pt x="2734169" y="0"/>
                  </a:lnTo>
                  <a:close/>
                </a:path>
                <a:path w="2734310" h="1567815">
                  <a:moveTo>
                    <a:pt x="2159104" y="1516990"/>
                  </a:moveTo>
                  <a:lnTo>
                    <a:pt x="2146404" y="1516990"/>
                  </a:lnTo>
                  <a:lnTo>
                    <a:pt x="2133704" y="1529690"/>
                  </a:lnTo>
                  <a:lnTo>
                    <a:pt x="2159104" y="1529690"/>
                  </a:lnTo>
                  <a:lnTo>
                    <a:pt x="2159104" y="1516990"/>
                  </a:lnTo>
                  <a:close/>
                </a:path>
                <a:path w="2734310" h="1567815">
                  <a:moveTo>
                    <a:pt x="2159104" y="12699"/>
                  </a:moveTo>
                  <a:lnTo>
                    <a:pt x="2146404" y="25399"/>
                  </a:lnTo>
                  <a:lnTo>
                    <a:pt x="2159104" y="25399"/>
                  </a:lnTo>
                  <a:lnTo>
                    <a:pt x="2159104" y="12699"/>
                  </a:lnTo>
                  <a:close/>
                </a:path>
                <a:path w="2734310" h="1567815">
                  <a:moveTo>
                    <a:pt x="2734169" y="12699"/>
                  </a:moveTo>
                  <a:lnTo>
                    <a:pt x="2159104" y="12699"/>
                  </a:lnTo>
                  <a:lnTo>
                    <a:pt x="2159104" y="25399"/>
                  </a:lnTo>
                  <a:lnTo>
                    <a:pt x="2734169" y="25399"/>
                  </a:lnTo>
                  <a:lnTo>
                    <a:pt x="2734169" y="126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480957" y="644894"/>
              <a:ext cx="76200" cy="2221865"/>
            </a:xfrm>
            <a:custGeom>
              <a:avLst/>
              <a:gdLst/>
              <a:ahLst/>
              <a:cxnLst/>
              <a:rect l="l" t="t" r="r" b="b"/>
              <a:pathLst>
                <a:path w="76200" h="2221865">
                  <a:moveTo>
                    <a:pt x="25400" y="2145571"/>
                  </a:moveTo>
                  <a:lnTo>
                    <a:pt x="0" y="2145571"/>
                  </a:lnTo>
                  <a:lnTo>
                    <a:pt x="38100" y="2221771"/>
                  </a:lnTo>
                  <a:lnTo>
                    <a:pt x="69850" y="2158271"/>
                  </a:lnTo>
                  <a:lnTo>
                    <a:pt x="25400" y="2158271"/>
                  </a:lnTo>
                  <a:lnTo>
                    <a:pt x="25400" y="2145571"/>
                  </a:lnTo>
                  <a:close/>
                </a:path>
                <a:path w="76200" h="2221865">
                  <a:moveTo>
                    <a:pt x="50800" y="0"/>
                  </a:moveTo>
                  <a:lnTo>
                    <a:pt x="25400" y="0"/>
                  </a:lnTo>
                  <a:lnTo>
                    <a:pt x="25400" y="2158271"/>
                  </a:lnTo>
                  <a:lnTo>
                    <a:pt x="50800" y="2158271"/>
                  </a:lnTo>
                  <a:lnTo>
                    <a:pt x="50800" y="0"/>
                  </a:lnTo>
                  <a:close/>
                </a:path>
                <a:path w="76200" h="2221865">
                  <a:moveTo>
                    <a:pt x="76200" y="2145571"/>
                  </a:moveTo>
                  <a:lnTo>
                    <a:pt x="50800" y="2145571"/>
                  </a:lnTo>
                  <a:lnTo>
                    <a:pt x="50800" y="2158271"/>
                  </a:lnTo>
                  <a:lnTo>
                    <a:pt x="69850" y="2158271"/>
                  </a:lnTo>
                  <a:lnTo>
                    <a:pt x="76200" y="214557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18945" y="4602556"/>
              <a:ext cx="6737350" cy="958215"/>
            </a:xfrm>
            <a:custGeom>
              <a:avLst/>
              <a:gdLst/>
              <a:ahLst/>
              <a:cxnLst/>
              <a:rect l="l" t="t" r="r" b="b"/>
              <a:pathLst>
                <a:path w="6737350" h="958214">
                  <a:moveTo>
                    <a:pt x="2700591" y="568007"/>
                  </a:moveTo>
                  <a:lnTo>
                    <a:pt x="1343279" y="568007"/>
                  </a:lnTo>
                  <a:lnTo>
                    <a:pt x="1337602" y="573697"/>
                  </a:lnTo>
                  <a:lnTo>
                    <a:pt x="1337602" y="907008"/>
                  </a:lnTo>
                  <a:lnTo>
                    <a:pt x="76200" y="907008"/>
                  </a:lnTo>
                  <a:lnTo>
                    <a:pt x="76200" y="881608"/>
                  </a:lnTo>
                  <a:lnTo>
                    <a:pt x="0" y="919708"/>
                  </a:lnTo>
                  <a:lnTo>
                    <a:pt x="76200" y="957808"/>
                  </a:lnTo>
                  <a:lnTo>
                    <a:pt x="76200" y="932408"/>
                  </a:lnTo>
                  <a:lnTo>
                    <a:pt x="1357312" y="932408"/>
                  </a:lnTo>
                  <a:lnTo>
                    <a:pt x="1363002" y="926731"/>
                  </a:lnTo>
                  <a:lnTo>
                    <a:pt x="1363002" y="919708"/>
                  </a:lnTo>
                  <a:lnTo>
                    <a:pt x="1363002" y="907008"/>
                  </a:lnTo>
                  <a:lnTo>
                    <a:pt x="1363002" y="593407"/>
                  </a:lnTo>
                  <a:lnTo>
                    <a:pt x="2700591" y="593407"/>
                  </a:lnTo>
                  <a:lnTo>
                    <a:pt x="2700591" y="580707"/>
                  </a:lnTo>
                  <a:lnTo>
                    <a:pt x="2700591" y="568007"/>
                  </a:lnTo>
                  <a:close/>
                </a:path>
                <a:path w="6737350" h="958214">
                  <a:moveTo>
                    <a:pt x="6736766" y="0"/>
                  </a:moveTo>
                  <a:lnTo>
                    <a:pt x="4925911" y="0"/>
                  </a:lnTo>
                  <a:lnTo>
                    <a:pt x="4920221" y="5689"/>
                  </a:lnTo>
                  <a:lnTo>
                    <a:pt x="4920221" y="550214"/>
                  </a:lnTo>
                  <a:lnTo>
                    <a:pt x="3205289" y="550214"/>
                  </a:lnTo>
                  <a:lnTo>
                    <a:pt x="3205289" y="524814"/>
                  </a:lnTo>
                  <a:lnTo>
                    <a:pt x="3129089" y="562914"/>
                  </a:lnTo>
                  <a:lnTo>
                    <a:pt x="3205289" y="601014"/>
                  </a:lnTo>
                  <a:lnTo>
                    <a:pt x="3205289" y="575614"/>
                  </a:lnTo>
                  <a:lnTo>
                    <a:pt x="4939944" y="575614"/>
                  </a:lnTo>
                  <a:lnTo>
                    <a:pt x="4945621" y="569937"/>
                  </a:lnTo>
                  <a:lnTo>
                    <a:pt x="4945621" y="562914"/>
                  </a:lnTo>
                  <a:lnTo>
                    <a:pt x="4945621" y="550214"/>
                  </a:lnTo>
                  <a:lnTo>
                    <a:pt x="4945621" y="25400"/>
                  </a:lnTo>
                  <a:lnTo>
                    <a:pt x="6736766" y="25400"/>
                  </a:lnTo>
                  <a:lnTo>
                    <a:pt x="6736766" y="12700"/>
                  </a:lnTo>
                  <a:lnTo>
                    <a:pt x="6736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349631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Continuous</a:t>
            </a:r>
            <a:r>
              <a:rPr sz="5200" spc="165" dirty="0"/>
              <a:t> </a:t>
            </a:r>
            <a:r>
              <a:rPr sz="5200" spc="-10" dirty="0"/>
              <a:t>Integration</a:t>
            </a:r>
            <a:endParaRPr sz="5200"/>
          </a:p>
        </p:txBody>
      </p:sp>
      <p:grpSp>
        <p:nvGrpSpPr>
          <p:cNvPr id="3" name="object 3"/>
          <p:cNvGrpSpPr/>
          <p:nvPr/>
        </p:nvGrpSpPr>
        <p:grpSpPr>
          <a:xfrm>
            <a:off x="507490" y="3243070"/>
            <a:ext cx="5876925" cy="1094740"/>
            <a:chOff x="507490" y="3243070"/>
            <a:chExt cx="5876925" cy="1094740"/>
          </a:xfrm>
        </p:grpSpPr>
        <p:sp>
          <p:nvSpPr>
            <p:cNvPr id="4" name="object 4"/>
            <p:cNvSpPr/>
            <p:nvPr/>
          </p:nvSpPr>
          <p:spPr>
            <a:xfrm>
              <a:off x="507490" y="3243070"/>
              <a:ext cx="5876925" cy="1094740"/>
            </a:xfrm>
            <a:custGeom>
              <a:avLst/>
              <a:gdLst/>
              <a:ahLst/>
              <a:cxnLst/>
              <a:rect l="l" t="t" r="r" b="b"/>
              <a:pathLst>
                <a:path w="5876925" h="1094739">
                  <a:moveTo>
                    <a:pt x="5329427" y="0"/>
                  </a:moveTo>
                  <a:lnTo>
                    <a:pt x="5329427" y="273558"/>
                  </a:lnTo>
                  <a:lnTo>
                    <a:pt x="0" y="273558"/>
                  </a:lnTo>
                  <a:lnTo>
                    <a:pt x="0" y="820675"/>
                  </a:lnTo>
                  <a:lnTo>
                    <a:pt x="5329427" y="820675"/>
                  </a:lnTo>
                  <a:lnTo>
                    <a:pt x="5329427" y="1094233"/>
                  </a:lnTo>
                  <a:lnTo>
                    <a:pt x="5876543" y="547116"/>
                  </a:lnTo>
                  <a:lnTo>
                    <a:pt x="532942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18" y="3714241"/>
              <a:ext cx="2801403" cy="25183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450" y="1543811"/>
            <a:ext cx="13708380" cy="1564005"/>
            <a:chOff x="457450" y="1543811"/>
            <a:chExt cx="13708380" cy="1564005"/>
          </a:xfrm>
        </p:grpSpPr>
        <p:sp>
          <p:nvSpPr>
            <p:cNvPr id="7" name="object 7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50830" y="16085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2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7322" y="1479802"/>
                  </a:lnTo>
                  <a:lnTo>
                    <a:pt x="3697224" y="739900"/>
                  </a:lnTo>
                  <a:lnTo>
                    <a:pt x="29573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500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2" y="0"/>
                  </a:lnTo>
                  <a:lnTo>
                    <a:pt x="3697224" y="739901"/>
                  </a:lnTo>
                  <a:lnTo>
                    <a:pt x="2957322" y="1479803"/>
                  </a:lnTo>
                  <a:lnTo>
                    <a:pt x="0" y="1479803"/>
                  </a:lnTo>
                  <a:lnTo>
                    <a:pt x="739902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56341" y="1973770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96535" y="1543811"/>
            <a:ext cx="3735704" cy="1518285"/>
            <a:chOff x="3796535" y="1543811"/>
            <a:chExt cx="3735704" cy="1518285"/>
          </a:xfrm>
        </p:grpSpPr>
        <p:sp>
          <p:nvSpPr>
            <p:cNvPr id="13" name="object 13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0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7320" y="1479802"/>
                  </a:lnTo>
                  <a:lnTo>
                    <a:pt x="3697222" y="739900"/>
                  </a:lnTo>
                  <a:lnTo>
                    <a:pt x="29573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5585" y="15628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1" y="0"/>
                  </a:lnTo>
                  <a:lnTo>
                    <a:pt x="3697223" y="739901"/>
                  </a:lnTo>
                  <a:lnTo>
                    <a:pt x="2957321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77608" y="1967484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Build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24950" y="1559052"/>
            <a:ext cx="3733800" cy="1518285"/>
            <a:chOff x="7124950" y="1559052"/>
            <a:chExt cx="3733800" cy="1518285"/>
          </a:xfrm>
        </p:grpSpPr>
        <p:sp>
          <p:nvSpPr>
            <p:cNvPr id="17" name="object 17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44000" y="15781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430696" y="2019300"/>
            <a:ext cx="1846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Production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0" name="object 20"/>
          <p:cNvSpPr txBox="1"/>
          <p:nvPr/>
        </p:nvSpPr>
        <p:spPr>
          <a:xfrm>
            <a:off x="8587292" y="1982724"/>
            <a:ext cx="693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5" dirty="0">
                <a:latin typeface="Arial"/>
                <a:cs typeface="Arial"/>
              </a:rPr>
              <a:t>T</a:t>
            </a:r>
            <a:r>
              <a:rPr sz="3200" spc="-200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6500" y="4439411"/>
            <a:ext cx="11345545" cy="2223135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2065"/>
              </a:spcBef>
              <a:buChar char="•"/>
              <a:tabLst>
                <a:tab pos="469265" algn="l"/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kick</a:t>
            </a:r>
            <a:r>
              <a:rPr sz="3200" spc="-2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off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484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new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release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when</a:t>
            </a:r>
            <a:r>
              <a:rPr sz="3200" spc="-185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new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code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is</a:t>
            </a:r>
            <a:r>
              <a:rPr sz="3200" spc="-31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checked-</a:t>
            </a:r>
            <a:r>
              <a:rPr sz="3200" spc="-25" dirty="0">
                <a:latin typeface="Arial"/>
                <a:cs typeface="Arial"/>
              </a:rPr>
              <a:t>in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970"/>
              </a:spcBef>
              <a:buChar char="•"/>
              <a:tabLst>
                <a:tab pos="469265" algn="l"/>
                <a:tab pos="469900" algn="l"/>
              </a:tabLst>
            </a:pPr>
            <a:r>
              <a:rPr sz="3200" spc="-95" dirty="0">
                <a:latin typeface="Arial"/>
                <a:cs typeface="Arial"/>
              </a:rPr>
              <a:t>Build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and</a:t>
            </a:r>
            <a:r>
              <a:rPr sz="3200" spc="-2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test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code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484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consistent,</a:t>
            </a:r>
            <a:r>
              <a:rPr sz="3200" spc="-215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56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environment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845"/>
              </a:spcBef>
              <a:buChar char="•"/>
              <a:tabLst>
                <a:tab pos="469265" algn="l"/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</a:t>
            </a:r>
            <a:r>
              <a:rPr sz="3200" spc="-21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have</a:t>
            </a:r>
            <a:r>
              <a:rPr sz="3200" spc="-380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an</a:t>
            </a:r>
            <a:r>
              <a:rPr sz="3200" spc="-35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artifact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20" dirty="0">
                <a:latin typeface="Arial"/>
                <a:cs typeface="Arial"/>
              </a:rPr>
              <a:t>ready</a:t>
            </a:r>
            <a:r>
              <a:rPr sz="3200" spc="-265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for</a:t>
            </a:r>
            <a:r>
              <a:rPr sz="3200" spc="-31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deployment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353" rIns="0" bIns="0" rtlCol="0">
            <a:spAutoFit/>
          </a:bodyPr>
          <a:lstStyle/>
          <a:p>
            <a:pPr marL="388429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Continuous</a:t>
            </a:r>
            <a:r>
              <a:rPr sz="5200" spc="165" dirty="0"/>
              <a:t> </a:t>
            </a:r>
            <a:r>
              <a:rPr sz="5200" spc="-10" dirty="0"/>
              <a:t>Delivery</a:t>
            </a:r>
            <a:endParaRPr sz="5200"/>
          </a:p>
        </p:txBody>
      </p:sp>
      <p:grpSp>
        <p:nvGrpSpPr>
          <p:cNvPr id="3" name="object 3"/>
          <p:cNvGrpSpPr/>
          <p:nvPr/>
        </p:nvGrpSpPr>
        <p:grpSpPr>
          <a:xfrm>
            <a:off x="457450" y="1239011"/>
            <a:ext cx="13708380" cy="1564005"/>
            <a:chOff x="457450" y="1239011"/>
            <a:chExt cx="13708380" cy="1564005"/>
          </a:xfrm>
        </p:grpSpPr>
        <p:sp>
          <p:nvSpPr>
            <p:cNvPr id="4" name="object 4"/>
            <p:cNvSpPr/>
            <p:nvPr/>
          </p:nvSpPr>
          <p:spPr>
            <a:xfrm>
              <a:off x="10450830" y="13037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50830" y="1303781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500" y="12580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2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7322" y="1479802"/>
                  </a:lnTo>
                  <a:lnTo>
                    <a:pt x="3697224" y="739900"/>
                  </a:lnTo>
                  <a:lnTo>
                    <a:pt x="29573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6500" y="12580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2" y="0"/>
                  </a:lnTo>
                  <a:lnTo>
                    <a:pt x="3697224" y="739901"/>
                  </a:lnTo>
                  <a:lnTo>
                    <a:pt x="2957322" y="1479803"/>
                  </a:lnTo>
                  <a:lnTo>
                    <a:pt x="0" y="1479803"/>
                  </a:lnTo>
                  <a:lnTo>
                    <a:pt x="739902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56341" y="1668970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6535" y="1239011"/>
            <a:ext cx="3735704" cy="1518285"/>
            <a:chOff x="3796535" y="1239011"/>
            <a:chExt cx="3735704" cy="1518285"/>
          </a:xfrm>
        </p:grpSpPr>
        <p:sp>
          <p:nvSpPr>
            <p:cNvPr id="10" name="object 10"/>
            <p:cNvSpPr/>
            <p:nvPr/>
          </p:nvSpPr>
          <p:spPr>
            <a:xfrm>
              <a:off x="3815585" y="12580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2957320" y="0"/>
                  </a:moveTo>
                  <a:lnTo>
                    <a:pt x="0" y="0"/>
                  </a:lnTo>
                  <a:lnTo>
                    <a:pt x="739900" y="739900"/>
                  </a:lnTo>
                  <a:lnTo>
                    <a:pt x="0" y="1479802"/>
                  </a:lnTo>
                  <a:lnTo>
                    <a:pt x="2957320" y="1479802"/>
                  </a:lnTo>
                  <a:lnTo>
                    <a:pt x="3697222" y="739900"/>
                  </a:lnTo>
                  <a:lnTo>
                    <a:pt x="29573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5585" y="1258061"/>
              <a:ext cx="3697604" cy="1480185"/>
            </a:xfrm>
            <a:custGeom>
              <a:avLst/>
              <a:gdLst/>
              <a:ahLst/>
              <a:cxnLst/>
              <a:rect l="l" t="t" r="r" b="b"/>
              <a:pathLst>
                <a:path w="3697604" h="1480185">
                  <a:moveTo>
                    <a:pt x="0" y="0"/>
                  </a:moveTo>
                  <a:lnTo>
                    <a:pt x="2957321" y="0"/>
                  </a:lnTo>
                  <a:lnTo>
                    <a:pt x="3697223" y="739901"/>
                  </a:lnTo>
                  <a:lnTo>
                    <a:pt x="2957321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77608" y="1662684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>
                <a:latin typeface="Arial"/>
                <a:cs typeface="Arial"/>
              </a:rPr>
              <a:t>Build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24950" y="1254252"/>
            <a:ext cx="3733800" cy="1518285"/>
            <a:chOff x="7124950" y="1254252"/>
            <a:chExt cx="3733800" cy="1518285"/>
          </a:xfrm>
        </p:grpSpPr>
        <p:sp>
          <p:nvSpPr>
            <p:cNvPr id="14" name="object 14"/>
            <p:cNvSpPr/>
            <p:nvPr/>
          </p:nvSpPr>
          <p:spPr>
            <a:xfrm>
              <a:off x="7144000" y="12733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2955798" y="0"/>
                  </a:moveTo>
                  <a:lnTo>
                    <a:pt x="0" y="0"/>
                  </a:lnTo>
                  <a:lnTo>
                    <a:pt x="739902" y="739900"/>
                  </a:lnTo>
                  <a:lnTo>
                    <a:pt x="0" y="1479802"/>
                  </a:lnTo>
                  <a:lnTo>
                    <a:pt x="2955798" y="1479802"/>
                  </a:lnTo>
                  <a:lnTo>
                    <a:pt x="3695700" y="739900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4000" y="1273302"/>
              <a:ext cx="3695700" cy="1480185"/>
            </a:xfrm>
            <a:custGeom>
              <a:avLst/>
              <a:gdLst/>
              <a:ahLst/>
              <a:cxnLst/>
              <a:rect l="l" t="t" r="r" b="b"/>
              <a:pathLst>
                <a:path w="3695700" h="1480185">
                  <a:moveTo>
                    <a:pt x="0" y="0"/>
                  </a:moveTo>
                  <a:lnTo>
                    <a:pt x="2955798" y="0"/>
                  </a:lnTo>
                  <a:lnTo>
                    <a:pt x="3695700" y="739901"/>
                  </a:lnTo>
                  <a:lnTo>
                    <a:pt x="2955798" y="1479803"/>
                  </a:lnTo>
                  <a:lnTo>
                    <a:pt x="0" y="1479803"/>
                  </a:lnTo>
                  <a:lnTo>
                    <a:pt x="739901" y="73990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430696" y="1714500"/>
            <a:ext cx="1846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latin typeface="Arial"/>
                <a:cs typeface="Arial"/>
              </a:rPr>
              <a:t>Production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87292" y="1677924"/>
            <a:ext cx="693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5" dirty="0">
                <a:latin typeface="Arial"/>
                <a:cs typeface="Arial"/>
              </a:rPr>
              <a:t>T</a:t>
            </a:r>
            <a:r>
              <a:rPr sz="3200" spc="-200" dirty="0">
                <a:latin typeface="Arial"/>
                <a:cs typeface="Arial"/>
              </a:rPr>
              <a:t>es</a:t>
            </a:r>
            <a:r>
              <a:rPr sz="3200" spc="5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500" y="4310379"/>
            <a:ext cx="12124055" cy="3213735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2045"/>
              </a:spcBef>
              <a:buChar char="•"/>
              <a:tabLst>
                <a:tab pos="527050" algn="l"/>
                <a:tab pos="527685" algn="l"/>
              </a:tabLst>
            </a:pPr>
            <a:r>
              <a:rPr sz="2800" spc="-90" dirty="0">
                <a:latin typeface="Arial"/>
                <a:cs typeface="Arial"/>
              </a:rPr>
              <a:t>Automatically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deploy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new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95" dirty="0">
                <a:latin typeface="Arial"/>
                <a:cs typeface="Arial"/>
              </a:rPr>
              <a:t>changes</a:t>
            </a:r>
            <a:r>
              <a:rPr sz="2800" spc="-40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3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staging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environments</a:t>
            </a:r>
            <a:r>
              <a:rPr sz="2800" spc="-1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fortesting</a:t>
            </a:r>
            <a:endParaRPr sz="280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1939"/>
              </a:spcBef>
              <a:buChar char="•"/>
              <a:tabLst>
                <a:tab pos="527050" algn="l"/>
                <a:tab pos="527685" algn="l"/>
              </a:tabLst>
            </a:pPr>
            <a:r>
              <a:rPr sz="2800" spc="-130" dirty="0">
                <a:latin typeface="Arial"/>
                <a:cs typeface="Arial"/>
              </a:rPr>
              <a:t>Deploy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production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safely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without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affectingcustomers</a:t>
            </a:r>
            <a:endParaRPr sz="280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1035"/>
              </a:spcBef>
              <a:buChar char="•"/>
              <a:tabLst>
                <a:tab pos="527050" algn="l"/>
                <a:tab pos="527685" algn="l"/>
              </a:tabLst>
            </a:pPr>
            <a:r>
              <a:rPr sz="2800" spc="-110" dirty="0">
                <a:latin typeface="Arial"/>
                <a:cs typeface="Arial"/>
              </a:rPr>
              <a:t>Deliver</a:t>
            </a:r>
            <a:r>
              <a:rPr sz="2800" spc="-2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1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customers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faster</a:t>
            </a:r>
            <a:endParaRPr sz="2800">
              <a:latin typeface="Arial"/>
              <a:cs typeface="Arial"/>
            </a:endParaRPr>
          </a:p>
          <a:p>
            <a:pPr marL="527050" marR="5080" indent="-514350">
              <a:lnSpc>
                <a:spcPts val="5090"/>
              </a:lnSpc>
              <a:spcBef>
                <a:spcPts val="185"/>
              </a:spcBef>
              <a:buChar char="•"/>
              <a:tabLst>
                <a:tab pos="527050" algn="l"/>
                <a:tab pos="527685" algn="l"/>
              </a:tabLst>
            </a:pPr>
            <a:r>
              <a:rPr sz="2800" spc="-150" dirty="0">
                <a:latin typeface="Arial"/>
                <a:cs typeface="Arial"/>
              </a:rPr>
              <a:t>Increase</a:t>
            </a:r>
            <a:r>
              <a:rPr sz="2800" spc="-3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deployment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frequency,</a:t>
            </a:r>
            <a:r>
              <a:rPr sz="2800" spc="-265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and</a:t>
            </a:r>
            <a:r>
              <a:rPr sz="2800" spc="-3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reduce</a:t>
            </a:r>
            <a:r>
              <a:rPr sz="2800" spc="245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change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lead</a:t>
            </a:r>
            <a:r>
              <a:rPr sz="2800" spc="-2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time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and</a:t>
            </a:r>
            <a:r>
              <a:rPr sz="2800" spc="-300" dirty="0">
                <a:latin typeface="Arial"/>
                <a:cs typeface="Arial"/>
              </a:rPr>
              <a:t> </a:t>
            </a:r>
            <a:r>
              <a:rPr sz="2800" spc="-165" dirty="0">
                <a:latin typeface="Arial"/>
                <a:cs typeface="Arial"/>
              </a:rPr>
              <a:t>change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failure </a:t>
            </a:r>
            <a:r>
              <a:rPr sz="2800" spc="-20" dirty="0">
                <a:latin typeface="Arial"/>
                <a:cs typeface="Arial"/>
              </a:rPr>
              <a:t>rate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2466" y="3188395"/>
            <a:ext cx="13724255" cy="1092835"/>
            <a:chOff x="422466" y="3188395"/>
            <a:chExt cx="13724255" cy="1092835"/>
          </a:xfrm>
        </p:grpSpPr>
        <p:sp>
          <p:nvSpPr>
            <p:cNvPr id="20" name="object 20"/>
            <p:cNvSpPr/>
            <p:nvPr/>
          </p:nvSpPr>
          <p:spPr>
            <a:xfrm>
              <a:off x="422466" y="3188395"/>
              <a:ext cx="13724255" cy="1092835"/>
            </a:xfrm>
            <a:custGeom>
              <a:avLst/>
              <a:gdLst/>
              <a:ahLst/>
              <a:cxnLst/>
              <a:rect l="l" t="t" r="r" b="b"/>
              <a:pathLst>
                <a:path w="13724255" h="1092835">
                  <a:moveTo>
                    <a:pt x="13176173" y="0"/>
                  </a:moveTo>
                  <a:lnTo>
                    <a:pt x="13176173" y="273176"/>
                  </a:lnTo>
                  <a:lnTo>
                    <a:pt x="0" y="273176"/>
                  </a:lnTo>
                  <a:lnTo>
                    <a:pt x="0" y="819530"/>
                  </a:lnTo>
                  <a:lnTo>
                    <a:pt x="13176173" y="819530"/>
                  </a:lnTo>
                  <a:lnTo>
                    <a:pt x="13176173" y="1092709"/>
                  </a:lnTo>
                  <a:lnTo>
                    <a:pt x="13723809" y="546353"/>
                  </a:lnTo>
                  <a:lnTo>
                    <a:pt x="1317617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4323" y="3589334"/>
              <a:ext cx="2950756" cy="2614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01" y="3607304"/>
              <a:ext cx="2445422" cy="261492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483" y="1452373"/>
            <a:ext cx="2774950" cy="1142365"/>
            <a:chOff x="824483" y="1452373"/>
            <a:chExt cx="2774950" cy="1142365"/>
          </a:xfrm>
        </p:grpSpPr>
        <p:sp>
          <p:nvSpPr>
            <p:cNvPr id="3" name="object 3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5542" y="1720786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5" dirty="0"/>
              <a:t> </a:t>
            </a:r>
            <a:r>
              <a:rPr sz="5200" dirty="0"/>
              <a:t>Developer </a:t>
            </a:r>
            <a:r>
              <a:rPr sz="5200" spc="-20" dirty="0"/>
              <a:t>Tools</a:t>
            </a:r>
            <a:r>
              <a:rPr sz="5200" dirty="0"/>
              <a:t> or Code</a:t>
            </a:r>
            <a:r>
              <a:rPr sz="5200" spc="10" dirty="0"/>
              <a:t> </a:t>
            </a:r>
            <a:r>
              <a:rPr sz="5200" spc="-10" dirty="0"/>
              <a:t>Services</a:t>
            </a:r>
            <a:endParaRPr sz="5200"/>
          </a:p>
        </p:txBody>
      </p:sp>
      <p:grpSp>
        <p:nvGrpSpPr>
          <p:cNvPr id="7" name="object 7"/>
          <p:cNvGrpSpPr/>
          <p:nvPr/>
        </p:nvGrpSpPr>
        <p:grpSpPr>
          <a:xfrm>
            <a:off x="3278123" y="1452373"/>
            <a:ext cx="2774950" cy="1142365"/>
            <a:chOff x="3278123" y="1452373"/>
            <a:chExt cx="2774950" cy="1142365"/>
          </a:xfrm>
        </p:grpSpPr>
        <p:sp>
          <p:nvSpPr>
            <p:cNvPr id="8" name="object 8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2221" y="1720786"/>
            <a:ext cx="7346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0" dirty="0">
                <a:latin typeface="Calibri Light"/>
                <a:cs typeface="Calibri Light"/>
              </a:rPr>
              <a:t>Build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01284" y="1437133"/>
            <a:ext cx="2774950" cy="1142365"/>
            <a:chOff x="5701284" y="1437133"/>
            <a:chExt cx="2774950" cy="1142365"/>
          </a:xfrm>
        </p:grpSpPr>
        <p:sp>
          <p:nvSpPr>
            <p:cNvPr id="12" name="object 12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4753" y="1745170"/>
            <a:ext cx="58928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455" dirty="0">
                <a:latin typeface="Calibri Light"/>
                <a:cs typeface="Calibri Light"/>
              </a:rPr>
              <a:t>T</a:t>
            </a:r>
            <a:r>
              <a:rPr sz="3100" b="0" spc="-165" dirty="0">
                <a:latin typeface="Calibri Light"/>
                <a:cs typeface="Calibri Light"/>
              </a:rPr>
              <a:t>e</a:t>
            </a:r>
            <a:r>
              <a:rPr sz="3100" b="0" spc="-215" dirty="0">
                <a:latin typeface="Calibri Light"/>
                <a:cs typeface="Calibri Light"/>
              </a:rPr>
              <a:t>s</a:t>
            </a:r>
            <a:r>
              <a:rPr sz="3100" b="0" spc="45" dirty="0">
                <a:latin typeface="Calibri Light"/>
                <a:cs typeface="Calibri Light"/>
              </a:rPr>
              <a:t>t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24443" y="1437133"/>
            <a:ext cx="2774950" cy="1142365"/>
            <a:chOff x="8124443" y="1437133"/>
            <a:chExt cx="2774950" cy="1142365"/>
          </a:xfrm>
        </p:grpSpPr>
        <p:sp>
          <p:nvSpPr>
            <p:cNvPr id="16" name="object 16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79958" y="1714690"/>
            <a:ext cx="10267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5" dirty="0">
                <a:latin typeface="Calibri Light"/>
                <a:cs typeface="Calibri Light"/>
              </a:rPr>
              <a:t>Deploy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532364" y="1437133"/>
            <a:ext cx="2774950" cy="1142365"/>
            <a:chOff x="10532364" y="1437133"/>
            <a:chExt cx="2774950" cy="1142365"/>
          </a:xfrm>
        </p:grpSpPr>
        <p:sp>
          <p:nvSpPr>
            <p:cNvPr id="20" name="object 20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24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24" y="1103852"/>
                  </a:lnTo>
                  <a:lnTo>
                    <a:pt x="2736824" y="551925"/>
                  </a:lnTo>
                  <a:lnTo>
                    <a:pt x="2189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98967" y="1714690"/>
            <a:ext cx="11976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Monitor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752" y="3863847"/>
            <a:ext cx="170751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sz="1900" spc="-114" dirty="0">
                <a:latin typeface="Arial"/>
                <a:cs typeface="Arial"/>
              </a:rPr>
              <a:t>AWSCodeBuild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+ </a:t>
            </a:r>
            <a:r>
              <a:rPr sz="1900" spc="-25" dirty="0">
                <a:latin typeface="Arial"/>
                <a:cs typeface="Arial"/>
              </a:rPr>
              <a:t>Third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Party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2798064"/>
            <a:ext cx="1008887" cy="10088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51991" y="3842511"/>
            <a:ext cx="18110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AWSCodeCommit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2791966"/>
            <a:ext cx="987551" cy="987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56099" y="3842511"/>
            <a:ext cx="152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0" y="2791966"/>
            <a:ext cx="1008888" cy="100888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185511" y="3857751"/>
            <a:ext cx="17729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sz="1900" spc="-105" dirty="0">
                <a:latin typeface="Arial"/>
                <a:cs typeface="Arial"/>
              </a:rPr>
              <a:t>AWS</a:t>
            </a:r>
            <a:r>
              <a:rPr sz="1900" spc="-23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CloudWatch </a:t>
            </a:r>
            <a:r>
              <a:rPr sz="1900" spc="-90" dirty="0">
                <a:latin typeface="Arial"/>
                <a:cs typeface="Arial"/>
              </a:rPr>
              <a:t>Container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Insights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86672" y="2772282"/>
            <a:ext cx="10563225" cy="4538345"/>
            <a:chOff x="1886672" y="2772282"/>
            <a:chExt cx="10563225" cy="453834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1487" y="6455663"/>
              <a:ext cx="854963" cy="85496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86661" y="3774477"/>
              <a:ext cx="7019925" cy="2689860"/>
            </a:xfrm>
            <a:custGeom>
              <a:avLst/>
              <a:gdLst/>
              <a:ahLst/>
              <a:cxnLst/>
              <a:rect l="l" t="t" r="r" b="b"/>
              <a:pathLst>
                <a:path w="7019925" h="2689860">
                  <a:moveTo>
                    <a:pt x="7019861" y="95288"/>
                  </a:moveTo>
                  <a:lnTo>
                    <a:pt x="6919036" y="138772"/>
                  </a:lnTo>
                  <a:lnTo>
                    <a:pt x="6916801" y="144373"/>
                  </a:lnTo>
                  <a:lnTo>
                    <a:pt x="6920966" y="154038"/>
                  </a:lnTo>
                  <a:lnTo>
                    <a:pt x="6926580" y="156260"/>
                  </a:lnTo>
                  <a:lnTo>
                    <a:pt x="6980060" y="133197"/>
                  </a:lnTo>
                  <a:lnTo>
                    <a:pt x="5122113" y="2651849"/>
                  </a:lnTo>
                  <a:lnTo>
                    <a:pt x="5146459" y="86664"/>
                  </a:lnTo>
                  <a:lnTo>
                    <a:pt x="5175326" y="137248"/>
                  </a:lnTo>
                  <a:lnTo>
                    <a:pt x="5181143" y="138836"/>
                  </a:lnTo>
                  <a:lnTo>
                    <a:pt x="5190287" y="133616"/>
                  </a:lnTo>
                  <a:lnTo>
                    <a:pt x="5191874" y="127800"/>
                  </a:lnTo>
                  <a:lnTo>
                    <a:pt x="5148186" y="51257"/>
                  </a:lnTo>
                  <a:lnTo>
                    <a:pt x="5137455" y="32435"/>
                  </a:lnTo>
                  <a:lnTo>
                    <a:pt x="5081219" y="126758"/>
                  </a:lnTo>
                  <a:lnTo>
                    <a:pt x="5082705" y="132600"/>
                  </a:lnTo>
                  <a:lnTo>
                    <a:pt x="5091735" y="137985"/>
                  </a:lnTo>
                  <a:lnTo>
                    <a:pt x="5097589" y="136512"/>
                  </a:lnTo>
                  <a:lnTo>
                    <a:pt x="5127409" y="86474"/>
                  </a:lnTo>
                  <a:lnTo>
                    <a:pt x="5103012" y="2656471"/>
                  </a:lnTo>
                  <a:lnTo>
                    <a:pt x="2787878" y="60413"/>
                  </a:lnTo>
                  <a:lnTo>
                    <a:pt x="2843263" y="78422"/>
                  </a:lnTo>
                  <a:lnTo>
                    <a:pt x="2848648" y="75692"/>
                  </a:lnTo>
                  <a:lnTo>
                    <a:pt x="2851899" y="65684"/>
                  </a:lnTo>
                  <a:lnTo>
                    <a:pt x="2849156" y="60312"/>
                  </a:lnTo>
                  <a:lnTo>
                    <a:pt x="2768612" y="34112"/>
                  </a:lnTo>
                  <a:lnTo>
                    <a:pt x="2744736" y="26352"/>
                  </a:lnTo>
                  <a:lnTo>
                    <a:pt x="2766568" y="133959"/>
                  </a:lnTo>
                  <a:lnTo>
                    <a:pt x="2771597" y="137287"/>
                  </a:lnTo>
                  <a:lnTo>
                    <a:pt x="2781909" y="135204"/>
                  </a:lnTo>
                  <a:lnTo>
                    <a:pt x="2785237" y="130175"/>
                  </a:lnTo>
                  <a:lnTo>
                    <a:pt x="2773654" y="73088"/>
                  </a:lnTo>
                  <a:lnTo>
                    <a:pt x="5070373" y="2648508"/>
                  </a:lnTo>
                  <a:lnTo>
                    <a:pt x="52387" y="21691"/>
                  </a:lnTo>
                  <a:lnTo>
                    <a:pt x="110566" y="19024"/>
                  </a:lnTo>
                  <a:lnTo>
                    <a:pt x="114630" y="14566"/>
                  </a:lnTo>
                  <a:lnTo>
                    <a:pt x="114211" y="5257"/>
                  </a:lnTo>
                  <a:lnTo>
                    <a:pt x="114147" y="4064"/>
                  </a:lnTo>
                  <a:lnTo>
                    <a:pt x="109702" y="0"/>
                  </a:lnTo>
                  <a:lnTo>
                    <a:pt x="0" y="5029"/>
                  </a:lnTo>
                  <a:lnTo>
                    <a:pt x="58381" y="98031"/>
                  </a:lnTo>
                  <a:lnTo>
                    <a:pt x="64249" y="99377"/>
                  </a:lnTo>
                  <a:lnTo>
                    <a:pt x="73164" y="93789"/>
                  </a:lnTo>
                  <a:lnTo>
                    <a:pt x="74510" y="87909"/>
                  </a:lnTo>
                  <a:lnTo>
                    <a:pt x="43548" y="38569"/>
                  </a:lnTo>
                  <a:lnTo>
                    <a:pt x="5107889" y="2689631"/>
                  </a:lnTo>
                  <a:lnTo>
                    <a:pt x="5112296" y="2681198"/>
                  </a:lnTo>
                  <a:lnTo>
                    <a:pt x="5119967" y="2686850"/>
                  </a:lnTo>
                  <a:lnTo>
                    <a:pt x="6995388" y="144500"/>
                  </a:lnTo>
                  <a:lnTo>
                    <a:pt x="6989140" y="202412"/>
                  </a:lnTo>
                  <a:lnTo>
                    <a:pt x="6992925" y="207111"/>
                  </a:lnTo>
                  <a:lnTo>
                    <a:pt x="7003377" y="208241"/>
                  </a:lnTo>
                  <a:lnTo>
                    <a:pt x="7008076" y="204457"/>
                  </a:lnTo>
                  <a:lnTo>
                    <a:pt x="7018833" y="104787"/>
                  </a:lnTo>
                  <a:lnTo>
                    <a:pt x="7019861" y="95288"/>
                  </a:lnTo>
                  <a:close/>
                </a:path>
              </a:pathLst>
            </a:custGeom>
            <a:solidFill>
              <a:srgbClr val="539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0374" y="2772282"/>
              <a:ext cx="1059179" cy="106070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92671" y="3800830"/>
              <a:ext cx="4927600" cy="2663825"/>
            </a:xfrm>
            <a:custGeom>
              <a:avLst/>
              <a:gdLst/>
              <a:ahLst/>
              <a:cxnLst/>
              <a:rect l="l" t="t" r="r" b="b"/>
              <a:pathLst>
                <a:path w="4927600" h="2663825">
                  <a:moveTo>
                    <a:pt x="4927333" y="32143"/>
                  </a:moveTo>
                  <a:lnTo>
                    <a:pt x="4817605" y="27927"/>
                  </a:lnTo>
                  <a:lnTo>
                    <a:pt x="4813173" y="32016"/>
                  </a:lnTo>
                  <a:lnTo>
                    <a:pt x="4812779" y="42532"/>
                  </a:lnTo>
                  <a:lnTo>
                    <a:pt x="4816868" y="46964"/>
                  </a:lnTo>
                  <a:lnTo>
                    <a:pt x="4875073" y="49199"/>
                  </a:lnTo>
                  <a:lnTo>
                    <a:pt x="74079" y="2607932"/>
                  </a:lnTo>
                  <a:lnTo>
                    <a:pt x="2991320" y="42900"/>
                  </a:lnTo>
                  <a:lnTo>
                    <a:pt x="2972917" y="98158"/>
                  </a:lnTo>
                  <a:lnTo>
                    <a:pt x="2975610" y="103555"/>
                  </a:lnTo>
                  <a:lnTo>
                    <a:pt x="2985592" y="106883"/>
                  </a:lnTo>
                  <a:lnTo>
                    <a:pt x="2990989" y="104178"/>
                  </a:lnTo>
                  <a:lnTo>
                    <a:pt x="3023895" y="5384"/>
                  </a:lnTo>
                  <a:lnTo>
                    <a:pt x="3025686" y="0"/>
                  </a:lnTo>
                  <a:lnTo>
                    <a:pt x="2917914" y="21082"/>
                  </a:lnTo>
                  <a:lnTo>
                    <a:pt x="2914548" y="26085"/>
                  </a:lnTo>
                  <a:lnTo>
                    <a:pt x="2916567" y="36410"/>
                  </a:lnTo>
                  <a:lnTo>
                    <a:pt x="2921571" y="39776"/>
                  </a:lnTo>
                  <a:lnTo>
                    <a:pt x="2978734" y="28587"/>
                  </a:lnTo>
                  <a:lnTo>
                    <a:pt x="0" y="2647683"/>
                  </a:lnTo>
                  <a:lnTo>
                    <a:pt x="6286" y="2654846"/>
                  </a:lnTo>
                  <a:lnTo>
                    <a:pt x="10769" y="2663240"/>
                  </a:lnTo>
                  <a:lnTo>
                    <a:pt x="4884026" y="66014"/>
                  </a:lnTo>
                  <a:lnTo>
                    <a:pt x="4853432" y="115570"/>
                  </a:lnTo>
                  <a:lnTo>
                    <a:pt x="4854829" y="121437"/>
                  </a:lnTo>
                  <a:lnTo>
                    <a:pt x="4863782" y="126961"/>
                  </a:lnTo>
                  <a:lnTo>
                    <a:pt x="4869650" y="125577"/>
                  </a:lnTo>
                  <a:lnTo>
                    <a:pt x="4927041" y="32613"/>
                  </a:lnTo>
                  <a:lnTo>
                    <a:pt x="4927333" y="32143"/>
                  </a:lnTo>
                  <a:close/>
                </a:path>
              </a:pathLst>
            </a:custGeom>
            <a:solidFill>
              <a:srgbClr val="539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0719" y="2886455"/>
              <a:ext cx="893064" cy="9144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326428" y="3845559"/>
            <a:ext cx="10293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0" dirty="0">
                <a:latin typeface="Arial"/>
                <a:cs typeface="Arial"/>
              </a:rPr>
              <a:t>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2056" y="2860904"/>
            <a:ext cx="1008887" cy="100888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655640" y="3821176"/>
            <a:ext cx="7156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85" dirty="0">
                <a:latin typeface="Arial"/>
                <a:cs typeface="Arial"/>
              </a:rPr>
              <a:t>kubectl</a:t>
            </a:r>
            <a:endParaRPr sz="1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6313" y="7324849"/>
            <a:ext cx="18351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00"/>
              </a:lnSpc>
            </a:pPr>
            <a:r>
              <a:rPr sz="1900" spc="-95" dirty="0">
                <a:latin typeface="Arial"/>
                <a:cs typeface="Arial"/>
              </a:rPr>
              <a:t>AWSCodePipeline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483" y="1452373"/>
            <a:ext cx="2774950" cy="1142365"/>
            <a:chOff x="824483" y="1452373"/>
            <a:chExt cx="2774950" cy="1142365"/>
          </a:xfrm>
        </p:grpSpPr>
        <p:sp>
          <p:nvSpPr>
            <p:cNvPr id="3" name="object 3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53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85542" y="1720786"/>
            <a:ext cx="10013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Source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5793" rIns="0" bIns="0" rtlCol="0">
            <a:spAutoFit/>
          </a:bodyPr>
          <a:lstStyle/>
          <a:p>
            <a:pPr marL="142938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5" dirty="0"/>
              <a:t> </a:t>
            </a:r>
            <a:r>
              <a:rPr sz="5200" dirty="0"/>
              <a:t>Developer </a:t>
            </a:r>
            <a:r>
              <a:rPr sz="5200" spc="-20" dirty="0"/>
              <a:t>Tools</a:t>
            </a:r>
            <a:r>
              <a:rPr sz="5200" dirty="0"/>
              <a:t> or Code</a:t>
            </a:r>
            <a:r>
              <a:rPr sz="5200" spc="10" dirty="0"/>
              <a:t> </a:t>
            </a:r>
            <a:r>
              <a:rPr sz="5200" spc="-10" dirty="0"/>
              <a:t>Services</a:t>
            </a:r>
            <a:endParaRPr sz="5200"/>
          </a:p>
        </p:txBody>
      </p:sp>
      <p:grpSp>
        <p:nvGrpSpPr>
          <p:cNvPr id="7" name="object 7"/>
          <p:cNvGrpSpPr/>
          <p:nvPr/>
        </p:nvGrpSpPr>
        <p:grpSpPr>
          <a:xfrm>
            <a:off x="3278123" y="1452373"/>
            <a:ext cx="2774950" cy="1142365"/>
            <a:chOff x="3278123" y="1452373"/>
            <a:chExt cx="2774950" cy="1142365"/>
          </a:xfrm>
        </p:grpSpPr>
        <p:sp>
          <p:nvSpPr>
            <p:cNvPr id="8" name="object 8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7173" y="147142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2221" y="1720786"/>
            <a:ext cx="73469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0" dirty="0">
                <a:latin typeface="Calibri Light"/>
                <a:cs typeface="Calibri Light"/>
              </a:rPr>
              <a:t>Build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01284" y="1437133"/>
            <a:ext cx="2774950" cy="1142365"/>
            <a:chOff x="5701284" y="1437133"/>
            <a:chExt cx="2774950" cy="1142365"/>
          </a:xfrm>
        </p:grpSpPr>
        <p:sp>
          <p:nvSpPr>
            <p:cNvPr id="12" name="object 12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033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14753" y="1745170"/>
            <a:ext cx="58928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455" dirty="0">
                <a:latin typeface="Calibri Light"/>
                <a:cs typeface="Calibri Light"/>
              </a:rPr>
              <a:t>T</a:t>
            </a:r>
            <a:r>
              <a:rPr sz="3100" b="0" spc="-165" dirty="0">
                <a:latin typeface="Calibri Light"/>
                <a:cs typeface="Calibri Light"/>
              </a:rPr>
              <a:t>e</a:t>
            </a:r>
            <a:r>
              <a:rPr sz="3100" b="0" spc="-215" dirty="0">
                <a:latin typeface="Calibri Light"/>
                <a:cs typeface="Calibri Light"/>
              </a:rPr>
              <a:t>s</a:t>
            </a:r>
            <a:r>
              <a:rPr sz="3100" b="0" spc="45" dirty="0">
                <a:latin typeface="Calibri Light"/>
                <a:cs typeface="Calibri Light"/>
              </a:rPr>
              <a:t>t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24443" y="1437133"/>
            <a:ext cx="2774950" cy="1142365"/>
            <a:chOff x="8124443" y="1437133"/>
            <a:chExt cx="2774950" cy="1142365"/>
          </a:xfrm>
        </p:grpSpPr>
        <p:sp>
          <p:nvSpPr>
            <p:cNvPr id="16" name="object 16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19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19" y="1103852"/>
                  </a:lnTo>
                  <a:lnTo>
                    <a:pt x="2736822" y="551925"/>
                  </a:lnTo>
                  <a:lnTo>
                    <a:pt x="2189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3493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79958" y="1714690"/>
            <a:ext cx="1026794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35" dirty="0">
                <a:latin typeface="Calibri Light"/>
                <a:cs typeface="Calibri Light"/>
              </a:rPr>
              <a:t>Deploy</a:t>
            </a:r>
            <a:endParaRPr sz="3100">
              <a:latin typeface="Calibri Light"/>
              <a:cs typeface="Calibri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532364" y="1437133"/>
            <a:ext cx="2774950" cy="1142365"/>
            <a:chOff x="10532364" y="1437133"/>
            <a:chExt cx="2774950" cy="1142365"/>
          </a:xfrm>
        </p:grpSpPr>
        <p:sp>
          <p:nvSpPr>
            <p:cNvPr id="20" name="object 20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2189124" y="0"/>
                  </a:moveTo>
                  <a:lnTo>
                    <a:pt x="0" y="0"/>
                  </a:lnTo>
                  <a:lnTo>
                    <a:pt x="547702" y="551925"/>
                  </a:lnTo>
                  <a:lnTo>
                    <a:pt x="0" y="1103852"/>
                  </a:lnTo>
                  <a:lnTo>
                    <a:pt x="2189124" y="1103852"/>
                  </a:lnTo>
                  <a:lnTo>
                    <a:pt x="2736824" y="551925"/>
                  </a:lnTo>
                  <a:lnTo>
                    <a:pt x="21891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51414" y="1456183"/>
              <a:ext cx="2736850" cy="1104265"/>
            </a:xfrm>
            <a:custGeom>
              <a:avLst/>
              <a:gdLst/>
              <a:ahLst/>
              <a:cxnLst/>
              <a:rect l="l" t="t" r="r" b="b"/>
              <a:pathLst>
                <a:path w="2736850" h="1104264">
                  <a:moveTo>
                    <a:pt x="0" y="0"/>
                  </a:moveTo>
                  <a:lnTo>
                    <a:pt x="2189119" y="0"/>
                  </a:lnTo>
                  <a:lnTo>
                    <a:pt x="2736822" y="551926"/>
                  </a:lnTo>
                  <a:lnTo>
                    <a:pt x="2189119" y="1103853"/>
                  </a:lnTo>
                  <a:lnTo>
                    <a:pt x="0" y="1103853"/>
                  </a:lnTo>
                  <a:lnTo>
                    <a:pt x="547702" y="55192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61388" y="1714690"/>
            <a:ext cx="11976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-145" dirty="0">
                <a:latin typeface="Calibri Light"/>
                <a:cs typeface="Calibri Light"/>
              </a:rPr>
              <a:t>Monitor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752" y="3863847"/>
            <a:ext cx="1707514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sz="1900" spc="-114" dirty="0">
                <a:latin typeface="Arial"/>
                <a:cs typeface="Arial"/>
              </a:rPr>
              <a:t>AWSCodeBuild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+ </a:t>
            </a:r>
            <a:r>
              <a:rPr sz="1900" spc="-25" dirty="0">
                <a:latin typeface="Arial"/>
                <a:cs typeface="Arial"/>
              </a:rPr>
              <a:t>Third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Party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2798064"/>
            <a:ext cx="1008887" cy="10088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51991" y="3842511"/>
            <a:ext cx="18110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AWSCodeCommit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2791966"/>
            <a:ext cx="987551" cy="987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56099" y="3842511"/>
            <a:ext cx="152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Arial"/>
                <a:cs typeface="Arial"/>
              </a:rPr>
              <a:t>AWSCodeBuild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6990" y="2791966"/>
            <a:ext cx="1008888" cy="100888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43533" y="4275187"/>
            <a:ext cx="12231370" cy="3035935"/>
            <a:chOff x="843533" y="4275187"/>
            <a:chExt cx="12231370" cy="3035935"/>
          </a:xfrm>
        </p:grpSpPr>
        <p:sp>
          <p:nvSpPr>
            <p:cNvPr id="30" name="object 30"/>
            <p:cNvSpPr/>
            <p:nvPr/>
          </p:nvSpPr>
          <p:spPr>
            <a:xfrm>
              <a:off x="843534" y="4275187"/>
              <a:ext cx="5069840" cy="1094740"/>
            </a:xfrm>
            <a:custGeom>
              <a:avLst/>
              <a:gdLst/>
              <a:ahLst/>
              <a:cxnLst/>
              <a:rect l="l" t="t" r="r" b="b"/>
              <a:pathLst>
                <a:path w="5069840" h="1094739">
                  <a:moveTo>
                    <a:pt x="4597301" y="0"/>
                  </a:moveTo>
                  <a:lnTo>
                    <a:pt x="4597301" y="273558"/>
                  </a:lnTo>
                  <a:lnTo>
                    <a:pt x="0" y="273558"/>
                  </a:lnTo>
                  <a:lnTo>
                    <a:pt x="0" y="820674"/>
                  </a:lnTo>
                  <a:lnTo>
                    <a:pt x="4597301" y="820674"/>
                  </a:lnTo>
                  <a:lnTo>
                    <a:pt x="4597301" y="1094233"/>
                  </a:lnTo>
                  <a:lnTo>
                    <a:pt x="5069257" y="547114"/>
                  </a:lnTo>
                  <a:lnTo>
                    <a:pt x="459730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888" y="4696636"/>
              <a:ext cx="2416562" cy="2518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43533" y="5336729"/>
              <a:ext cx="12231370" cy="1092835"/>
            </a:xfrm>
            <a:custGeom>
              <a:avLst/>
              <a:gdLst/>
              <a:ahLst/>
              <a:cxnLst/>
              <a:rect l="l" t="t" r="r" b="b"/>
              <a:pathLst>
                <a:path w="12231369" h="1092835">
                  <a:moveTo>
                    <a:pt x="11742700" y="0"/>
                  </a:moveTo>
                  <a:lnTo>
                    <a:pt x="11742700" y="273176"/>
                  </a:lnTo>
                  <a:lnTo>
                    <a:pt x="0" y="273176"/>
                  </a:lnTo>
                  <a:lnTo>
                    <a:pt x="0" y="819531"/>
                  </a:lnTo>
                  <a:lnTo>
                    <a:pt x="11742700" y="819531"/>
                  </a:lnTo>
                  <a:lnTo>
                    <a:pt x="11742700" y="1092709"/>
                  </a:lnTo>
                  <a:lnTo>
                    <a:pt x="12230760" y="546354"/>
                  </a:lnTo>
                  <a:lnTo>
                    <a:pt x="117427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8031" y="5737668"/>
              <a:ext cx="2950756" cy="2614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1487" y="6455664"/>
              <a:ext cx="854963" cy="8549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769" y="5740397"/>
              <a:ext cx="2445423" cy="26149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185511" y="3857751"/>
            <a:ext cx="17729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100"/>
              </a:spcBef>
            </a:pPr>
            <a:r>
              <a:rPr sz="1900" spc="-105" dirty="0">
                <a:latin typeface="Arial"/>
                <a:cs typeface="Arial"/>
              </a:rPr>
              <a:t>AWS</a:t>
            </a:r>
            <a:r>
              <a:rPr sz="1900" spc="-23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CloudWatch </a:t>
            </a:r>
            <a:r>
              <a:rPr sz="1900" spc="-90" dirty="0">
                <a:latin typeface="Arial"/>
                <a:cs typeface="Arial"/>
              </a:rPr>
              <a:t>Container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Insights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90374" y="2772282"/>
            <a:ext cx="1059179" cy="106070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70719" y="2886455"/>
            <a:ext cx="893064" cy="9144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326428" y="3845559"/>
            <a:ext cx="10293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0" dirty="0">
                <a:latin typeface="Arial"/>
                <a:cs typeface="Arial"/>
              </a:rPr>
              <a:t>CodeBuild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2056" y="2860904"/>
            <a:ext cx="1008887" cy="100888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9655640" y="3821176"/>
            <a:ext cx="7156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85" dirty="0">
                <a:latin typeface="Arial"/>
                <a:cs typeface="Arial"/>
              </a:rPr>
              <a:t>kubectl</a:t>
            </a:r>
            <a:endParaRPr sz="1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76313" y="7324849"/>
            <a:ext cx="18351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00"/>
              </a:lnSpc>
            </a:pPr>
            <a:r>
              <a:rPr sz="1900" spc="-95" dirty="0">
                <a:latin typeface="Arial"/>
                <a:cs typeface="Arial"/>
              </a:rPr>
              <a:t>AWSCodePipeline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233" y="3614300"/>
            <a:ext cx="5062855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00" dirty="0"/>
              <a:t> </a:t>
            </a:r>
            <a:r>
              <a:rPr spc="-10" dirty="0"/>
              <a:t>CodeCommit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9288" y="1289303"/>
            <a:ext cx="5318759" cy="5318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95195"/>
            <a:ext cx="11988165" cy="40398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0" dirty="0">
                <a:solidFill>
                  <a:srgbClr val="0070C0"/>
                </a:solidFill>
                <a:latin typeface="Calibri"/>
                <a:cs typeface="Calibri"/>
              </a:rPr>
              <a:t>Version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Control</a:t>
            </a:r>
            <a:r>
              <a:rPr sz="3400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hosted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by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AWS</a:t>
            </a:r>
            <a:endParaRPr sz="3400">
              <a:latin typeface="Calibri"/>
              <a:cs typeface="Calibri"/>
            </a:endParaRPr>
          </a:p>
          <a:p>
            <a:pPr marL="286385" marR="317500" indent="-274320">
              <a:lnSpc>
                <a:spcPts val="3700"/>
              </a:lnSpc>
              <a:spcBef>
                <a:spcPts val="116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privately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store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manage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documents,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source</a:t>
            </a:r>
            <a:r>
              <a:rPr sz="3400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code</a:t>
            </a:r>
            <a:r>
              <a:rPr sz="3400" dirty="0">
                <a:latin typeface="Calibri"/>
                <a:cs typeface="Calibri"/>
              </a:rPr>
              <a:t>,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and </a:t>
            </a:r>
            <a:r>
              <a:rPr sz="3400" dirty="0">
                <a:latin typeface="Calibri"/>
                <a:cs typeface="Calibri"/>
              </a:rPr>
              <a:t>binary</a:t>
            </a:r>
            <a:r>
              <a:rPr sz="3400" spc="-10" dirty="0">
                <a:latin typeface="Calibri"/>
                <a:cs typeface="Calibri"/>
              </a:rPr>
              <a:t> files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Secure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&amp;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highly</a:t>
            </a:r>
            <a:r>
              <a:rPr sz="34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scalable</a:t>
            </a:r>
            <a:endParaRPr sz="3400">
              <a:latin typeface="Calibri"/>
              <a:cs typeface="Calibri"/>
            </a:endParaRPr>
          </a:p>
          <a:p>
            <a:pPr marL="286385" marR="347980" indent="-274320">
              <a:lnSpc>
                <a:spcPts val="3600"/>
              </a:lnSpc>
              <a:spcBef>
                <a:spcPts val="133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Supports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standard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functionality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Git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(CodeCommit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supports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Git </a:t>
            </a:r>
            <a:r>
              <a:rPr sz="3400" dirty="0">
                <a:latin typeface="Calibri"/>
                <a:cs typeface="Calibri"/>
              </a:rPr>
              <a:t>versions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1.7.9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later.)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Uses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static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user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name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password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addition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standard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SSH..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8673" rIns="0" bIns="0" rtlCol="0">
            <a:spAutoFit/>
          </a:bodyPr>
          <a:lstStyle/>
          <a:p>
            <a:pPr marL="219519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AWS</a:t>
            </a:r>
            <a:r>
              <a:rPr sz="5200" spc="80" dirty="0"/>
              <a:t> </a:t>
            </a:r>
            <a:r>
              <a:rPr sz="5200" dirty="0"/>
              <a:t>CodeCommit</a:t>
            </a:r>
            <a:r>
              <a:rPr sz="5200" spc="75" dirty="0"/>
              <a:t> </a:t>
            </a:r>
            <a:r>
              <a:rPr sz="5200" dirty="0"/>
              <a:t>-</a:t>
            </a:r>
            <a:r>
              <a:rPr sz="5200" spc="80" dirty="0"/>
              <a:t> </a:t>
            </a:r>
            <a:r>
              <a:rPr sz="5200" spc="-10" dirty="0"/>
              <a:t>Introduction</a:t>
            </a:r>
            <a:endParaRPr sz="52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3977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CodeCommit</a:t>
            </a:r>
            <a:r>
              <a:rPr sz="5200" spc="105" dirty="0"/>
              <a:t> </a:t>
            </a:r>
            <a:r>
              <a:rPr sz="5200" dirty="0"/>
              <a:t>–</a:t>
            </a:r>
            <a:r>
              <a:rPr sz="5200" spc="95" dirty="0"/>
              <a:t> </a:t>
            </a:r>
            <a:r>
              <a:rPr sz="5200" dirty="0"/>
              <a:t>Integration</a:t>
            </a:r>
            <a:r>
              <a:rPr sz="5200" spc="100" dirty="0"/>
              <a:t> </a:t>
            </a:r>
            <a:r>
              <a:rPr sz="5200" dirty="0"/>
              <a:t>with</a:t>
            </a:r>
            <a:r>
              <a:rPr sz="5200" spc="95" dirty="0"/>
              <a:t> </a:t>
            </a:r>
            <a:r>
              <a:rPr sz="5200" dirty="0"/>
              <a:t>AWS</a:t>
            </a:r>
            <a:r>
              <a:rPr sz="5200" spc="95" dirty="0"/>
              <a:t> </a:t>
            </a:r>
            <a:r>
              <a:rPr sz="5200" spc="-10" dirty="0"/>
              <a:t>Services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7831089" y="4282440"/>
            <a:ext cx="161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5104" y="1956816"/>
            <a:ext cx="10652760" cy="5218430"/>
            <a:chOff x="1975104" y="1956816"/>
            <a:chExt cx="10652760" cy="5218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3032" y="4020311"/>
              <a:ext cx="856487" cy="856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5104" y="1984248"/>
              <a:ext cx="856488" cy="8564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2568" y="1965960"/>
              <a:ext cx="856488" cy="8564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424" y="1965960"/>
              <a:ext cx="856487" cy="8564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7056" y="1965960"/>
              <a:ext cx="856488" cy="856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7399" y="1956816"/>
              <a:ext cx="856488" cy="856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1168" y="1984248"/>
              <a:ext cx="856487" cy="8564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9592" y="6318504"/>
              <a:ext cx="856488" cy="856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6512" y="6318504"/>
              <a:ext cx="856488" cy="8564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887" y="6318504"/>
              <a:ext cx="856488" cy="8564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1375" y="6275831"/>
              <a:ext cx="856487" cy="8564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70157" y="1636776"/>
            <a:ext cx="12674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CodeStar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16530" y="1636776"/>
            <a:ext cx="13633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CodeBuild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96598" y="1636776"/>
            <a:ext cx="16192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CodePipeline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71670" y="1636776"/>
            <a:ext cx="10877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Cloud9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33328" y="1636776"/>
            <a:ext cx="11455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Amplify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20334" y="1636776"/>
            <a:ext cx="1877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CloudFormation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85486" y="7193280"/>
            <a:ext cx="18307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CloudWatch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81553" y="7239000"/>
            <a:ext cx="13392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CloudTrail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3314" y="7193280"/>
            <a:ext cx="4083685" cy="4800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710565" marR="30480" indent="-672465">
              <a:lnSpc>
                <a:spcPct val="75300"/>
              </a:lnSpc>
              <a:spcBef>
                <a:spcPts val="600"/>
              </a:spcBef>
              <a:tabLst>
                <a:tab pos="2160905" algn="l"/>
              </a:tabLst>
            </a:pPr>
            <a:r>
              <a:rPr sz="2550" spc="-15" baseline="16339" dirty="0">
                <a:latin typeface="Calibri"/>
                <a:cs typeface="Calibri"/>
              </a:rPr>
              <a:t>AWS</a:t>
            </a:r>
            <a:r>
              <a:rPr sz="2550" spc="-120" baseline="16339" dirty="0">
                <a:latin typeface="Calibri"/>
                <a:cs typeface="Calibri"/>
              </a:rPr>
              <a:t> </a:t>
            </a:r>
            <a:r>
              <a:rPr sz="2550" baseline="16339" dirty="0">
                <a:latin typeface="Calibri"/>
                <a:cs typeface="Calibri"/>
              </a:rPr>
              <a:t>Key</a:t>
            </a:r>
            <a:r>
              <a:rPr sz="2550" spc="-112" baseline="16339" dirty="0">
                <a:latin typeface="Calibri"/>
                <a:cs typeface="Calibri"/>
              </a:rPr>
              <a:t> </a:t>
            </a:r>
            <a:r>
              <a:rPr sz="2550" spc="-15" baseline="16339" dirty="0">
                <a:latin typeface="Calibri"/>
                <a:cs typeface="Calibri"/>
              </a:rPr>
              <a:t>Management</a:t>
            </a:r>
            <a:r>
              <a:rPr sz="2550" baseline="16339" dirty="0">
                <a:latin typeface="Calibri"/>
                <a:cs typeface="Calibri"/>
              </a:rPr>
              <a:t>	</a:t>
            </a: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Elastic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Beanstalk </a:t>
            </a:r>
            <a:r>
              <a:rPr sz="1700" spc="-10" dirty="0"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56332" y="7126223"/>
            <a:ext cx="2391410" cy="541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87730" marR="5080" indent="-875665">
              <a:lnSpc>
                <a:spcPts val="2020"/>
              </a:lnSpc>
              <a:spcBef>
                <a:spcPts val="180"/>
              </a:spcBef>
            </a:pPr>
            <a:r>
              <a:rPr sz="1700" b="0" spc="-10" dirty="0">
                <a:latin typeface="Calibri Light"/>
                <a:cs typeface="Calibri Light"/>
              </a:rPr>
              <a:t>Amazon</a:t>
            </a:r>
            <a:r>
              <a:rPr sz="1700" b="0" spc="-70" dirty="0">
                <a:latin typeface="Calibri Light"/>
                <a:cs typeface="Calibri Light"/>
              </a:rPr>
              <a:t> </a:t>
            </a:r>
            <a:r>
              <a:rPr sz="1700" b="0" dirty="0">
                <a:latin typeface="Calibri Light"/>
                <a:cs typeface="Calibri Light"/>
              </a:rPr>
              <a:t>Simple</a:t>
            </a:r>
            <a:r>
              <a:rPr sz="1700" b="0" spc="-65" dirty="0">
                <a:latin typeface="Calibri Light"/>
                <a:cs typeface="Calibri Light"/>
              </a:rPr>
              <a:t> </a:t>
            </a:r>
            <a:r>
              <a:rPr sz="1700" b="0" spc="-20" dirty="0">
                <a:latin typeface="Calibri Light"/>
                <a:cs typeface="Calibri Light"/>
              </a:rPr>
              <a:t>Notification </a:t>
            </a:r>
            <a:r>
              <a:rPr sz="1700" b="0" spc="-10" dirty="0">
                <a:latin typeface="Calibri Light"/>
                <a:cs typeface="Calibri Light"/>
              </a:rPr>
              <a:t>Service</a:t>
            </a:r>
            <a:endParaRPr sz="1700">
              <a:latin typeface="Calibri Light"/>
              <a:cs typeface="Calibri Ligh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03137" y="2799543"/>
            <a:ext cx="9797415" cy="4375785"/>
            <a:chOff x="2403137" y="2799543"/>
            <a:chExt cx="9797415" cy="4375785"/>
          </a:xfrm>
        </p:grpSpPr>
        <p:sp>
          <p:nvSpPr>
            <p:cNvPr id="27" name="object 27"/>
            <p:cNvSpPr/>
            <p:nvPr/>
          </p:nvSpPr>
          <p:spPr>
            <a:xfrm>
              <a:off x="2403132" y="2799549"/>
              <a:ext cx="9655810" cy="1250315"/>
            </a:xfrm>
            <a:custGeom>
              <a:avLst/>
              <a:gdLst/>
              <a:ahLst/>
              <a:cxnLst/>
              <a:rect l="l" t="t" r="r" b="b"/>
              <a:pathLst>
                <a:path w="9655810" h="1250314">
                  <a:moveTo>
                    <a:pt x="9655467" y="41173"/>
                  </a:moveTo>
                  <a:lnTo>
                    <a:pt x="9647530" y="38798"/>
                  </a:lnTo>
                  <a:lnTo>
                    <a:pt x="9647530" y="47955"/>
                  </a:lnTo>
                  <a:lnTo>
                    <a:pt x="9644901" y="47955"/>
                  </a:lnTo>
                  <a:lnTo>
                    <a:pt x="9634639" y="47955"/>
                  </a:lnTo>
                  <a:lnTo>
                    <a:pt x="9637077" y="45605"/>
                  </a:lnTo>
                  <a:lnTo>
                    <a:pt x="9644329" y="45605"/>
                  </a:lnTo>
                  <a:lnTo>
                    <a:pt x="9646958" y="45605"/>
                  </a:lnTo>
                  <a:lnTo>
                    <a:pt x="9647530" y="47955"/>
                  </a:lnTo>
                  <a:lnTo>
                    <a:pt x="9647530" y="38798"/>
                  </a:lnTo>
                  <a:lnTo>
                    <a:pt x="9647288" y="38722"/>
                  </a:lnTo>
                  <a:lnTo>
                    <a:pt x="9560636" y="12712"/>
                  </a:lnTo>
                  <a:lnTo>
                    <a:pt x="9557969" y="14135"/>
                  </a:lnTo>
                  <a:lnTo>
                    <a:pt x="9556458" y="19177"/>
                  </a:lnTo>
                  <a:lnTo>
                    <a:pt x="9557893" y="21831"/>
                  </a:lnTo>
                  <a:lnTo>
                    <a:pt x="9628035" y="42887"/>
                  </a:lnTo>
                  <a:lnTo>
                    <a:pt x="4816564" y="1202359"/>
                  </a:lnTo>
                  <a:lnTo>
                    <a:pt x="7679080" y="28384"/>
                  </a:lnTo>
                  <a:lnTo>
                    <a:pt x="7634554" y="86525"/>
                  </a:lnTo>
                  <a:lnTo>
                    <a:pt x="7634948" y="89509"/>
                  </a:lnTo>
                  <a:lnTo>
                    <a:pt x="7639126" y="92710"/>
                  </a:lnTo>
                  <a:lnTo>
                    <a:pt x="7642123" y="92316"/>
                  </a:lnTo>
                  <a:lnTo>
                    <a:pt x="7702321" y="13703"/>
                  </a:lnTo>
                  <a:lnTo>
                    <a:pt x="7696632" y="12915"/>
                  </a:lnTo>
                  <a:lnTo>
                    <a:pt x="7604252" y="0"/>
                  </a:lnTo>
                  <a:lnTo>
                    <a:pt x="7601852" y="1816"/>
                  </a:lnTo>
                  <a:lnTo>
                    <a:pt x="7601128" y="7023"/>
                  </a:lnTo>
                  <a:lnTo>
                    <a:pt x="7602944" y="9436"/>
                  </a:lnTo>
                  <a:lnTo>
                    <a:pt x="7675461" y="19570"/>
                  </a:lnTo>
                  <a:lnTo>
                    <a:pt x="4848974" y="1178775"/>
                  </a:lnTo>
                  <a:lnTo>
                    <a:pt x="4848695" y="1178052"/>
                  </a:lnTo>
                  <a:lnTo>
                    <a:pt x="4845939" y="1176832"/>
                  </a:lnTo>
                  <a:lnTo>
                    <a:pt x="4798161" y="1195412"/>
                  </a:lnTo>
                  <a:lnTo>
                    <a:pt x="4835156" y="1159929"/>
                  </a:lnTo>
                  <a:lnTo>
                    <a:pt x="4835220" y="1156919"/>
                  </a:lnTo>
                  <a:lnTo>
                    <a:pt x="4831575" y="1153121"/>
                  </a:lnTo>
                  <a:lnTo>
                    <a:pt x="4828565" y="1153058"/>
                  </a:lnTo>
                  <a:lnTo>
                    <a:pt x="4802276" y="1178267"/>
                  </a:lnTo>
                  <a:lnTo>
                    <a:pt x="4824869" y="1148778"/>
                  </a:lnTo>
                  <a:lnTo>
                    <a:pt x="4824476" y="1145781"/>
                  </a:lnTo>
                  <a:lnTo>
                    <a:pt x="4823853" y="1145311"/>
                  </a:lnTo>
                  <a:lnTo>
                    <a:pt x="5698452" y="45351"/>
                  </a:lnTo>
                  <a:lnTo>
                    <a:pt x="5687961" y="117830"/>
                  </a:lnTo>
                  <a:lnTo>
                    <a:pt x="5689765" y="120243"/>
                  </a:lnTo>
                  <a:lnTo>
                    <a:pt x="5694972" y="120992"/>
                  </a:lnTo>
                  <a:lnTo>
                    <a:pt x="5697385" y="119189"/>
                  </a:lnTo>
                  <a:lnTo>
                    <a:pt x="5710923" y="25628"/>
                  </a:lnTo>
                  <a:lnTo>
                    <a:pt x="5711571" y="21196"/>
                  </a:lnTo>
                  <a:lnTo>
                    <a:pt x="5619293" y="57086"/>
                  </a:lnTo>
                  <a:lnTo>
                    <a:pt x="5618073" y="59855"/>
                  </a:lnTo>
                  <a:lnTo>
                    <a:pt x="5619978" y="64757"/>
                  </a:lnTo>
                  <a:lnTo>
                    <a:pt x="5622747" y="65963"/>
                  </a:lnTo>
                  <a:lnTo>
                    <a:pt x="5690997" y="39420"/>
                  </a:lnTo>
                  <a:lnTo>
                    <a:pt x="4770234" y="1197457"/>
                  </a:lnTo>
                  <a:lnTo>
                    <a:pt x="4780724" y="1124978"/>
                  </a:lnTo>
                  <a:lnTo>
                    <a:pt x="4778908" y="1122565"/>
                  </a:lnTo>
                  <a:lnTo>
                    <a:pt x="4773714" y="1121803"/>
                  </a:lnTo>
                  <a:lnTo>
                    <a:pt x="4771288" y="1123607"/>
                  </a:lnTo>
                  <a:lnTo>
                    <a:pt x="4757115" y="1221574"/>
                  </a:lnTo>
                  <a:lnTo>
                    <a:pt x="4756366" y="1217650"/>
                  </a:lnTo>
                  <a:lnTo>
                    <a:pt x="4738167" y="1124419"/>
                  </a:lnTo>
                  <a:lnTo>
                    <a:pt x="4735665" y="1122743"/>
                  </a:lnTo>
                  <a:lnTo>
                    <a:pt x="4730508" y="1123746"/>
                  </a:lnTo>
                  <a:lnTo>
                    <a:pt x="4728819" y="1126248"/>
                  </a:lnTo>
                  <a:lnTo>
                    <a:pt x="4742853" y="1198130"/>
                  </a:lnTo>
                  <a:lnTo>
                    <a:pt x="4712360" y="1163434"/>
                  </a:lnTo>
                  <a:lnTo>
                    <a:pt x="4696739" y="1143139"/>
                  </a:lnTo>
                  <a:lnTo>
                    <a:pt x="4694250" y="1142834"/>
                  </a:lnTo>
                  <a:lnTo>
                    <a:pt x="3723817" y="38392"/>
                  </a:lnTo>
                  <a:lnTo>
                    <a:pt x="3793286" y="61544"/>
                  </a:lnTo>
                  <a:lnTo>
                    <a:pt x="3795992" y="60198"/>
                  </a:lnTo>
                  <a:lnTo>
                    <a:pt x="3797655" y="55206"/>
                  </a:lnTo>
                  <a:lnTo>
                    <a:pt x="3796296" y="52514"/>
                  </a:lnTo>
                  <a:lnTo>
                    <a:pt x="3714140" y="25120"/>
                  </a:lnTo>
                  <a:lnTo>
                    <a:pt x="3702367" y="21196"/>
                  </a:lnTo>
                  <a:lnTo>
                    <a:pt x="3721354" y="118376"/>
                  </a:lnTo>
                  <a:lnTo>
                    <a:pt x="3723856" y="120053"/>
                  </a:lnTo>
                  <a:lnTo>
                    <a:pt x="3729012" y="119049"/>
                  </a:lnTo>
                  <a:lnTo>
                    <a:pt x="3730701" y="116547"/>
                  </a:lnTo>
                  <a:lnTo>
                    <a:pt x="3716667" y="44678"/>
                  </a:lnTo>
                  <a:lnTo>
                    <a:pt x="4705045" y="1169555"/>
                  </a:lnTo>
                  <a:lnTo>
                    <a:pt x="4709236" y="1175004"/>
                  </a:lnTo>
                  <a:lnTo>
                    <a:pt x="4686185" y="1152550"/>
                  </a:lnTo>
                  <a:lnTo>
                    <a:pt x="4683163" y="1152601"/>
                  </a:lnTo>
                  <a:lnTo>
                    <a:pt x="4679493" y="1156360"/>
                  </a:lnTo>
                  <a:lnTo>
                    <a:pt x="4679543" y="1159383"/>
                  </a:lnTo>
                  <a:lnTo>
                    <a:pt x="4720679" y="1199413"/>
                  </a:lnTo>
                  <a:lnTo>
                    <a:pt x="4690732" y="1189431"/>
                  </a:lnTo>
                  <a:lnTo>
                    <a:pt x="1834730" y="27000"/>
                  </a:lnTo>
                  <a:lnTo>
                    <a:pt x="1881162" y="20383"/>
                  </a:lnTo>
                  <a:lnTo>
                    <a:pt x="1907222" y="16662"/>
                  </a:lnTo>
                  <a:lnTo>
                    <a:pt x="1909038" y="14262"/>
                  </a:lnTo>
                  <a:lnTo>
                    <a:pt x="1908289" y="9042"/>
                  </a:lnTo>
                  <a:lnTo>
                    <a:pt x="1905889" y="7239"/>
                  </a:lnTo>
                  <a:lnTo>
                    <a:pt x="1807857" y="21209"/>
                  </a:lnTo>
                  <a:lnTo>
                    <a:pt x="1868271" y="99656"/>
                  </a:lnTo>
                  <a:lnTo>
                    <a:pt x="1871256" y="100037"/>
                  </a:lnTo>
                  <a:lnTo>
                    <a:pt x="1875421" y="96837"/>
                  </a:lnTo>
                  <a:lnTo>
                    <a:pt x="1875815" y="93840"/>
                  </a:lnTo>
                  <a:lnTo>
                    <a:pt x="1831136" y="35814"/>
                  </a:lnTo>
                  <a:lnTo>
                    <a:pt x="4662081" y="1188046"/>
                  </a:lnTo>
                  <a:lnTo>
                    <a:pt x="4663211" y="1190282"/>
                  </a:lnTo>
                  <a:lnTo>
                    <a:pt x="4687532" y="1198410"/>
                  </a:lnTo>
                  <a:lnTo>
                    <a:pt x="4693869" y="1200988"/>
                  </a:lnTo>
                  <a:lnTo>
                    <a:pt x="27419" y="41668"/>
                  </a:lnTo>
                  <a:lnTo>
                    <a:pt x="41973" y="37401"/>
                  </a:lnTo>
                  <a:lnTo>
                    <a:pt x="97701" y="21107"/>
                  </a:lnTo>
                  <a:lnTo>
                    <a:pt x="99148" y="18465"/>
                  </a:lnTo>
                  <a:lnTo>
                    <a:pt x="97675" y="13411"/>
                  </a:lnTo>
                  <a:lnTo>
                    <a:pt x="95034" y="11963"/>
                  </a:lnTo>
                  <a:lnTo>
                    <a:pt x="0" y="39763"/>
                  </a:lnTo>
                  <a:lnTo>
                    <a:pt x="70967" y="108800"/>
                  </a:lnTo>
                  <a:lnTo>
                    <a:pt x="73990" y="108762"/>
                  </a:lnTo>
                  <a:lnTo>
                    <a:pt x="77660" y="104990"/>
                  </a:lnTo>
                  <a:lnTo>
                    <a:pt x="77609" y="101968"/>
                  </a:lnTo>
                  <a:lnTo>
                    <a:pt x="25120" y="50914"/>
                  </a:lnTo>
                  <a:lnTo>
                    <a:pt x="4719993" y="1217269"/>
                  </a:lnTo>
                  <a:lnTo>
                    <a:pt x="4657788" y="1226134"/>
                  </a:lnTo>
                  <a:lnTo>
                    <a:pt x="4655972" y="1228547"/>
                  </a:lnTo>
                  <a:lnTo>
                    <a:pt x="4656721" y="1233754"/>
                  </a:lnTo>
                  <a:lnTo>
                    <a:pt x="4659134" y="1235557"/>
                  </a:lnTo>
                  <a:lnTo>
                    <a:pt x="4690973" y="1231023"/>
                  </a:lnTo>
                  <a:lnTo>
                    <a:pt x="4659452" y="1240243"/>
                  </a:lnTo>
                  <a:lnTo>
                    <a:pt x="4658004" y="1242898"/>
                  </a:lnTo>
                  <a:lnTo>
                    <a:pt x="4659477" y="1247940"/>
                  </a:lnTo>
                  <a:lnTo>
                    <a:pt x="4662119" y="1249387"/>
                  </a:lnTo>
                  <a:lnTo>
                    <a:pt x="4748911" y="1224000"/>
                  </a:lnTo>
                  <a:lnTo>
                    <a:pt x="4757077" y="1221613"/>
                  </a:lnTo>
                  <a:lnTo>
                    <a:pt x="4757229" y="1221638"/>
                  </a:lnTo>
                  <a:lnTo>
                    <a:pt x="4851933" y="1250061"/>
                  </a:lnTo>
                  <a:lnTo>
                    <a:pt x="4854600" y="1248625"/>
                  </a:lnTo>
                  <a:lnTo>
                    <a:pt x="4856111" y="1243584"/>
                  </a:lnTo>
                  <a:lnTo>
                    <a:pt x="4854676" y="1240929"/>
                  </a:lnTo>
                  <a:lnTo>
                    <a:pt x="4819205" y="1230287"/>
                  </a:lnTo>
                  <a:lnTo>
                    <a:pt x="4855172" y="1235303"/>
                  </a:lnTo>
                  <a:lnTo>
                    <a:pt x="4857572" y="1233487"/>
                  </a:lnTo>
                  <a:lnTo>
                    <a:pt x="4858309" y="1228280"/>
                  </a:lnTo>
                  <a:lnTo>
                    <a:pt x="4856480" y="1225867"/>
                  </a:lnTo>
                  <a:lnTo>
                    <a:pt x="4831600" y="1222387"/>
                  </a:lnTo>
                  <a:lnTo>
                    <a:pt x="4795228" y="1217307"/>
                  </a:lnTo>
                  <a:lnTo>
                    <a:pt x="9630258" y="52146"/>
                  </a:lnTo>
                  <a:lnTo>
                    <a:pt x="9577413" y="102831"/>
                  </a:lnTo>
                  <a:lnTo>
                    <a:pt x="9577349" y="105854"/>
                  </a:lnTo>
                  <a:lnTo>
                    <a:pt x="9580994" y="109651"/>
                  </a:lnTo>
                  <a:lnTo>
                    <a:pt x="9584004" y="109715"/>
                  </a:lnTo>
                  <a:lnTo>
                    <a:pt x="9655467" y="41173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544" y="6318503"/>
              <a:ext cx="856487" cy="8564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56572" y="4849418"/>
              <a:ext cx="8943975" cy="1488440"/>
            </a:xfrm>
            <a:custGeom>
              <a:avLst/>
              <a:gdLst/>
              <a:ahLst/>
              <a:cxnLst/>
              <a:rect l="l" t="t" r="r" b="b"/>
              <a:pathLst>
                <a:path w="8943975" h="1488439">
                  <a:moveTo>
                    <a:pt x="8943746" y="1426768"/>
                  </a:moveTo>
                  <a:lnTo>
                    <a:pt x="8874709" y="1355788"/>
                  </a:lnTo>
                  <a:lnTo>
                    <a:pt x="8871699" y="1355737"/>
                  </a:lnTo>
                  <a:lnTo>
                    <a:pt x="8867927" y="1359408"/>
                  </a:lnTo>
                  <a:lnTo>
                    <a:pt x="8867889" y="1362417"/>
                  </a:lnTo>
                  <a:lnTo>
                    <a:pt x="8918943" y="1414919"/>
                  </a:lnTo>
                  <a:lnTo>
                    <a:pt x="3943680" y="31343"/>
                  </a:lnTo>
                  <a:lnTo>
                    <a:pt x="4003129" y="26327"/>
                  </a:lnTo>
                  <a:lnTo>
                    <a:pt x="4004348" y="24892"/>
                  </a:lnTo>
                  <a:lnTo>
                    <a:pt x="4005084" y="24028"/>
                  </a:lnTo>
                  <a:lnTo>
                    <a:pt x="4004640" y="18783"/>
                  </a:lnTo>
                  <a:lnTo>
                    <a:pt x="4002328" y="16840"/>
                  </a:lnTo>
                  <a:lnTo>
                    <a:pt x="3958844" y="20510"/>
                  </a:lnTo>
                  <a:lnTo>
                    <a:pt x="4001846" y="9207"/>
                  </a:lnTo>
                  <a:lnTo>
                    <a:pt x="4003370" y="6604"/>
                  </a:lnTo>
                  <a:lnTo>
                    <a:pt x="4002036" y="1524"/>
                  </a:lnTo>
                  <a:lnTo>
                    <a:pt x="3999433" y="0"/>
                  </a:lnTo>
                  <a:lnTo>
                    <a:pt x="3903688" y="25146"/>
                  </a:lnTo>
                  <a:lnTo>
                    <a:pt x="3897084" y="23990"/>
                  </a:lnTo>
                  <a:lnTo>
                    <a:pt x="3806177" y="8077"/>
                  </a:lnTo>
                  <a:lnTo>
                    <a:pt x="3803713" y="9817"/>
                  </a:lnTo>
                  <a:lnTo>
                    <a:pt x="3802811" y="14998"/>
                  </a:lnTo>
                  <a:lnTo>
                    <a:pt x="3804539" y="17462"/>
                  </a:lnTo>
                  <a:lnTo>
                    <a:pt x="3876675" y="30086"/>
                  </a:lnTo>
                  <a:lnTo>
                    <a:pt x="23723" y="1457452"/>
                  </a:lnTo>
                  <a:lnTo>
                    <a:pt x="70218" y="1400873"/>
                  </a:lnTo>
                  <a:lnTo>
                    <a:pt x="69926" y="1397876"/>
                  </a:lnTo>
                  <a:lnTo>
                    <a:pt x="65862" y="1394536"/>
                  </a:lnTo>
                  <a:lnTo>
                    <a:pt x="62865" y="1394828"/>
                  </a:lnTo>
                  <a:lnTo>
                    <a:pt x="0" y="1471320"/>
                  </a:lnTo>
                  <a:lnTo>
                    <a:pt x="97523" y="1488389"/>
                  </a:lnTo>
                  <a:lnTo>
                    <a:pt x="99999" y="1486662"/>
                  </a:lnTo>
                  <a:lnTo>
                    <a:pt x="100901" y="1481480"/>
                  </a:lnTo>
                  <a:lnTo>
                    <a:pt x="99174" y="1479003"/>
                  </a:lnTo>
                  <a:lnTo>
                    <a:pt x="61976" y="1472501"/>
                  </a:lnTo>
                  <a:lnTo>
                    <a:pt x="27038" y="1466380"/>
                  </a:lnTo>
                  <a:lnTo>
                    <a:pt x="10528" y="1472501"/>
                  </a:lnTo>
                  <a:lnTo>
                    <a:pt x="14401" y="1471053"/>
                  </a:lnTo>
                  <a:lnTo>
                    <a:pt x="27038" y="1466380"/>
                  </a:lnTo>
                  <a:lnTo>
                    <a:pt x="3876649" y="40246"/>
                  </a:lnTo>
                  <a:lnTo>
                    <a:pt x="3817264" y="73431"/>
                  </a:lnTo>
                  <a:lnTo>
                    <a:pt x="3816451" y="76339"/>
                  </a:lnTo>
                  <a:lnTo>
                    <a:pt x="3819017" y="80937"/>
                  </a:lnTo>
                  <a:lnTo>
                    <a:pt x="3821912" y="81749"/>
                  </a:lnTo>
                  <a:lnTo>
                    <a:pt x="3864330" y="58051"/>
                  </a:lnTo>
                  <a:lnTo>
                    <a:pt x="3833482" y="95592"/>
                  </a:lnTo>
                  <a:lnTo>
                    <a:pt x="3833774" y="98602"/>
                  </a:lnTo>
                  <a:lnTo>
                    <a:pt x="3837838" y="101930"/>
                  </a:lnTo>
                  <a:lnTo>
                    <a:pt x="3840848" y="101638"/>
                  </a:lnTo>
                  <a:lnTo>
                    <a:pt x="3884028" y="49098"/>
                  </a:lnTo>
                  <a:lnTo>
                    <a:pt x="3059900" y="1445602"/>
                  </a:lnTo>
                  <a:lnTo>
                    <a:pt x="3060255" y="1374952"/>
                  </a:lnTo>
                  <a:lnTo>
                    <a:pt x="3060217" y="1372323"/>
                  </a:lnTo>
                  <a:lnTo>
                    <a:pt x="3058147" y="1370228"/>
                  </a:lnTo>
                  <a:lnTo>
                    <a:pt x="3052889" y="1370203"/>
                  </a:lnTo>
                  <a:lnTo>
                    <a:pt x="3050743" y="1372323"/>
                  </a:lnTo>
                  <a:lnTo>
                    <a:pt x="3050235" y="1471333"/>
                  </a:lnTo>
                  <a:lnTo>
                    <a:pt x="3060471" y="1465618"/>
                  </a:lnTo>
                  <a:lnTo>
                    <a:pt x="3136671" y="1423035"/>
                  </a:lnTo>
                  <a:lnTo>
                    <a:pt x="3137497" y="1420126"/>
                  </a:lnTo>
                  <a:lnTo>
                    <a:pt x="3134931" y="1415542"/>
                  </a:lnTo>
                  <a:lnTo>
                    <a:pt x="3132023" y="1414716"/>
                  </a:lnTo>
                  <a:lnTo>
                    <a:pt x="3068091" y="1450441"/>
                  </a:lnTo>
                  <a:lnTo>
                    <a:pt x="3894048" y="50876"/>
                  </a:lnTo>
                  <a:lnTo>
                    <a:pt x="3893693" y="121513"/>
                  </a:lnTo>
                  <a:lnTo>
                    <a:pt x="3893718" y="124155"/>
                  </a:lnTo>
                  <a:lnTo>
                    <a:pt x="3895801" y="126238"/>
                  </a:lnTo>
                  <a:lnTo>
                    <a:pt x="3901059" y="126276"/>
                  </a:lnTo>
                  <a:lnTo>
                    <a:pt x="3903205" y="124155"/>
                  </a:lnTo>
                  <a:lnTo>
                    <a:pt x="3903675" y="30861"/>
                  </a:lnTo>
                  <a:lnTo>
                    <a:pt x="3903675" y="25234"/>
                  </a:lnTo>
                  <a:lnTo>
                    <a:pt x="3918839" y="122986"/>
                  </a:lnTo>
                  <a:lnTo>
                    <a:pt x="3921264" y="124764"/>
                  </a:lnTo>
                  <a:lnTo>
                    <a:pt x="3926471" y="123964"/>
                  </a:lnTo>
                  <a:lnTo>
                    <a:pt x="3928249" y="121526"/>
                  </a:lnTo>
                  <a:lnTo>
                    <a:pt x="3917035" y="49161"/>
                  </a:lnTo>
                  <a:lnTo>
                    <a:pt x="3935933" y="72466"/>
                  </a:lnTo>
                  <a:lnTo>
                    <a:pt x="3959466" y="106946"/>
                  </a:lnTo>
                  <a:lnTo>
                    <a:pt x="3962425" y="107505"/>
                  </a:lnTo>
                  <a:lnTo>
                    <a:pt x="3963682" y="106654"/>
                  </a:lnTo>
                  <a:lnTo>
                    <a:pt x="5056683" y="1453311"/>
                  </a:lnTo>
                  <a:lnTo>
                    <a:pt x="4988166" y="1427454"/>
                  </a:lnTo>
                  <a:lnTo>
                    <a:pt x="4985423" y="1428686"/>
                  </a:lnTo>
                  <a:lnTo>
                    <a:pt x="4983556" y="1433614"/>
                  </a:lnTo>
                  <a:lnTo>
                    <a:pt x="4984801" y="1436357"/>
                  </a:lnTo>
                  <a:lnTo>
                    <a:pt x="5077434" y="1471333"/>
                  </a:lnTo>
                  <a:lnTo>
                    <a:pt x="5076761" y="1466977"/>
                  </a:lnTo>
                  <a:lnTo>
                    <a:pt x="5062271" y="1373479"/>
                  </a:lnTo>
                  <a:lnTo>
                    <a:pt x="5059845" y="1371701"/>
                  </a:lnTo>
                  <a:lnTo>
                    <a:pt x="5054651" y="1372501"/>
                  </a:lnTo>
                  <a:lnTo>
                    <a:pt x="5052860" y="1374940"/>
                  </a:lnTo>
                  <a:lnTo>
                    <a:pt x="5064074" y="1447304"/>
                  </a:lnTo>
                  <a:lnTo>
                    <a:pt x="3943578" y="66763"/>
                  </a:lnTo>
                  <a:lnTo>
                    <a:pt x="3942245" y="64833"/>
                  </a:lnTo>
                  <a:lnTo>
                    <a:pt x="3972699" y="96126"/>
                  </a:lnTo>
                  <a:lnTo>
                    <a:pt x="3975709" y="96177"/>
                  </a:lnTo>
                  <a:lnTo>
                    <a:pt x="3979481" y="92506"/>
                  </a:lnTo>
                  <a:lnTo>
                    <a:pt x="3979532" y="89484"/>
                  </a:lnTo>
                  <a:lnTo>
                    <a:pt x="3940289" y="49161"/>
                  </a:lnTo>
                  <a:lnTo>
                    <a:pt x="3953446" y="54114"/>
                  </a:lnTo>
                  <a:lnTo>
                    <a:pt x="6916877" y="1463992"/>
                  </a:lnTo>
                  <a:lnTo>
                    <a:pt x="6843916" y="1470139"/>
                  </a:lnTo>
                  <a:lnTo>
                    <a:pt x="6841960" y="1472438"/>
                  </a:lnTo>
                  <a:lnTo>
                    <a:pt x="6842404" y="1477683"/>
                  </a:lnTo>
                  <a:lnTo>
                    <a:pt x="6844716" y="1479626"/>
                  </a:lnTo>
                  <a:lnTo>
                    <a:pt x="6940296" y="1471574"/>
                  </a:lnTo>
                  <a:lnTo>
                    <a:pt x="6943369" y="1471320"/>
                  </a:lnTo>
                  <a:lnTo>
                    <a:pt x="6887578" y="1389532"/>
                  </a:lnTo>
                  <a:lnTo>
                    <a:pt x="6884606" y="1388960"/>
                  </a:lnTo>
                  <a:lnTo>
                    <a:pt x="6880263" y="1391932"/>
                  </a:lnTo>
                  <a:lnTo>
                    <a:pt x="6879704" y="1394891"/>
                  </a:lnTo>
                  <a:lnTo>
                    <a:pt x="6920979" y="1455394"/>
                  </a:lnTo>
                  <a:lnTo>
                    <a:pt x="3997007" y="64287"/>
                  </a:lnTo>
                  <a:lnTo>
                    <a:pt x="3997553" y="62852"/>
                  </a:lnTo>
                  <a:lnTo>
                    <a:pt x="3996309" y="60109"/>
                  </a:lnTo>
                  <a:lnTo>
                    <a:pt x="3957205" y="45351"/>
                  </a:lnTo>
                  <a:lnTo>
                    <a:pt x="3955364" y="44488"/>
                  </a:lnTo>
                  <a:lnTo>
                    <a:pt x="8916391" y="1424101"/>
                  </a:lnTo>
                  <a:lnTo>
                    <a:pt x="8845563" y="1442694"/>
                  </a:lnTo>
                  <a:lnTo>
                    <a:pt x="8844039" y="1445298"/>
                  </a:lnTo>
                  <a:lnTo>
                    <a:pt x="8845372" y="1450390"/>
                  </a:lnTo>
                  <a:lnTo>
                    <a:pt x="8847976" y="1451914"/>
                  </a:lnTo>
                  <a:lnTo>
                    <a:pt x="8936101" y="1428775"/>
                  </a:lnTo>
                  <a:lnTo>
                    <a:pt x="8943746" y="1426768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233" rIns="0" bIns="0" rtlCol="0">
            <a:spAutoFit/>
          </a:bodyPr>
          <a:lstStyle/>
          <a:p>
            <a:pPr marL="384429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CodeCommit</a:t>
            </a:r>
            <a:r>
              <a:rPr sz="5200" spc="170" dirty="0"/>
              <a:t> </a:t>
            </a:r>
            <a:r>
              <a:rPr sz="5200" dirty="0"/>
              <a:t>-</a:t>
            </a:r>
            <a:r>
              <a:rPr sz="5200" spc="165" dirty="0"/>
              <a:t> </a:t>
            </a:r>
            <a:r>
              <a:rPr sz="5200" spc="-10" dirty="0"/>
              <a:t>Steps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5945181" y="6903719"/>
            <a:ext cx="161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84608" y="5430264"/>
            <a:ext cx="2131060" cy="1845310"/>
            <a:chOff x="5684608" y="5430264"/>
            <a:chExt cx="2131060" cy="1845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1551" y="6077711"/>
              <a:ext cx="856488" cy="856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0615" y="5434583"/>
              <a:ext cx="399288" cy="3992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90958" y="5436614"/>
              <a:ext cx="2118360" cy="1832610"/>
            </a:xfrm>
            <a:custGeom>
              <a:avLst/>
              <a:gdLst/>
              <a:ahLst/>
              <a:cxnLst/>
              <a:rect l="l" t="t" r="r" b="b"/>
              <a:pathLst>
                <a:path w="2118359" h="1832609">
                  <a:moveTo>
                    <a:pt x="0" y="0"/>
                  </a:moveTo>
                  <a:lnTo>
                    <a:pt x="2118360" y="0"/>
                  </a:lnTo>
                  <a:lnTo>
                    <a:pt x="2118360" y="1832048"/>
                  </a:lnTo>
                  <a:lnTo>
                    <a:pt x="0" y="18320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26898" y="5521452"/>
            <a:ext cx="836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Cloud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74498" y="2755553"/>
            <a:ext cx="1461135" cy="1018540"/>
            <a:chOff x="6074498" y="2755553"/>
            <a:chExt cx="1461135" cy="1018540"/>
          </a:xfrm>
        </p:grpSpPr>
        <p:sp>
          <p:nvSpPr>
            <p:cNvPr id="10" name="object 10"/>
            <p:cNvSpPr/>
            <p:nvPr/>
          </p:nvSpPr>
          <p:spPr>
            <a:xfrm>
              <a:off x="6087198" y="2892350"/>
              <a:ext cx="1435735" cy="868680"/>
            </a:xfrm>
            <a:custGeom>
              <a:avLst/>
              <a:gdLst/>
              <a:ahLst/>
              <a:cxnLst/>
              <a:rect l="l" t="t" r="r" b="b"/>
              <a:pathLst>
                <a:path w="1435734" h="868679">
                  <a:moveTo>
                    <a:pt x="1435468" y="0"/>
                  </a:moveTo>
                  <a:lnTo>
                    <a:pt x="1403200" y="36902"/>
                  </a:lnTo>
                  <a:lnTo>
                    <a:pt x="1348841" y="59151"/>
                  </a:lnTo>
                  <a:lnTo>
                    <a:pt x="1271572" y="78936"/>
                  </a:lnTo>
                  <a:lnTo>
                    <a:pt x="1225248" y="87748"/>
                  </a:lnTo>
                  <a:lnTo>
                    <a:pt x="1174279" y="95757"/>
                  </a:lnTo>
                  <a:lnTo>
                    <a:pt x="1119026" y="102901"/>
                  </a:lnTo>
                  <a:lnTo>
                    <a:pt x="1059848" y="109117"/>
                  </a:lnTo>
                  <a:lnTo>
                    <a:pt x="997108" y="114343"/>
                  </a:lnTo>
                  <a:lnTo>
                    <a:pt x="931166" y="118516"/>
                  </a:lnTo>
                  <a:lnTo>
                    <a:pt x="862382" y="121574"/>
                  </a:lnTo>
                  <a:lnTo>
                    <a:pt x="791118" y="123454"/>
                  </a:lnTo>
                  <a:lnTo>
                    <a:pt x="717734" y="124095"/>
                  </a:lnTo>
                  <a:lnTo>
                    <a:pt x="644349" y="123454"/>
                  </a:lnTo>
                  <a:lnTo>
                    <a:pt x="573085" y="121574"/>
                  </a:lnTo>
                  <a:lnTo>
                    <a:pt x="504301" y="118516"/>
                  </a:lnTo>
                  <a:lnTo>
                    <a:pt x="438359" y="114343"/>
                  </a:lnTo>
                  <a:lnTo>
                    <a:pt x="375619" y="109117"/>
                  </a:lnTo>
                  <a:lnTo>
                    <a:pt x="316442" y="102901"/>
                  </a:lnTo>
                  <a:lnTo>
                    <a:pt x="261188" y="95757"/>
                  </a:lnTo>
                  <a:lnTo>
                    <a:pt x="210219" y="87748"/>
                  </a:lnTo>
                  <a:lnTo>
                    <a:pt x="163895" y="78936"/>
                  </a:lnTo>
                  <a:lnTo>
                    <a:pt x="122577" y="69382"/>
                  </a:lnTo>
                  <a:lnTo>
                    <a:pt x="56403" y="48303"/>
                  </a:lnTo>
                  <a:lnTo>
                    <a:pt x="14581" y="25009"/>
                  </a:lnTo>
                  <a:lnTo>
                    <a:pt x="0" y="0"/>
                  </a:lnTo>
                  <a:lnTo>
                    <a:pt x="0" y="744583"/>
                  </a:lnTo>
                  <a:lnTo>
                    <a:pt x="32267" y="781485"/>
                  </a:lnTo>
                  <a:lnTo>
                    <a:pt x="86626" y="803735"/>
                  </a:lnTo>
                  <a:lnTo>
                    <a:pt x="163895" y="823520"/>
                  </a:lnTo>
                  <a:lnTo>
                    <a:pt x="210219" y="832332"/>
                  </a:lnTo>
                  <a:lnTo>
                    <a:pt x="261188" y="840342"/>
                  </a:lnTo>
                  <a:lnTo>
                    <a:pt x="316442" y="847486"/>
                  </a:lnTo>
                  <a:lnTo>
                    <a:pt x="375619" y="853702"/>
                  </a:lnTo>
                  <a:lnTo>
                    <a:pt x="438359" y="858927"/>
                  </a:lnTo>
                  <a:lnTo>
                    <a:pt x="504301" y="863100"/>
                  </a:lnTo>
                  <a:lnTo>
                    <a:pt x="573085" y="866158"/>
                  </a:lnTo>
                  <a:lnTo>
                    <a:pt x="644349" y="868039"/>
                  </a:lnTo>
                  <a:lnTo>
                    <a:pt x="717734" y="868679"/>
                  </a:lnTo>
                  <a:lnTo>
                    <a:pt x="791118" y="868039"/>
                  </a:lnTo>
                  <a:lnTo>
                    <a:pt x="862382" y="866158"/>
                  </a:lnTo>
                  <a:lnTo>
                    <a:pt x="931166" y="863100"/>
                  </a:lnTo>
                  <a:lnTo>
                    <a:pt x="997108" y="858927"/>
                  </a:lnTo>
                  <a:lnTo>
                    <a:pt x="1059848" y="853702"/>
                  </a:lnTo>
                  <a:lnTo>
                    <a:pt x="1119026" y="847486"/>
                  </a:lnTo>
                  <a:lnTo>
                    <a:pt x="1174279" y="840342"/>
                  </a:lnTo>
                  <a:lnTo>
                    <a:pt x="1225248" y="832332"/>
                  </a:lnTo>
                  <a:lnTo>
                    <a:pt x="1271572" y="823520"/>
                  </a:lnTo>
                  <a:lnTo>
                    <a:pt x="1312890" y="813966"/>
                  </a:lnTo>
                  <a:lnTo>
                    <a:pt x="1379065" y="792887"/>
                  </a:lnTo>
                  <a:lnTo>
                    <a:pt x="1420886" y="769593"/>
                  </a:lnTo>
                  <a:lnTo>
                    <a:pt x="1435468" y="744583"/>
                  </a:lnTo>
                  <a:lnTo>
                    <a:pt x="143546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7198" y="2768253"/>
              <a:ext cx="1435735" cy="248285"/>
            </a:xfrm>
            <a:custGeom>
              <a:avLst/>
              <a:gdLst/>
              <a:ahLst/>
              <a:cxnLst/>
              <a:rect l="l" t="t" r="r" b="b"/>
              <a:pathLst>
                <a:path w="1435734" h="248285">
                  <a:moveTo>
                    <a:pt x="717734" y="0"/>
                  </a:moveTo>
                  <a:lnTo>
                    <a:pt x="644349" y="640"/>
                  </a:lnTo>
                  <a:lnTo>
                    <a:pt x="573085" y="2521"/>
                  </a:lnTo>
                  <a:lnTo>
                    <a:pt x="504301" y="5579"/>
                  </a:lnTo>
                  <a:lnTo>
                    <a:pt x="438359" y="9752"/>
                  </a:lnTo>
                  <a:lnTo>
                    <a:pt x="375619" y="14977"/>
                  </a:lnTo>
                  <a:lnTo>
                    <a:pt x="316442" y="21193"/>
                  </a:lnTo>
                  <a:lnTo>
                    <a:pt x="261188" y="28337"/>
                  </a:lnTo>
                  <a:lnTo>
                    <a:pt x="210219" y="36347"/>
                  </a:lnTo>
                  <a:lnTo>
                    <a:pt x="163895" y="45159"/>
                  </a:lnTo>
                  <a:lnTo>
                    <a:pt x="122577" y="54713"/>
                  </a:lnTo>
                  <a:lnTo>
                    <a:pt x="56403" y="75792"/>
                  </a:lnTo>
                  <a:lnTo>
                    <a:pt x="14581" y="99086"/>
                  </a:lnTo>
                  <a:lnTo>
                    <a:pt x="0" y="124096"/>
                  </a:lnTo>
                  <a:lnTo>
                    <a:pt x="3705" y="136784"/>
                  </a:lnTo>
                  <a:lnTo>
                    <a:pt x="56403" y="172400"/>
                  </a:lnTo>
                  <a:lnTo>
                    <a:pt x="122577" y="193479"/>
                  </a:lnTo>
                  <a:lnTo>
                    <a:pt x="163895" y="203032"/>
                  </a:lnTo>
                  <a:lnTo>
                    <a:pt x="210219" y="211845"/>
                  </a:lnTo>
                  <a:lnTo>
                    <a:pt x="261188" y="219854"/>
                  </a:lnTo>
                  <a:lnTo>
                    <a:pt x="316442" y="226998"/>
                  </a:lnTo>
                  <a:lnTo>
                    <a:pt x="375619" y="233214"/>
                  </a:lnTo>
                  <a:lnTo>
                    <a:pt x="438359" y="238440"/>
                  </a:lnTo>
                  <a:lnTo>
                    <a:pt x="504301" y="242613"/>
                  </a:lnTo>
                  <a:lnTo>
                    <a:pt x="573085" y="245671"/>
                  </a:lnTo>
                  <a:lnTo>
                    <a:pt x="644349" y="247551"/>
                  </a:lnTo>
                  <a:lnTo>
                    <a:pt x="717734" y="248192"/>
                  </a:lnTo>
                  <a:lnTo>
                    <a:pt x="791118" y="247551"/>
                  </a:lnTo>
                  <a:lnTo>
                    <a:pt x="862382" y="245671"/>
                  </a:lnTo>
                  <a:lnTo>
                    <a:pt x="931166" y="242613"/>
                  </a:lnTo>
                  <a:lnTo>
                    <a:pt x="997108" y="238440"/>
                  </a:lnTo>
                  <a:lnTo>
                    <a:pt x="1059848" y="233214"/>
                  </a:lnTo>
                  <a:lnTo>
                    <a:pt x="1119026" y="226998"/>
                  </a:lnTo>
                  <a:lnTo>
                    <a:pt x="1174279" y="219854"/>
                  </a:lnTo>
                  <a:lnTo>
                    <a:pt x="1225248" y="211845"/>
                  </a:lnTo>
                  <a:lnTo>
                    <a:pt x="1271572" y="203032"/>
                  </a:lnTo>
                  <a:lnTo>
                    <a:pt x="1312890" y="193479"/>
                  </a:lnTo>
                  <a:lnTo>
                    <a:pt x="1379065" y="172400"/>
                  </a:lnTo>
                  <a:lnTo>
                    <a:pt x="1420886" y="149106"/>
                  </a:lnTo>
                  <a:lnTo>
                    <a:pt x="1435468" y="124096"/>
                  </a:lnTo>
                  <a:lnTo>
                    <a:pt x="1431762" y="111408"/>
                  </a:lnTo>
                  <a:lnTo>
                    <a:pt x="1379065" y="75792"/>
                  </a:lnTo>
                  <a:lnTo>
                    <a:pt x="1312890" y="54713"/>
                  </a:lnTo>
                  <a:lnTo>
                    <a:pt x="1271572" y="45159"/>
                  </a:lnTo>
                  <a:lnTo>
                    <a:pt x="1225248" y="36347"/>
                  </a:lnTo>
                  <a:lnTo>
                    <a:pt x="1174279" y="28337"/>
                  </a:lnTo>
                  <a:lnTo>
                    <a:pt x="1119026" y="21193"/>
                  </a:lnTo>
                  <a:lnTo>
                    <a:pt x="1059848" y="14977"/>
                  </a:lnTo>
                  <a:lnTo>
                    <a:pt x="997108" y="9752"/>
                  </a:lnTo>
                  <a:lnTo>
                    <a:pt x="931166" y="5579"/>
                  </a:lnTo>
                  <a:lnTo>
                    <a:pt x="862382" y="2521"/>
                  </a:lnTo>
                  <a:lnTo>
                    <a:pt x="791118" y="640"/>
                  </a:lnTo>
                  <a:lnTo>
                    <a:pt x="717734" y="0"/>
                  </a:lnTo>
                  <a:close/>
                </a:path>
              </a:pathLst>
            </a:custGeom>
            <a:solidFill>
              <a:srgbClr val="B5D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7198" y="2768253"/>
              <a:ext cx="1435735" cy="993140"/>
            </a:xfrm>
            <a:custGeom>
              <a:avLst/>
              <a:gdLst/>
              <a:ahLst/>
              <a:cxnLst/>
              <a:rect l="l" t="t" r="r" b="b"/>
              <a:pathLst>
                <a:path w="1435734" h="993139">
                  <a:moveTo>
                    <a:pt x="1435469" y="124096"/>
                  </a:moveTo>
                  <a:lnTo>
                    <a:pt x="1403201" y="160999"/>
                  </a:lnTo>
                  <a:lnTo>
                    <a:pt x="1348842" y="183248"/>
                  </a:lnTo>
                  <a:lnTo>
                    <a:pt x="1271573" y="203033"/>
                  </a:lnTo>
                  <a:lnTo>
                    <a:pt x="1225249" y="211846"/>
                  </a:lnTo>
                  <a:lnTo>
                    <a:pt x="1174280" y="219855"/>
                  </a:lnTo>
                  <a:lnTo>
                    <a:pt x="1119026" y="226999"/>
                  </a:lnTo>
                  <a:lnTo>
                    <a:pt x="1059849" y="233215"/>
                  </a:lnTo>
                  <a:lnTo>
                    <a:pt x="997109" y="238440"/>
                  </a:lnTo>
                  <a:lnTo>
                    <a:pt x="931166" y="242613"/>
                  </a:lnTo>
                  <a:lnTo>
                    <a:pt x="862382" y="245671"/>
                  </a:lnTo>
                  <a:lnTo>
                    <a:pt x="791118" y="247552"/>
                  </a:lnTo>
                  <a:lnTo>
                    <a:pt x="717734" y="248193"/>
                  </a:lnTo>
                  <a:lnTo>
                    <a:pt x="644350" y="247552"/>
                  </a:lnTo>
                  <a:lnTo>
                    <a:pt x="573085" y="245671"/>
                  </a:lnTo>
                  <a:lnTo>
                    <a:pt x="504302" y="242613"/>
                  </a:lnTo>
                  <a:lnTo>
                    <a:pt x="438359" y="238440"/>
                  </a:lnTo>
                  <a:lnTo>
                    <a:pt x="375619" y="233215"/>
                  </a:lnTo>
                  <a:lnTo>
                    <a:pt x="316442" y="226999"/>
                  </a:lnTo>
                  <a:lnTo>
                    <a:pt x="261188" y="219855"/>
                  </a:lnTo>
                  <a:lnTo>
                    <a:pt x="210219" y="211846"/>
                  </a:lnTo>
                  <a:lnTo>
                    <a:pt x="163895" y="203033"/>
                  </a:lnTo>
                  <a:lnTo>
                    <a:pt x="122577" y="193480"/>
                  </a:lnTo>
                  <a:lnTo>
                    <a:pt x="56403" y="172400"/>
                  </a:lnTo>
                  <a:lnTo>
                    <a:pt x="14581" y="149106"/>
                  </a:lnTo>
                  <a:lnTo>
                    <a:pt x="0" y="124096"/>
                  </a:lnTo>
                  <a:lnTo>
                    <a:pt x="3705" y="111408"/>
                  </a:lnTo>
                  <a:lnTo>
                    <a:pt x="56403" y="75792"/>
                  </a:lnTo>
                  <a:lnTo>
                    <a:pt x="122577" y="54712"/>
                  </a:lnTo>
                  <a:lnTo>
                    <a:pt x="163895" y="45159"/>
                  </a:lnTo>
                  <a:lnTo>
                    <a:pt x="210219" y="36347"/>
                  </a:lnTo>
                  <a:lnTo>
                    <a:pt x="261188" y="28337"/>
                  </a:lnTo>
                  <a:lnTo>
                    <a:pt x="316442" y="21193"/>
                  </a:lnTo>
                  <a:lnTo>
                    <a:pt x="375619" y="14977"/>
                  </a:lnTo>
                  <a:lnTo>
                    <a:pt x="438359" y="9752"/>
                  </a:lnTo>
                  <a:lnTo>
                    <a:pt x="504302" y="5579"/>
                  </a:lnTo>
                  <a:lnTo>
                    <a:pt x="573085" y="2521"/>
                  </a:lnTo>
                  <a:lnTo>
                    <a:pt x="644350" y="640"/>
                  </a:lnTo>
                  <a:lnTo>
                    <a:pt x="717734" y="0"/>
                  </a:lnTo>
                  <a:lnTo>
                    <a:pt x="791118" y="640"/>
                  </a:lnTo>
                  <a:lnTo>
                    <a:pt x="862382" y="2521"/>
                  </a:lnTo>
                  <a:lnTo>
                    <a:pt x="931166" y="5579"/>
                  </a:lnTo>
                  <a:lnTo>
                    <a:pt x="997109" y="9752"/>
                  </a:lnTo>
                  <a:lnTo>
                    <a:pt x="1059849" y="14977"/>
                  </a:lnTo>
                  <a:lnTo>
                    <a:pt x="1119026" y="21193"/>
                  </a:lnTo>
                  <a:lnTo>
                    <a:pt x="1174280" y="28337"/>
                  </a:lnTo>
                  <a:lnTo>
                    <a:pt x="1225249" y="36347"/>
                  </a:lnTo>
                  <a:lnTo>
                    <a:pt x="1271573" y="45159"/>
                  </a:lnTo>
                  <a:lnTo>
                    <a:pt x="1312891" y="54712"/>
                  </a:lnTo>
                  <a:lnTo>
                    <a:pt x="1379065" y="75792"/>
                  </a:lnTo>
                  <a:lnTo>
                    <a:pt x="1420887" y="99086"/>
                  </a:lnTo>
                  <a:lnTo>
                    <a:pt x="1435469" y="124096"/>
                  </a:lnTo>
                  <a:lnTo>
                    <a:pt x="1435469" y="868680"/>
                  </a:lnTo>
                  <a:lnTo>
                    <a:pt x="1403201" y="905583"/>
                  </a:lnTo>
                  <a:lnTo>
                    <a:pt x="1348842" y="927832"/>
                  </a:lnTo>
                  <a:lnTo>
                    <a:pt x="1271573" y="947617"/>
                  </a:lnTo>
                  <a:lnTo>
                    <a:pt x="1225249" y="956429"/>
                  </a:lnTo>
                  <a:lnTo>
                    <a:pt x="1174280" y="964439"/>
                  </a:lnTo>
                  <a:lnTo>
                    <a:pt x="1119026" y="971583"/>
                  </a:lnTo>
                  <a:lnTo>
                    <a:pt x="1059849" y="977799"/>
                  </a:lnTo>
                  <a:lnTo>
                    <a:pt x="997109" y="983024"/>
                  </a:lnTo>
                  <a:lnTo>
                    <a:pt x="931166" y="987197"/>
                  </a:lnTo>
                  <a:lnTo>
                    <a:pt x="862382" y="990255"/>
                  </a:lnTo>
                  <a:lnTo>
                    <a:pt x="791118" y="992136"/>
                  </a:lnTo>
                  <a:lnTo>
                    <a:pt x="717734" y="992777"/>
                  </a:lnTo>
                  <a:lnTo>
                    <a:pt x="644350" y="992136"/>
                  </a:lnTo>
                  <a:lnTo>
                    <a:pt x="573085" y="990255"/>
                  </a:lnTo>
                  <a:lnTo>
                    <a:pt x="504302" y="987197"/>
                  </a:lnTo>
                  <a:lnTo>
                    <a:pt x="438359" y="983024"/>
                  </a:lnTo>
                  <a:lnTo>
                    <a:pt x="375619" y="977799"/>
                  </a:lnTo>
                  <a:lnTo>
                    <a:pt x="316442" y="971583"/>
                  </a:lnTo>
                  <a:lnTo>
                    <a:pt x="261188" y="964439"/>
                  </a:lnTo>
                  <a:lnTo>
                    <a:pt x="210219" y="956429"/>
                  </a:lnTo>
                  <a:lnTo>
                    <a:pt x="163895" y="947617"/>
                  </a:lnTo>
                  <a:lnTo>
                    <a:pt x="122577" y="938064"/>
                  </a:lnTo>
                  <a:lnTo>
                    <a:pt x="56403" y="916984"/>
                  </a:lnTo>
                  <a:lnTo>
                    <a:pt x="14581" y="893690"/>
                  </a:lnTo>
                  <a:lnTo>
                    <a:pt x="0" y="868680"/>
                  </a:lnTo>
                  <a:lnTo>
                    <a:pt x="0" y="124096"/>
                  </a:lnTo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07842" y="2900172"/>
            <a:ext cx="1192530" cy="8153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48920" marR="5080" indent="-236854">
              <a:lnSpc>
                <a:spcPts val="3100"/>
              </a:lnSpc>
              <a:spcBef>
                <a:spcPts val="21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55284" y="1370216"/>
            <a:ext cx="871219" cy="4107815"/>
            <a:chOff x="6355284" y="1370216"/>
            <a:chExt cx="871219" cy="4107815"/>
          </a:xfrm>
        </p:grpSpPr>
        <p:sp>
          <p:nvSpPr>
            <p:cNvPr id="15" name="object 15"/>
            <p:cNvSpPr/>
            <p:nvPr/>
          </p:nvSpPr>
          <p:spPr>
            <a:xfrm>
              <a:off x="6755044" y="3751215"/>
              <a:ext cx="100330" cy="1727200"/>
            </a:xfrm>
            <a:custGeom>
              <a:avLst/>
              <a:gdLst/>
              <a:ahLst/>
              <a:cxnLst/>
              <a:rect l="l" t="t" r="r" b="b"/>
              <a:pathLst>
                <a:path w="100329" h="1727200">
                  <a:moveTo>
                    <a:pt x="5311" y="1635699"/>
                  </a:moveTo>
                  <a:lnTo>
                    <a:pt x="767" y="1638349"/>
                  </a:lnTo>
                  <a:lnTo>
                    <a:pt x="0" y="1641266"/>
                  </a:lnTo>
                  <a:lnTo>
                    <a:pt x="49889" y="1726789"/>
                  </a:lnTo>
                  <a:lnTo>
                    <a:pt x="55401" y="1717340"/>
                  </a:lnTo>
                  <a:lnTo>
                    <a:pt x="45126" y="1717340"/>
                  </a:lnTo>
                  <a:lnTo>
                    <a:pt x="45126" y="1699722"/>
                  </a:lnTo>
                  <a:lnTo>
                    <a:pt x="8227" y="1636467"/>
                  </a:lnTo>
                  <a:lnTo>
                    <a:pt x="5311" y="1635699"/>
                  </a:lnTo>
                  <a:close/>
                </a:path>
                <a:path w="100329" h="1727200">
                  <a:moveTo>
                    <a:pt x="45126" y="1699722"/>
                  </a:moveTo>
                  <a:lnTo>
                    <a:pt x="45126" y="1717340"/>
                  </a:lnTo>
                  <a:lnTo>
                    <a:pt x="54651" y="1717340"/>
                  </a:lnTo>
                  <a:lnTo>
                    <a:pt x="54651" y="1714939"/>
                  </a:lnTo>
                  <a:lnTo>
                    <a:pt x="45775" y="1714939"/>
                  </a:lnTo>
                  <a:lnTo>
                    <a:pt x="49889" y="1707887"/>
                  </a:lnTo>
                  <a:lnTo>
                    <a:pt x="45126" y="1699722"/>
                  </a:lnTo>
                  <a:close/>
                </a:path>
                <a:path w="100329" h="1727200">
                  <a:moveTo>
                    <a:pt x="94466" y="1635699"/>
                  </a:moveTo>
                  <a:lnTo>
                    <a:pt x="91550" y="1636467"/>
                  </a:lnTo>
                  <a:lnTo>
                    <a:pt x="54652" y="1699722"/>
                  </a:lnTo>
                  <a:lnTo>
                    <a:pt x="54651" y="1717340"/>
                  </a:lnTo>
                  <a:lnTo>
                    <a:pt x="55401" y="1717340"/>
                  </a:lnTo>
                  <a:lnTo>
                    <a:pt x="99777" y="1641266"/>
                  </a:lnTo>
                  <a:lnTo>
                    <a:pt x="99010" y="1638349"/>
                  </a:lnTo>
                  <a:lnTo>
                    <a:pt x="94466" y="1635699"/>
                  </a:lnTo>
                  <a:close/>
                </a:path>
                <a:path w="100329" h="1727200">
                  <a:moveTo>
                    <a:pt x="49889" y="1707887"/>
                  </a:moveTo>
                  <a:lnTo>
                    <a:pt x="45775" y="1714939"/>
                  </a:lnTo>
                  <a:lnTo>
                    <a:pt x="54002" y="1714938"/>
                  </a:lnTo>
                  <a:lnTo>
                    <a:pt x="49889" y="1707887"/>
                  </a:lnTo>
                  <a:close/>
                </a:path>
                <a:path w="100329" h="1727200">
                  <a:moveTo>
                    <a:pt x="54651" y="1699723"/>
                  </a:moveTo>
                  <a:lnTo>
                    <a:pt x="49889" y="1707887"/>
                  </a:lnTo>
                  <a:lnTo>
                    <a:pt x="54002" y="1714938"/>
                  </a:lnTo>
                  <a:lnTo>
                    <a:pt x="45775" y="1714939"/>
                  </a:lnTo>
                  <a:lnTo>
                    <a:pt x="54651" y="1714939"/>
                  </a:lnTo>
                  <a:lnTo>
                    <a:pt x="54651" y="1699723"/>
                  </a:lnTo>
                  <a:close/>
                </a:path>
                <a:path w="100329" h="1727200">
                  <a:moveTo>
                    <a:pt x="54650" y="0"/>
                  </a:moveTo>
                  <a:lnTo>
                    <a:pt x="45125" y="0"/>
                  </a:lnTo>
                  <a:lnTo>
                    <a:pt x="45127" y="1699723"/>
                  </a:lnTo>
                  <a:lnTo>
                    <a:pt x="49889" y="1707887"/>
                  </a:lnTo>
                  <a:lnTo>
                    <a:pt x="54651" y="1699723"/>
                  </a:lnTo>
                  <a:lnTo>
                    <a:pt x="546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5284" y="1370216"/>
              <a:ext cx="871189" cy="8711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52783" y="2241278"/>
              <a:ext cx="100330" cy="527050"/>
            </a:xfrm>
            <a:custGeom>
              <a:avLst/>
              <a:gdLst/>
              <a:ahLst/>
              <a:cxnLst/>
              <a:rect l="l" t="t" r="r" b="b"/>
              <a:pathLst>
                <a:path w="100329" h="527050">
                  <a:moveTo>
                    <a:pt x="5160" y="437126"/>
                  </a:moveTo>
                  <a:lnTo>
                    <a:pt x="688" y="439897"/>
                  </a:lnTo>
                  <a:lnTo>
                    <a:pt x="0" y="442833"/>
                  </a:lnTo>
                  <a:lnTo>
                    <a:pt x="52151" y="526996"/>
                  </a:lnTo>
                  <a:lnTo>
                    <a:pt x="57258" y="517678"/>
                  </a:lnTo>
                  <a:lnTo>
                    <a:pt x="47138" y="517678"/>
                  </a:lnTo>
                  <a:lnTo>
                    <a:pt x="46668" y="500065"/>
                  </a:lnTo>
                  <a:lnTo>
                    <a:pt x="8096" y="437815"/>
                  </a:lnTo>
                  <a:lnTo>
                    <a:pt x="5160" y="437126"/>
                  </a:lnTo>
                  <a:close/>
                </a:path>
                <a:path w="100329" h="527050">
                  <a:moveTo>
                    <a:pt x="46668" y="500065"/>
                  </a:moveTo>
                  <a:lnTo>
                    <a:pt x="47138" y="517678"/>
                  </a:lnTo>
                  <a:lnTo>
                    <a:pt x="56659" y="517424"/>
                  </a:lnTo>
                  <a:lnTo>
                    <a:pt x="56602" y="515259"/>
                  </a:lnTo>
                  <a:lnTo>
                    <a:pt x="47722" y="515259"/>
                  </a:lnTo>
                  <a:lnTo>
                    <a:pt x="51647" y="508099"/>
                  </a:lnTo>
                  <a:lnTo>
                    <a:pt x="46668" y="500065"/>
                  </a:lnTo>
                  <a:close/>
                </a:path>
                <a:path w="100329" h="527050">
                  <a:moveTo>
                    <a:pt x="94284" y="434748"/>
                  </a:moveTo>
                  <a:lnTo>
                    <a:pt x="91389" y="435594"/>
                  </a:lnTo>
                  <a:lnTo>
                    <a:pt x="56189" y="499811"/>
                  </a:lnTo>
                  <a:lnTo>
                    <a:pt x="56659" y="517424"/>
                  </a:lnTo>
                  <a:lnTo>
                    <a:pt x="47138" y="517678"/>
                  </a:lnTo>
                  <a:lnTo>
                    <a:pt x="57258" y="517678"/>
                  </a:lnTo>
                  <a:lnTo>
                    <a:pt x="99741" y="440173"/>
                  </a:lnTo>
                  <a:lnTo>
                    <a:pt x="98897" y="437277"/>
                  </a:lnTo>
                  <a:lnTo>
                    <a:pt x="94284" y="434748"/>
                  </a:lnTo>
                  <a:close/>
                </a:path>
                <a:path w="100329" h="527050">
                  <a:moveTo>
                    <a:pt x="51647" y="508099"/>
                  </a:moveTo>
                  <a:lnTo>
                    <a:pt x="47722" y="515259"/>
                  </a:lnTo>
                  <a:lnTo>
                    <a:pt x="55947" y="515039"/>
                  </a:lnTo>
                  <a:lnTo>
                    <a:pt x="51647" y="508099"/>
                  </a:lnTo>
                  <a:close/>
                </a:path>
                <a:path w="100329" h="527050">
                  <a:moveTo>
                    <a:pt x="56189" y="499811"/>
                  </a:moveTo>
                  <a:lnTo>
                    <a:pt x="51647" y="508099"/>
                  </a:lnTo>
                  <a:lnTo>
                    <a:pt x="55947" y="515039"/>
                  </a:lnTo>
                  <a:lnTo>
                    <a:pt x="47722" y="515259"/>
                  </a:lnTo>
                  <a:lnTo>
                    <a:pt x="56602" y="515259"/>
                  </a:lnTo>
                  <a:lnTo>
                    <a:pt x="56189" y="499811"/>
                  </a:lnTo>
                  <a:close/>
                </a:path>
                <a:path w="100329" h="527050">
                  <a:moveTo>
                    <a:pt x="42857" y="0"/>
                  </a:moveTo>
                  <a:lnTo>
                    <a:pt x="33336" y="254"/>
                  </a:lnTo>
                  <a:lnTo>
                    <a:pt x="46668" y="500065"/>
                  </a:lnTo>
                  <a:lnTo>
                    <a:pt x="51647" y="508099"/>
                  </a:lnTo>
                  <a:lnTo>
                    <a:pt x="56189" y="499811"/>
                  </a:lnTo>
                  <a:lnTo>
                    <a:pt x="428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02564" y="4177791"/>
            <a:ext cx="5048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00B050"/>
                </a:solidFill>
                <a:latin typeface="Calibri"/>
                <a:cs typeface="Calibri"/>
              </a:rPr>
              <a:t>push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7284160" y="1642871"/>
            <a:ext cx="920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Developer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077" y="3614300"/>
            <a:ext cx="4260215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00" dirty="0"/>
              <a:t> </a:t>
            </a:r>
            <a:r>
              <a:rPr spc="-10" dirty="0"/>
              <a:t>CodeBuild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6111" y="1441703"/>
            <a:ext cx="4556759" cy="4556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86051"/>
            <a:ext cx="11913870" cy="55092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CodeBuild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fully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managed</a:t>
            </a:r>
            <a:r>
              <a:rPr sz="34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build</a:t>
            </a:r>
            <a:r>
              <a:rPr sz="3400" spc="-2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service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2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2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cloud.</a:t>
            </a:r>
            <a:endParaRPr sz="3400">
              <a:latin typeface="Calibri"/>
              <a:cs typeface="Calibri"/>
            </a:endParaRPr>
          </a:p>
          <a:p>
            <a:pPr marL="286385" marR="304165" indent="-274320">
              <a:lnSpc>
                <a:spcPts val="3310"/>
              </a:lnSpc>
              <a:spcBef>
                <a:spcPts val="116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Compiles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source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code</a:t>
            </a:r>
            <a:r>
              <a:rPr sz="3400" dirty="0">
                <a:latin typeface="Calibri"/>
                <a:cs typeface="Calibri"/>
              </a:rPr>
              <a:t>,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unit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tests</a:t>
            </a:r>
            <a:r>
              <a:rPr sz="3400" dirty="0">
                <a:latin typeface="Calibri"/>
                <a:cs typeface="Calibri"/>
              </a:rPr>
              <a:t>,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produces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artifacts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ready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deploy.</a:t>
            </a:r>
            <a:endParaRPr sz="3400">
              <a:latin typeface="Calibri"/>
              <a:cs typeface="Calibri"/>
            </a:endParaRPr>
          </a:p>
          <a:p>
            <a:pPr marL="286385" marR="18415" indent="-274320">
              <a:lnSpc>
                <a:spcPts val="3290"/>
              </a:lnSpc>
              <a:spcBef>
                <a:spcPts val="11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Eliminates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need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provision,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manage,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scale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our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own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build servers.</a:t>
            </a:r>
            <a:endParaRPr sz="3400">
              <a:latin typeface="Calibri"/>
              <a:cs typeface="Calibri"/>
            </a:endParaRPr>
          </a:p>
          <a:p>
            <a:pPr marL="286385" marR="223520" indent="-274320">
              <a:lnSpc>
                <a:spcPct val="79700"/>
              </a:lnSpc>
              <a:spcBef>
                <a:spcPts val="128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It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provides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prepackaged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build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environments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most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popular </a:t>
            </a:r>
            <a:r>
              <a:rPr sz="3400" dirty="0">
                <a:latin typeface="Calibri"/>
                <a:cs typeface="Calibri"/>
              </a:rPr>
              <a:t>programming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languages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build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tools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such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Apache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Maven, </a:t>
            </a:r>
            <a:r>
              <a:rPr sz="3400" dirty="0">
                <a:latin typeface="Calibri"/>
                <a:cs typeface="Calibri"/>
              </a:rPr>
              <a:t>Gradle,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many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more.</a:t>
            </a:r>
            <a:endParaRPr sz="3400">
              <a:latin typeface="Calibri"/>
              <a:cs typeface="Calibri"/>
            </a:endParaRPr>
          </a:p>
          <a:p>
            <a:pPr marL="286385" marR="5080" indent="-274320">
              <a:lnSpc>
                <a:spcPct val="78800"/>
              </a:lnSpc>
              <a:spcBef>
                <a:spcPts val="12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also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customize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build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environments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CodeBuild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our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own</a:t>
            </a:r>
            <a:r>
              <a:rPr sz="34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build</a:t>
            </a:r>
            <a:r>
              <a:rPr sz="34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tools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Scales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automatically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meet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peak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build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requests.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8673" rIns="0" bIns="0" rtlCol="0">
            <a:spAutoFit/>
          </a:bodyPr>
          <a:lstStyle/>
          <a:p>
            <a:pPr marL="329184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CodeBuild</a:t>
            </a:r>
            <a:r>
              <a:rPr sz="5200" spc="125" dirty="0"/>
              <a:t> </a:t>
            </a:r>
            <a:r>
              <a:rPr sz="5200" dirty="0"/>
              <a:t>-</a:t>
            </a:r>
            <a:r>
              <a:rPr sz="5200" spc="130" dirty="0"/>
              <a:t> </a:t>
            </a:r>
            <a:r>
              <a:rPr sz="5200" spc="-10" dirty="0"/>
              <a:t>Introduction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18008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5" dirty="0"/>
              <a:t> </a:t>
            </a:r>
            <a:r>
              <a:rPr spc="-114" dirty="0"/>
              <a:t>X-</a:t>
            </a:r>
            <a:r>
              <a:rPr dirty="0"/>
              <a:t>Ray</a:t>
            </a:r>
            <a:r>
              <a:rPr spc="-7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>
                <a:solidFill>
                  <a:srgbClr val="00B050"/>
                </a:solidFill>
              </a:rPr>
              <a:t>Service</a:t>
            </a:r>
            <a:r>
              <a:rPr spc="-60" dirty="0">
                <a:solidFill>
                  <a:srgbClr val="00B050"/>
                </a:solidFill>
              </a:rPr>
              <a:t> </a:t>
            </a:r>
            <a:r>
              <a:rPr spc="-25" dirty="0">
                <a:solidFill>
                  <a:srgbClr val="00B050"/>
                </a:solidFill>
              </a:rPr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2774950"/>
            <a:ext cx="12496800" cy="284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50" y="3024051"/>
            <a:ext cx="5223510" cy="31203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38151" y="818388"/>
            <a:ext cx="31724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406F8D"/>
                </a:solidFill>
                <a:latin typeface="Calibri"/>
                <a:cs typeface="Calibri"/>
              </a:rPr>
              <a:t>How</a:t>
            </a:r>
            <a:r>
              <a:rPr sz="2600" spc="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6F8D"/>
                </a:solidFill>
                <a:latin typeface="Calibri"/>
                <a:cs typeface="Calibri"/>
              </a:rPr>
              <a:t>to</a:t>
            </a:r>
            <a:r>
              <a:rPr sz="2600" spc="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06F8D"/>
                </a:solidFill>
                <a:latin typeface="Calibri"/>
                <a:cs typeface="Calibri"/>
              </a:rPr>
              <a:t>run</a:t>
            </a:r>
            <a:r>
              <a:rPr sz="2600" spc="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06F8D"/>
                </a:solidFill>
                <a:latin typeface="Calibri"/>
                <a:cs typeface="Calibri"/>
              </a:rPr>
              <a:t>CodeBuild?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0171" y="1528356"/>
            <a:ext cx="8071320" cy="57524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68538" y="803147"/>
            <a:ext cx="31515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dirty="0">
                <a:latin typeface="Calibri"/>
                <a:cs typeface="Calibri"/>
              </a:rPr>
              <a:t>How</a:t>
            </a:r>
            <a:r>
              <a:rPr sz="2600" b="0" spc="110" dirty="0">
                <a:latin typeface="Calibri"/>
                <a:cs typeface="Calibri"/>
              </a:rPr>
              <a:t> </a:t>
            </a:r>
            <a:r>
              <a:rPr sz="2600" b="0" dirty="0">
                <a:latin typeface="Calibri"/>
                <a:cs typeface="Calibri"/>
              </a:rPr>
              <a:t>CodeBuild</a:t>
            </a:r>
            <a:r>
              <a:rPr sz="2600" b="0" spc="105" dirty="0">
                <a:latin typeface="Calibri"/>
                <a:cs typeface="Calibri"/>
              </a:rPr>
              <a:t> </a:t>
            </a:r>
            <a:r>
              <a:rPr sz="2600" b="0" spc="-10" dirty="0">
                <a:latin typeface="Calibri"/>
                <a:cs typeface="Calibri"/>
              </a:rPr>
              <a:t>works?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9987" y="3983735"/>
            <a:ext cx="13633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CodeBuild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7207" y="3060192"/>
            <a:ext cx="856488" cy="856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1156" y="451103"/>
            <a:ext cx="161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19072" y="917447"/>
            <a:ext cx="3749040" cy="856615"/>
            <a:chOff x="1719072" y="917447"/>
            <a:chExt cx="3749040" cy="8566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9072" y="917447"/>
              <a:ext cx="856488" cy="8564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1623" y="917447"/>
              <a:ext cx="856488" cy="8564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11153" y="310895"/>
            <a:ext cx="2065020" cy="541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27050" marR="5080" indent="-514984">
              <a:lnSpc>
                <a:spcPts val="2020"/>
              </a:lnSpc>
              <a:spcBef>
                <a:spcPts val="180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Simple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Storage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(S3)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8444" y="1019818"/>
            <a:ext cx="655884" cy="63407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54669" y="579119"/>
            <a:ext cx="6407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GitHub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7198" y="1045940"/>
            <a:ext cx="655883" cy="63407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55882" y="569976"/>
            <a:ext cx="1581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GitHub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Enterprise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14558" y="1009784"/>
            <a:ext cx="763318" cy="76331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973975" y="603503"/>
            <a:ext cx="84581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Bitbucket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7504" y="291683"/>
            <a:ext cx="11991975" cy="1707514"/>
          </a:xfrm>
          <a:custGeom>
            <a:avLst/>
            <a:gdLst/>
            <a:ahLst/>
            <a:cxnLst/>
            <a:rect l="l" t="t" r="r" b="b"/>
            <a:pathLst>
              <a:path w="11991975" h="1707514">
                <a:moveTo>
                  <a:pt x="0" y="284483"/>
                </a:moveTo>
                <a:lnTo>
                  <a:pt x="3723" y="238338"/>
                </a:lnTo>
                <a:lnTo>
                  <a:pt x="14503" y="194564"/>
                </a:lnTo>
                <a:lnTo>
                  <a:pt x="31753" y="153747"/>
                </a:lnTo>
                <a:lnTo>
                  <a:pt x="54888" y="116471"/>
                </a:lnTo>
                <a:lnTo>
                  <a:pt x="83322" y="83323"/>
                </a:lnTo>
                <a:lnTo>
                  <a:pt x="116470" y="54888"/>
                </a:lnTo>
                <a:lnTo>
                  <a:pt x="153746" y="31753"/>
                </a:lnTo>
                <a:lnTo>
                  <a:pt x="194564" y="14503"/>
                </a:lnTo>
                <a:lnTo>
                  <a:pt x="238337" y="3723"/>
                </a:lnTo>
                <a:lnTo>
                  <a:pt x="284482" y="0"/>
                </a:lnTo>
                <a:lnTo>
                  <a:pt x="11706979" y="0"/>
                </a:lnTo>
                <a:lnTo>
                  <a:pt x="11753123" y="3723"/>
                </a:lnTo>
                <a:lnTo>
                  <a:pt x="11796897" y="14503"/>
                </a:lnTo>
                <a:lnTo>
                  <a:pt x="11837715" y="31753"/>
                </a:lnTo>
                <a:lnTo>
                  <a:pt x="11874990" y="54888"/>
                </a:lnTo>
                <a:lnTo>
                  <a:pt x="11908138" y="83323"/>
                </a:lnTo>
                <a:lnTo>
                  <a:pt x="11936573" y="116471"/>
                </a:lnTo>
                <a:lnTo>
                  <a:pt x="11959708" y="153747"/>
                </a:lnTo>
                <a:lnTo>
                  <a:pt x="11976958" y="194564"/>
                </a:lnTo>
                <a:lnTo>
                  <a:pt x="11987738" y="238338"/>
                </a:lnTo>
                <a:lnTo>
                  <a:pt x="11991462" y="284483"/>
                </a:lnTo>
                <a:lnTo>
                  <a:pt x="11991462" y="1422418"/>
                </a:lnTo>
                <a:lnTo>
                  <a:pt x="11987738" y="1468562"/>
                </a:lnTo>
                <a:lnTo>
                  <a:pt x="11976958" y="1512336"/>
                </a:lnTo>
                <a:lnTo>
                  <a:pt x="11959708" y="1553154"/>
                </a:lnTo>
                <a:lnTo>
                  <a:pt x="11936573" y="1590430"/>
                </a:lnTo>
                <a:lnTo>
                  <a:pt x="11908138" y="1623578"/>
                </a:lnTo>
                <a:lnTo>
                  <a:pt x="11874990" y="1652013"/>
                </a:lnTo>
                <a:lnTo>
                  <a:pt x="11837715" y="1675148"/>
                </a:lnTo>
                <a:lnTo>
                  <a:pt x="11796897" y="1692398"/>
                </a:lnTo>
                <a:lnTo>
                  <a:pt x="11753123" y="1703178"/>
                </a:lnTo>
                <a:lnTo>
                  <a:pt x="11706979" y="1706902"/>
                </a:lnTo>
                <a:lnTo>
                  <a:pt x="284482" y="1706902"/>
                </a:lnTo>
                <a:lnTo>
                  <a:pt x="238337" y="1703178"/>
                </a:lnTo>
                <a:lnTo>
                  <a:pt x="194564" y="1692398"/>
                </a:lnTo>
                <a:lnTo>
                  <a:pt x="153746" y="1675148"/>
                </a:lnTo>
                <a:lnTo>
                  <a:pt x="116470" y="1652013"/>
                </a:lnTo>
                <a:lnTo>
                  <a:pt x="83322" y="1623578"/>
                </a:lnTo>
                <a:lnTo>
                  <a:pt x="54888" y="1590430"/>
                </a:lnTo>
                <a:lnTo>
                  <a:pt x="31753" y="1553154"/>
                </a:lnTo>
                <a:lnTo>
                  <a:pt x="14503" y="1512336"/>
                </a:lnTo>
                <a:lnTo>
                  <a:pt x="3723" y="1468562"/>
                </a:lnTo>
                <a:lnTo>
                  <a:pt x="0" y="1422418"/>
                </a:lnTo>
                <a:lnTo>
                  <a:pt x="0" y="284483"/>
                </a:lnTo>
                <a:close/>
              </a:path>
            </a:pathLst>
          </a:custGeom>
          <a:ln w="25400">
            <a:solidFill>
              <a:srgbClr val="406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571186" y="-74675"/>
            <a:ext cx="9645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latin typeface="Calibri"/>
                <a:cs typeface="Calibri"/>
              </a:rPr>
              <a:t>Source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44025" y="1768224"/>
            <a:ext cx="10257155" cy="5503545"/>
            <a:chOff x="2144025" y="1768224"/>
            <a:chExt cx="10257155" cy="5503545"/>
          </a:xfrm>
        </p:grpSpPr>
        <p:sp>
          <p:nvSpPr>
            <p:cNvPr id="18" name="object 18"/>
            <p:cNvSpPr/>
            <p:nvPr/>
          </p:nvSpPr>
          <p:spPr>
            <a:xfrm>
              <a:off x="2148788" y="1772987"/>
              <a:ext cx="4897755" cy="1289685"/>
            </a:xfrm>
            <a:custGeom>
              <a:avLst/>
              <a:gdLst/>
              <a:ahLst/>
              <a:cxnLst/>
              <a:rect l="l" t="t" r="r" b="b"/>
              <a:pathLst>
                <a:path w="4897755" h="1289685">
                  <a:moveTo>
                    <a:pt x="0" y="0"/>
                  </a:moveTo>
                  <a:lnTo>
                    <a:pt x="4897523" y="1289327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38400" y="1772987"/>
              <a:ext cx="2008505" cy="1289685"/>
            </a:xfrm>
            <a:custGeom>
              <a:avLst/>
              <a:gdLst/>
              <a:ahLst/>
              <a:cxnLst/>
              <a:rect l="l" t="t" r="r" b="b"/>
              <a:pathLst>
                <a:path w="2008504" h="1289685">
                  <a:moveTo>
                    <a:pt x="0" y="0"/>
                  </a:moveTo>
                  <a:lnTo>
                    <a:pt x="2007911" y="1289327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6309" y="1775409"/>
              <a:ext cx="561340" cy="1287145"/>
            </a:xfrm>
            <a:custGeom>
              <a:avLst/>
              <a:gdLst/>
              <a:ahLst/>
              <a:cxnLst/>
              <a:rect l="l" t="t" r="r" b="b"/>
              <a:pathLst>
                <a:path w="561340" h="1287145">
                  <a:moveTo>
                    <a:pt x="560856" y="0"/>
                  </a:moveTo>
                  <a:lnTo>
                    <a:pt x="0" y="1286905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46310" y="1801530"/>
              <a:ext cx="3199765" cy="1261110"/>
            </a:xfrm>
            <a:custGeom>
              <a:avLst/>
              <a:gdLst/>
              <a:ahLst/>
              <a:cxnLst/>
              <a:rect l="l" t="t" r="r" b="b"/>
              <a:pathLst>
                <a:path w="3199765" h="1261110">
                  <a:moveTo>
                    <a:pt x="3199609" y="0"/>
                  </a:moveTo>
                  <a:lnTo>
                    <a:pt x="0" y="1260782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46310" y="1773102"/>
              <a:ext cx="5350510" cy="1289685"/>
            </a:xfrm>
            <a:custGeom>
              <a:avLst/>
              <a:gdLst/>
              <a:ahLst/>
              <a:cxnLst/>
              <a:rect l="l" t="t" r="r" b="b"/>
              <a:pathLst>
                <a:path w="5350509" h="1289685">
                  <a:moveTo>
                    <a:pt x="5349908" y="0"/>
                  </a:moveTo>
                  <a:lnTo>
                    <a:pt x="0" y="1289210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8544" y="5721095"/>
              <a:ext cx="856488" cy="856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20279" y="5564780"/>
              <a:ext cx="2604135" cy="1694180"/>
            </a:xfrm>
            <a:custGeom>
              <a:avLst/>
              <a:gdLst/>
              <a:ahLst/>
              <a:cxnLst/>
              <a:rect l="l" t="t" r="r" b="b"/>
              <a:pathLst>
                <a:path w="2604134" h="1694179">
                  <a:moveTo>
                    <a:pt x="0" y="282359"/>
                  </a:moveTo>
                  <a:lnTo>
                    <a:pt x="3695" y="236558"/>
                  </a:lnTo>
                  <a:lnTo>
                    <a:pt x="14394" y="193111"/>
                  </a:lnTo>
                  <a:lnTo>
                    <a:pt x="31516" y="152598"/>
                  </a:lnTo>
                  <a:lnTo>
                    <a:pt x="54478" y="115601"/>
                  </a:lnTo>
                  <a:lnTo>
                    <a:pt x="82700" y="82701"/>
                  </a:lnTo>
                  <a:lnTo>
                    <a:pt x="115601" y="54478"/>
                  </a:lnTo>
                  <a:lnTo>
                    <a:pt x="152598" y="31516"/>
                  </a:lnTo>
                  <a:lnTo>
                    <a:pt x="193111" y="14394"/>
                  </a:lnTo>
                  <a:lnTo>
                    <a:pt x="236558" y="3695"/>
                  </a:lnTo>
                  <a:lnTo>
                    <a:pt x="282358" y="0"/>
                  </a:lnTo>
                  <a:lnTo>
                    <a:pt x="2321401" y="0"/>
                  </a:lnTo>
                  <a:lnTo>
                    <a:pt x="2367201" y="3695"/>
                  </a:lnTo>
                  <a:lnTo>
                    <a:pt x="2410648" y="14394"/>
                  </a:lnTo>
                  <a:lnTo>
                    <a:pt x="2451161" y="31516"/>
                  </a:lnTo>
                  <a:lnTo>
                    <a:pt x="2488158" y="54478"/>
                  </a:lnTo>
                  <a:lnTo>
                    <a:pt x="2521059" y="82701"/>
                  </a:lnTo>
                  <a:lnTo>
                    <a:pt x="2549281" y="115601"/>
                  </a:lnTo>
                  <a:lnTo>
                    <a:pt x="2572243" y="152598"/>
                  </a:lnTo>
                  <a:lnTo>
                    <a:pt x="2589365" y="193111"/>
                  </a:lnTo>
                  <a:lnTo>
                    <a:pt x="2600064" y="236558"/>
                  </a:lnTo>
                  <a:lnTo>
                    <a:pt x="2603760" y="282359"/>
                  </a:lnTo>
                  <a:lnTo>
                    <a:pt x="2603760" y="1411767"/>
                  </a:lnTo>
                  <a:lnTo>
                    <a:pt x="2600064" y="1457567"/>
                  </a:lnTo>
                  <a:lnTo>
                    <a:pt x="2589365" y="1501014"/>
                  </a:lnTo>
                  <a:lnTo>
                    <a:pt x="2572243" y="1541527"/>
                  </a:lnTo>
                  <a:lnTo>
                    <a:pt x="2549281" y="1578524"/>
                  </a:lnTo>
                  <a:lnTo>
                    <a:pt x="2521059" y="1611425"/>
                  </a:lnTo>
                  <a:lnTo>
                    <a:pt x="2488158" y="1639647"/>
                  </a:lnTo>
                  <a:lnTo>
                    <a:pt x="2451161" y="1662609"/>
                  </a:lnTo>
                  <a:lnTo>
                    <a:pt x="2410648" y="1679731"/>
                  </a:lnTo>
                  <a:lnTo>
                    <a:pt x="2367201" y="1690430"/>
                  </a:lnTo>
                  <a:lnTo>
                    <a:pt x="2321401" y="1694126"/>
                  </a:lnTo>
                  <a:lnTo>
                    <a:pt x="282358" y="1694126"/>
                  </a:lnTo>
                  <a:lnTo>
                    <a:pt x="236558" y="1690430"/>
                  </a:lnTo>
                  <a:lnTo>
                    <a:pt x="193111" y="1679731"/>
                  </a:lnTo>
                  <a:lnTo>
                    <a:pt x="152598" y="1662609"/>
                  </a:lnTo>
                  <a:lnTo>
                    <a:pt x="115601" y="1639647"/>
                  </a:lnTo>
                  <a:lnTo>
                    <a:pt x="82700" y="1611425"/>
                  </a:lnTo>
                  <a:lnTo>
                    <a:pt x="54478" y="1578524"/>
                  </a:lnTo>
                  <a:lnTo>
                    <a:pt x="31516" y="1541527"/>
                  </a:lnTo>
                  <a:lnTo>
                    <a:pt x="14394" y="1501014"/>
                  </a:lnTo>
                  <a:lnTo>
                    <a:pt x="3695" y="1457567"/>
                  </a:lnTo>
                  <a:lnTo>
                    <a:pt x="0" y="1411767"/>
                  </a:lnTo>
                  <a:lnTo>
                    <a:pt x="0" y="282359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41580" y="6650735"/>
            <a:ext cx="2210435" cy="10572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73100" marR="5080" indent="-514984">
              <a:lnSpc>
                <a:spcPts val="2020"/>
              </a:lnSpc>
              <a:spcBef>
                <a:spcPts val="180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Simple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Storage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(S3)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600" b="1" dirty="0">
                <a:solidFill>
                  <a:srgbClr val="406F8D"/>
                </a:solidFill>
                <a:latin typeface="Calibri"/>
                <a:cs typeface="Calibri"/>
              </a:rPr>
              <a:t>Build</a:t>
            </a:r>
            <a:r>
              <a:rPr sz="2600" b="1" spc="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Artifacts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15604" y="3915700"/>
            <a:ext cx="100330" cy="1807210"/>
          </a:xfrm>
          <a:custGeom>
            <a:avLst/>
            <a:gdLst/>
            <a:ahLst/>
            <a:cxnLst/>
            <a:rect l="l" t="t" r="r" b="b"/>
            <a:pathLst>
              <a:path w="100329" h="1807210">
                <a:moveTo>
                  <a:pt x="5248" y="1716004"/>
                </a:moveTo>
                <a:lnTo>
                  <a:pt x="734" y="1718704"/>
                </a:lnTo>
                <a:lnTo>
                  <a:pt x="0" y="1721629"/>
                </a:lnTo>
                <a:lnTo>
                  <a:pt x="50838" y="1806592"/>
                </a:lnTo>
                <a:lnTo>
                  <a:pt x="56179" y="1797197"/>
                </a:lnTo>
                <a:lnTo>
                  <a:pt x="45971" y="1797197"/>
                </a:lnTo>
                <a:lnTo>
                  <a:pt x="45775" y="1779581"/>
                </a:lnTo>
                <a:lnTo>
                  <a:pt x="8172" y="1716739"/>
                </a:lnTo>
                <a:lnTo>
                  <a:pt x="5248" y="1716004"/>
                </a:lnTo>
                <a:close/>
              </a:path>
              <a:path w="100329" h="1807210">
                <a:moveTo>
                  <a:pt x="45775" y="1779581"/>
                </a:moveTo>
                <a:lnTo>
                  <a:pt x="45971" y="1797197"/>
                </a:lnTo>
                <a:lnTo>
                  <a:pt x="55495" y="1797091"/>
                </a:lnTo>
                <a:lnTo>
                  <a:pt x="55469" y="1794788"/>
                </a:lnTo>
                <a:lnTo>
                  <a:pt x="46592" y="1794788"/>
                </a:lnTo>
                <a:lnTo>
                  <a:pt x="50627" y="1787690"/>
                </a:lnTo>
                <a:lnTo>
                  <a:pt x="45775" y="1779581"/>
                </a:lnTo>
                <a:close/>
              </a:path>
              <a:path w="100329" h="1807210">
                <a:moveTo>
                  <a:pt x="94397" y="1715010"/>
                </a:moveTo>
                <a:lnTo>
                  <a:pt x="91490" y="1715810"/>
                </a:lnTo>
                <a:lnTo>
                  <a:pt x="55298" y="1779473"/>
                </a:lnTo>
                <a:lnTo>
                  <a:pt x="55495" y="1797091"/>
                </a:lnTo>
                <a:lnTo>
                  <a:pt x="45971" y="1797197"/>
                </a:lnTo>
                <a:lnTo>
                  <a:pt x="56179" y="1797197"/>
                </a:lnTo>
                <a:lnTo>
                  <a:pt x="99771" y="1720518"/>
                </a:lnTo>
                <a:lnTo>
                  <a:pt x="98971" y="1717610"/>
                </a:lnTo>
                <a:lnTo>
                  <a:pt x="94397" y="1715010"/>
                </a:lnTo>
                <a:close/>
              </a:path>
              <a:path w="100329" h="1807210">
                <a:moveTo>
                  <a:pt x="50627" y="1787690"/>
                </a:moveTo>
                <a:lnTo>
                  <a:pt x="46592" y="1794788"/>
                </a:lnTo>
                <a:lnTo>
                  <a:pt x="54819" y="1794696"/>
                </a:lnTo>
                <a:lnTo>
                  <a:pt x="50627" y="1787690"/>
                </a:lnTo>
                <a:close/>
              </a:path>
              <a:path w="100329" h="1807210">
                <a:moveTo>
                  <a:pt x="55298" y="1779473"/>
                </a:moveTo>
                <a:lnTo>
                  <a:pt x="50627" y="1787690"/>
                </a:lnTo>
                <a:lnTo>
                  <a:pt x="54819" y="1794696"/>
                </a:lnTo>
                <a:lnTo>
                  <a:pt x="46592" y="1794788"/>
                </a:lnTo>
                <a:lnTo>
                  <a:pt x="55469" y="1794788"/>
                </a:lnTo>
                <a:lnTo>
                  <a:pt x="55298" y="1779473"/>
                </a:lnTo>
                <a:close/>
              </a:path>
              <a:path w="100329" h="1807210">
                <a:moveTo>
                  <a:pt x="35468" y="0"/>
                </a:moveTo>
                <a:lnTo>
                  <a:pt x="25943" y="106"/>
                </a:lnTo>
                <a:lnTo>
                  <a:pt x="45775" y="1779581"/>
                </a:lnTo>
                <a:lnTo>
                  <a:pt x="50627" y="1787690"/>
                </a:lnTo>
                <a:lnTo>
                  <a:pt x="55298" y="1779473"/>
                </a:lnTo>
                <a:lnTo>
                  <a:pt x="35468" y="0"/>
                </a:lnTo>
                <a:close/>
              </a:path>
            </a:pathLst>
          </a:custGeom>
          <a:solidFill>
            <a:srgbClr val="539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0094" y="5001767"/>
            <a:ext cx="1995805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50875" marR="5080" indent="-638810">
              <a:lnSpc>
                <a:spcPts val="1989"/>
              </a:lnSpc>
              <a:spcBef>
                <a:spcPts val="204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EC2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Container </a:t>
            </a:r>
            <a:r>
              <a:rPr sz="1700" spc="-10" dirty="0">
                <a:latin typeface="Calibri"/>
                <a:cs typeface="Calibri"/>
              </a:rPr>
              <a:t>Registry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4688" y="4148328"/>
            <a:ext cx="856488" cy="85648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80018" y="3508247"/>
            <a:ext cx="18719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Managed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Image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80062" y="2572049"/>
            <a:ext cx="2350770" cy="4713605"/>
            <a:chOff x="980062" y="2572049"/>
            <a:chExt cx="2350770" cy="471360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256" y="2584704"/>
              <a:ext cx="972312" cy="9723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1160" y="5672327"/>
              <a:ext cx="838200" cy="838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92762" y="2584749"/>
              <a:ext cx="2325370" cy="4688205"/>
            </a:xfrm>
            <a:custGeom>
              <a:avLst/>
              <a:gdLst/>
              <a:ahLst/>
              <a:cxnLst/>
              <a:rect l="l" t="t" r="r" b="b"/>
              <a:pathLst>
                <a:path w="2325370" h="4688205">
                  <a:moveTo>
                    <a:pt x="0" y="387538"/>
                  </a:moveTo>
                  <a:lnTo>
                    <a:pt x="3019" y="338926"/>
                  </a:lnTo>
                  <a:lnTo>
                    <a:pt x="11835" y="292116"/>
                  </a:lnTo>
                  <a:lnTo>
                    <a:pt x="26085" y="247471"/>
                  </a:lnTo>
                  <a:lnTo>
                    <a:pt x="45406" y="205354"/>
                  </a:lnTo>
                  <a:lnTo>
                    <a:pt x="69434" y="166129"/>
                  </a:lnTo>
                  <a:lnTo>
                    <a:pt x="97806" y="130158"/>
                  </a:lnTo>
                  <a:lnTo>
                    <a:pt x="130158" y="97805"/>
                  </a:lnTo>
                  <a:lnTo>
                    <a:pt x="166129" y="69434"/>
                  </a:lnTo>
                  <a:lnTo>
                    <a:pt x="205354" y="45406"/>
                  </a:lnTo>
                  <a:lnTo>
                    <a:pt x="247471" y="26085"/>
                  </a:lnTo>
                  <a:lnTo>
                    <a:pt x="292116" y="11835"/>
                  </a:lnTo>
                  <a:lnTo>
                    <a:pt x="338926" y="3019"/>
                  </a:lnTo>
                  <a:lnTo>
                    <a:pt x="387539" y="0"/>
                  </a:lnTo>
                  <a:lnTo>
                    <a:pt x="1937649" y="0"/>
                  </a:lnTo>
                  <a:lnTo>
                    <a:pt x="1986261" y="3019"/>
                  </a:lnTo>
                  <a:lnTo>
                    <a:pt x="2033071" y="11835"/>
                  </a:lnTo>
                  <a:lnTo>
                    <a:pt x="2077716" y="26085"/>
                  </a:lnTo>
                  <a:lnTo>
                    <a:pt x="2119833" y="45406"/>
                  </a:lnTo>
                  <a:lnTo>
                    <a:pt x="2159058" y="69434"/>
                  </a:lnTo>
                  <a:lnTo>
                    <a:pt x="2195029" y="97805"/>
                  </a:lnTo>
                  <a:lnTo>
                    <a:pt x="2227382" y="130158"/>
                  </a:lnTo>
                  <a:lnTo>
                    <a:pt x="2255753" y="166129"/>
                  </a:lnTo>
                  <a:lnTo>
                    <a:pt x="2279781" y="205354"/>
                  </a:lnTo>
                  <a:lnTo>
                    <a:pt x="2299102" y="247471"/>
                  </a:lnTo>
                  <a:lnTo>
                    <a:pt x="2313352" y="292116"/>
                  </a:lnTo>
                  <a:lnTo>
                    <a:pt x="2322168" y="338926"/>
                  </a:lnTo>
                  <a:lnTo>
                    <a:pt x="2325188" y="387538"/>
                  </a:lnTo>
                  <a:lnTo>
                    <a:pt x="2325188" y="4300145"/>
                  </a:lnTo>
                  <a:lnTo>
                    <a:pt x="2322168" y="4348757"/>
                  </a:lnTo>
                  <a:lnTo>
                    <a:pt x="2313352" y="4395567"/>
                  </a:lnTo>
                  <a:lnTo>
                    <a:pt x="2299102" y="4440212"/>
                  </a:lnTo>
                  <a:lnTo>
                    <a:pt x="2279781" y="4482329"/>
                  </a:lnTo>
                  <a:lnTo>
                    <a:pt x="2255753" y="4521554"/>
                  </a:lnTo>
                  <a:lnTo>
                    <a:pt x="2227382" y="4557525"/>
                  </a:lnTo>
                  <a:lnTo>
                    <a:pt x="2195029" y="4589878"/>
                  </a:lnTo>
                  <a:lnTo>
                    <a:pt x="2159058" y="4618250"/>
                  </a:lnTo>
                  <a:lnTo>
                    <a:pt x="2119833" y="4642277"/>
                  </a:lnTo>
                  <a:lnTo>
                    <a:pt x="2077716" y="4661598"/>
                  </a:lnTo>
                  <a:lnTo>
                    <a:pt x="2033071" y="4675848"/>
                  </a:lnTo>
                  <a:lnTo>
                    <a:pt x="1986261" y="4684664"/>
                  </a:lnTo>
                  <a:lnTo>
                    <a:pt x="1937649" y="4687684"/>
                  </a:lnTo>
                  <a:lnTo>
                    <a:pt x="387539" y="4687684"/>
                  </a:lnTo>
                  <a:lnTo>
                    <a:pt x="338926" y="4684664"/>
                  </a:lnTo>
                  <a:lnTo>
                    <a:pt x="292116" y="4675848"/>
                  </a:lnTo>
                  <a:lnTo>
                    <a:pt x="247471" y="4661598"/>
                  </a:lnTo>
                  <a:lnTo>
                    <a:pt x="205354" y="4642277"/>
                  </a:lnTo>
                  <a:lnTo>
                    <a:pt x="166129" y="4618250"/>
                  </a:lnTo>
                  <a:lnTo>
                    <a:pt x="130158" y="4589878"/>
                  </a:lnTo>
                  <a:lnTo>
                    <a:pt x="97806" y="4557525"/>
                  </a:lnTo>
                  <a:lnTo>
                    <a:pt x="69434" y="4521554"/>
                  </a:lnTo>
                  <a:lnTo>
                    <a:pt x="45406" y="4482329"/>
                  </a:lnTo>
                  <a:lnTo>
                    <a:pt x="26085" y="4440212"/>
                  </a:lnTo>
                  <a:lnTo>
                    <a:pt x="11835" y="4395567"/>
                  </a:lnTo>
                  <a:lnTo>
                    <a:pt x="3019" y="4348757"/>
                  </a:lnTo>
                  <a:lnTo>
                    <a:pt x="0" y="4300145"/>
                  </a:lnTo>
                  <a:lnTo>
                    <a:pt x="0" y="387538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9918" y="6489191"/>
            <a:ext cx="2600325" cy="1163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3230" marR="537845" algn="ctr">
              <a:lnSpc>
                <a:spcPct val="98200"/>
              </a:lnSpc>
              <a:spcBef>
                <a:spcPts val="135"/>
              </a:spcBef>
            </a:pPr>
            <a:r>
              <a:rPr sz="1700" spc="-10" dirty="0">
                <a:latin typeface="Calibri"/>
                <a:cs typeface="Calibri"/>
              </a:rPr>
              <a:t>External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Container </a:t>
            </a:r>
            <a:r>
              <a:rPr sz="1700" spc="-10" dirty="0">
                <a:latin typeface="Calibri"/>
                <a:cs typeface="Calibri"/>
              </a:rPr>
              <a:t>Registry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(Docker </a:t>
            </a:r>
            <a:r>
              <a:rPr sz="1700" spc="-20" dirty="0">
                <a:latin typeface="Calibri"/>
                <a:cs typeface="Calibri"/>
              </a:rPr>
              <a:t>Hub)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2915"/>
              </a:lnSpc>
            </a:pPr>
            <a:r>
              <a:rPr sz="2600" b="1" dirty="0">
                <a:solidFill>
                  <a:srgbClr val="406F8D"/>
                </a:solidFill>
                <a:latin typeface="Calibri"/>
                <a:cs typeface="Calibri"/>
              </a:rPr>
              <a:t>Build</a:t>
            </a:r>
            <a:r>
              <a:rPr sz="2600" b="1" spc="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Environment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93170" y="2840602"/>
            <a:ext cx="11144250" cy="3255010"/>
            <a:chOff x="2493170" y="2840602"/>
            <a:chExt cx="11144250" cy="325501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12168" y="3032759"/>
              <a:ext cx="856487" cy="8564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639041" y="3069549"/>
              <a:ext cx="3980815" cy="419734"/>
            </a:xfrm>
            <a:custGeom>
              <a:avLst/>
              <a:gdLst/>
              <a:ahLst/>
              <a:cxnLst/>
              <a:rect l="l" t="t" r="r" b="b"/>
              <a:pathLst>
                <a:path w="3980815" h="419735">
                  <a:moveTo>
                    <a:pt x="0" y="0"/>
                  </a:moveTo>
                  <a:lnTo>
                    <a:pt x="3980549" y="419484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9008" y="3489033"/>
              <a:ext cx="4070985" cy="1087755"/>
            </a:xfrm>
            <a:custGeom>
              <a:avLst/>
              <a:gdLst/>
              <a:ahLst/>
              <a:cxnLst/>
              <a:rect l="l" t="t" r="r" b="b"/>
              <a:pathLst>
                <a:path w="4070984" h="1087754">
                  <a:moveTo>
                    <a:pt x="0" y="1087212"/>
                  </a:moveTo>
                  <a:lnTo>
                    <a:pt x="4070582" y="0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97932" y="3489033"/>
              <a:ext cx="4121785" cy="2601595"/>
            </a:xfrm>
            <a:custGeom>
              <a:avLst/>
              <a:gdLst/>
              <a:ahLst/>
              <a:cxnLst/>
              <a:rect l="l" t="t" r="r" b="b"/>
              <a:pathLst>
                <a:path w="4121784" h="2601595">
                  <a:moveTo>
                    <a:pt x="0" y="2601467"/>
                  </a:moveTo>
                  <a:lnTo>
                    <a:pt x="4121658" y="0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264819" y="2853302"/>
              <a:ext cx="2360295" cy="1447800"/>
            </a:xfrm>
            <a:custGeom>
              <a:avLst/>
              <a:gdLst/>
              <a:ahLst/>
              <a:cxnLst/>
              <a:rect l="l" t="t" r="r" b="b"/>
              <a:pathLst>
                <a:path w="2360294" h="1447800">
                  <a:moveTo>
                    <a:pt x="0" y="241251"/>
                  </a:moveTo>
                  <a:lnTo>
                    <a:pt x="4901" y="192631"/>
                  </a:lnTo>
                  <a:lnTo>
                    <a:pt x="18958" y="147345"/>
                  </a:lnTo>
                  <a:lnTo>
                    <a:pt x="41201" y="106365"/>
                  </a:lnTo>
                  <a:lnTo>
                    <a:pt x="70660" y="70661"/>
                  </a:lnTo>
                  <a:lnTo>
                    <a:pt x="106365" y="41202"/>
                  </a:lnTo>
                  <a:lnTo>
                    <a:pt x="147345" y="18958"/>
                  </a:lnTo>
                  <a:lnTo>
                    <a:pt x="192630" y="4901"/>
                  </a:lnTo>
                  <a:lnTo>
                    <a:pt x="241251" y="0"/>
                  </a:lnTo>
                  <a:lnTo>
                    <a:pt x="2118488" y="0"/>
                  </a:lnTo>
                  <a:lnTo>
                    <a:pt x="2167108" y="4901"/>
                  </a:lnTo>
                  <a:lnTo>
                    <a:pt x="2212394" y="18958"/>
                  </a:lnTo>
                  <a:lnTo>
                    <a:pt x="2253374" y="41202"/>
                  </a:lnTo>
                  <a:lnTo>
                    <a:pt x="2289079" y="70661"/>
                  </a:lnTo>
                  <a:lnTo>
                    <a:pt x="2318538" y="106365"/>
                  </a:lnTo>
                  <a:lnTo>
                    <a:pt x="2340781" y="147345"/>
                  </a:lnTo>
                  <a:lnTo>
                    <a:pt x="2354838" y="192631"/>
                  </a:lnTo>
                  <a:lnTo>
                    <a:pt x="2359740" y="241251"/>
                  </a:lnTo>
                  <a:lnTo>
                    <a:pt x="2359740" y="1206225"/>
                  </a:lnTo>
                  <a:lnTo>
                    <a:pt x="2354838" y="1254845"/>
                  </a:lnTo>
                  <a:lnTo>
                    <a:pt x="2340781" y="1300131"/>
                  </a:lnTo>
                  <a:lnTo>
                    <a:pt x="2318538" y="1341111"/>
                  </a:lnTo>
                  <a:lnTo>
                    <a:pt x="2289079" y="1376816"/>
                  </a:lnTo>
                  <a:lnTo>
                    <a:pt x="2253374" y="1406275"/>
                  </a:lnTo>
                  <a:lnTo>
                    <a:pt x="2212394" y="1428518"/>
                  </a:lnTo>
                  <a:lnTo>
                    <a:pt x="2167108" y="1442575"/>
                  </a:lnTo>
                  <a:lnTo>
                    <a:pt x="2118488" y="1447477"/>
                  </a:lnTo>
                  <a:lnTo>
                    <a:pt x="241251" y="1447477"/>
                  </a:lnTo>
                  <a:lnTo>
                    <a:pt x="192630" y="1442575"/>
                  </a:lnTo>
                  <a:lnTo>
                    <a:pt x="147345" y="1428518"/>
                  </a:lnTo>
                  <a:lnTo>
                    <a:pt x="106365" y="1406275"/>
                  </a:lnTo>
                  <a:lnTo>
                    <a:pt x="70660" y="1376816"/>
                  </a:lnTo>
                  <a:lnTo>
                    <a:pt x="41201" y="1341111"/>
                  </a:lnTo>
                  <a:lnTo>
                    <a:pt x="18958" y="1300131"/>
                  </a:lnTo>
                  <a:lnTo>
                    <a:pt x="4901" y="1254845"/>
                  </a:lnTo>
                  <a:lnTo>
                    <a:pt x="0" y="1206225"/>
                  </a:lnTo>
                  <a:lnTo>
                    <a:pt x="0" y="241251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526465" y="3900443"/>
            <a:ext cx="1830705" cy="81470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CloudWatch</a:t>
            </a:r>
            <a:endParaRPr sz="1700">
              <a:latin typeface="Calibri"/>
              <a:cs typeface="Calibri"/>
            </a:endParaRPr>
          </a:p>
          <a:p>
            <a:pPr marR="34925" algn="ctr">
              <a:lnSpc>
                <a:spcPct val="100000"/>
              </a:lnSpc>
              <a:spcBef>
                <a:spcPts val="635"/>
              </a:spcBef>
            </a:pPr>
            <a:r>
              <a:rPr sz="2600" b="1" dirty="0">
                <a:solidFill>
                  <a:srgbClr val="406F8D"/>
                </a:solidFill>
                <a:latin typeface="Calibri"/>
                <a:cs typeface="Calibri"/>
              </a:rPr>
              <a:t>Build</a:t>
            </a:r>
            <a:r>
              <a:rPr sz="2600" b="1" spc="6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406F8D"/>
                </a:solidFill>
                <a:latin typeface="Calibri"/>
                <a:cs typeface="Calibri"/>
              </a:rPr>
              <a:t>Logs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72999" y="3410829"/>
            <a:ext cx="4542155" cy="100330"/>
          </a:xfrm>
          <a:custGeom>
            <a:avLst/>
            <a:gdLst/>
            <a:ahLst/>
            <a:cxnLst/>
            <a:rect l="l" t="t" r="r" b="b"/>
            <a:pathLst>
              <a:path w="4542155" h="100329">
                <a:moveTo>
                  <a:pt x="4533407" y="44645"/>
                </a:moveTo>
                <a:lnTo>
                  <a:pt x="4531709" y="44645"/>
                </a:lnTo>
                <a:lnTo>
                  <a:pt x="4531770" y="54169"/>
                </a:lnTo>
                <a:lnTo>
                  <a:pt x="4514544" y="54278"/>
                </a:lnTo>
                <a:lnTo>
                  <a:pt x="4451525" y="91579"/>
                </a:lnTo>
                <a:lnTo>
                  <a:pt x="4450775" y="94500"/>
                </a:lnTo>
                <a:lnTo>
                  <a:pt x="4453455" y="99026"/>
                </a:lnTo>
                <a:lnTo>
                  <a:pt x="4456376" y="99776"/>
                </a:lnTo>
                <a:lnTo>
                  <a:pt x="4541582" y="49344"/>
                </a:lnTo>
                <a:lnTo>
                  <a:pt x="4533407" y="44645"/>
                </a:lnTo>
                <a:close/>
              </a:path>
              <a:path w="4542155" h="100329">
                <a:moveTo>
                  <a:pt x="4514485" y="44755"/>
                </a:moveTo>
                <a:lnTo>
                  <a:pt x="0" y="73442"/>
                </a:lnTo>
                <a:lnTo>
                  <a:pt x="59" y="82967"/>
                </a:lnTo>
                <a:lnTo>
                  <a:pt x="4514544" y="54278"/>
                </a:lnTo>
                <a:lnTo>
                  <a:pt x="4522677" y="49464"/>
                </a:lnTo>
                <a:lnTo>
                  <a:pt x="4514485" y="44755"/>
                </a:lnTo>
                <a:close/>
              </a:path>
              <a:path w="4542155" h="100329">
                <a:moveTo>
                  <a:pt x="4522677" y="49464"/>
                </a:moveTo>
                <a:lnTo>
                  <a:pt x="4514544" y="54278"/>
                </a:lnTo>
                <a:lnTo>
                  <a:pt x="4531770" y="54169"/>
                </a:lnTo>
                <a:lnTo>
                  <a:pt x="4531766" y="53534"/>
                </a:lnTo>
                <a:lnTo>
                  <a:pt x="4529757" y="53534"/>
                </a:lnTo>
                <a:lnTo>
                  <a:pt x="4522677" y="49464"/>
                </a:lnTo>
                <a:close/>
              </a:path>
              <a:path w="4542155" h="100329">
                <a:moveTo>
                  <a:pt x="4529703" y="45305"/>
                </a:moveTo>
                <a:lnTo>
                  <a:pt x="4522677" y="49464"/>
                </a:lnTo>
                <a:lnTo>
                  <a:pt x="4529757" y="53534"/>
                </a:lnTo>
                <a:lnTo>
                  <a:pt x="4529703" y="45305"/>
                </a:lnTo>
                <a:close/>
              </a:path>
              <a:path w="4542155" h="100329">
                <a:moveTo>
                  <a:pt x="4531713" y="45305"/>
                </a:moveTo>
                <a:lnTo>
                  <a:pt x="4529703" y="45305"/>
                </a:lnTo>
                <a:lnTo>
                  <a:pt x="4529757" y="53534"/>
                </a:lnTo>
                <a:lnTo>
                  <a:pt x="4531766" y="53534"/>
                </a:lnTo>
                <a:lnTo>
                  <a:pt x="4531713" y="45305"/>
                </a:lnTo>
                <a:close/>
              </a:path>
              <a:path w="4542155" h="100329">
                <a:moveTo>
                  <a:pt x="4531709" y="44645"/>
                </a:moveTo>
                <a:lnTo>
                  <a:pt x="4514485" y="44755"/>
                </a:lnTo>
                <a:lnTo>
                  <a:pt x="4522677" y="49464"/>
                </a:lnTo>
                <a:lnTo>
                  <a:pt x="4529703" y="45305"/>
                </a:lnTo>
                <a:lnTo>
                  <a:pt x="4531713" y="45305"/>
                </a:lnTo>
                <a:lnTo>
                  <a:pt x="4531709" y="44645"/>
                </a:lnTo>
                <a:close/>
              </a:path>
              <a:path w="4542155" h="100329">
                <a:moveTo>
                  <a:pt x="4455741" y="0"/>
                </a:moveTo>
                <a:lnTo>
                  <a:pt x="4452830" y="786"/>
                </a:lnTo>
                <a:lnTo>
                  <a:pt x="4450209" y="5346"/>
                </a:lnTo>
                <a:lnTo>
                  <a:pt x="4450995" y="8257"/>
                </a:lnTo>
                <a:lnTo>
                  <a:pt x="4514485" y="44755"/>
                </a:lnTo>
                <a:lnTo>
                  <a:pt x="4533407" y="44645"/>
                </a:lnTo>
                <a:lnTo>
                  <a:pt x="4455741" y="0"/>
                </a:lnTo>
                <a:close/>
              </a:path>
            </a:pathLst>
          </a:custGeom>
          <a:solidFill>
            <a:srgbClr val="539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360581" y="7131162"/>
            <a:ext cx="4161790" cy="499109"/>
          </a:xfrm>
          <a:prstGeom prst="rect">
            <a:avLst/>
          </a:prstGeom>
          <a:solidFill>
            <a:srgbClr val="DEE9F0"/>
          </a:solidFill>
          <a:ln w="9525">
            <a:solidFill>
              <a:srgbClr val="406F8D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2600" b="1" dirty="0">
                <a:latin typeface="Calibri"/>
                <a:cs typeface="Calibri"/>
              </a:rPr>
              <a:t>AWS</a:t>
            </a:r>
            <a:r>
              <a:rPr sz="2600" b="1" spc="5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CodeBuild</a:t>
            </a:r>
            <a:r>
              <a:rPr sz="2600" b="1" spc="6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Architecture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453134" y="5953252"/>
            <a:ext cx="222758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826135" marR="5080" indent="-814069">
              <a:lnSpc>
                <a:spcPts val="1800"/>
              </a:lnSpc>
              <a:spcBef>
                <a:spcPts val="259"/>
              </a:spcBef>
            </a:pPr>
            <a:r>
              <a:rPr sz="1600" b="0" spc="-25" dirty="0">
                <a:latin typeface="Calibri Light"/>
                <a:cs typeface="Calibri Light"/>
              </a:rPr>
              <a:t>Amazon</a:t>
            </a:r>
            <a:r>
              <a:rPr sz="1600" b="0" spc="-55" dirty="0">
                <a:latin typeface="Calibri Light"/>
                <a:cs typeface="Calibri Light"/>
              </a:rPr>
              <a:t> </a:t>
            </a:r>
            <a:r>
              <a:rPr sz="1600" b="0" spc="-10" dirty="0">
                <a:latin typeface="Calibri Light"/>
                <a:cs typeface="Calibri Light"/>
              </a:rPr>
              <a:t>Simple</a:t>
            </a:r>
            <a:r>
              <a:rPr sz="1600" b="0" spc="-50" dirty="0">
                <a:latin typeface="Calibri Light"/>
                <a:cs typeface="Calibri Light"/>
              </a:rPr>
              <a:t> </a:t>
            </a:r>
            <a:r>
              <a:rPr sz="1600" b="0" spc="-25" dirty="0">
                <a:latin typeface="Calibri Light"/>
                <a:cs typeface="Calibri Light"/>
              </a:rPr>
              <a:t>Notification </a:t>
            </a:r>
            <a:r>
              <a:rPr sz="1600" b="0" spc="-10" dirty="0">
                <a:latin typeface="Calibri Light"/>
                <a:cs typeface="Calibri Light"/>
              </a:rPr>
              <a:t>Service</a:t>
            </a:r>
            <a:endParaRPr sz="1600">
              <a:latin typeface="Calibri Light"/>
              <a:cs typeface="Calibri Ligh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373050" y="5003162"/>
            <a:ext cx="2385695" cy="1473200"/>
            <a:chOff x="11373050" y="5003162"/>
            <a:chExt cx="2385695" cy="147320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2064" y="5145023"/>
              <a:ext cx="856487" cy="85648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385750" y="5015862"/>
              <a:ext cx="2360295" cy="1447800"/>
            </a:xfrm>
            <a:custGeom>
              <a:avLst/>
              <a:gdLst/>
              <a:ahLst/>
              <a:cxnLst/>
              <a:rect l="l" t="t" r="r" b="b"/>
              <a:pathLst>
                <a:path w="2360294" h="1447800">
                  <a:moveTo>
                    <a:pt x="0" y="241251"/>
                  </a:moveTo>
                  <a:lnTo>
                    <a:pt x="4901" y="192631"/>
                  </a:lnTo>
                  <a:lnTo>
                    <a:pt x="18958" y="147345"/>
                  </a:lnTo>
                  <a:lnTo>
                    <a:pt x="41201" y="106365"/>
                  </a:lnTo>
                  <a:lnTo>
                    <a:pt x="70660" y="70661"/>
                  </a:lnTo>
                  <a:lnTo>
                    <a:pt x="106365" y="41202"/>
                  </a:lnTo>
                  <a:lnTo>
                    <a:pt x="147345" y="18958"/>
                  </a:lnTo>
                  <a:lnTo>
                    <a:pt x="192630" y="4901"/>
                  </a:lnTo>
                  <a:lnTo>
                    <a:pt x="241251" y="0"/>
                  </a:lnTo>
                  <a:lnTo>
                    <a:pt x="2118488" y="0"/>
                  </a:lnTo>
                  <a:lnTo>
                    <a:pt x="2167108" y="4901"/>
                  </a:lnTo>
                  <a:lnTo>
                    <a:pt x="2212394" y="18958"/>
                  </a:lnTo>
                  <a:lnTo>
                    <a:pt x="2253374" y="41202"/>
                  </a:lnTo>
                  <a:lnTo>
                    <a:pt x="2289079" y="70661"/>
                  </a:lnTo>
                  <a:lnTo>
                    <a:pt x="2318538" y="106365"/>
                  </a:lnTo>
                  <a:lnTo>
                    <a:pt x="2340781" y="147345"/>
                  </a:lnTo>
                  <a:lnTo>
                    <a:pt x="2354838" y="192631"/>
                  </a:lnTo>
                  <a:lnTo>
                    <a:pt x="2359740" y="241251"/>
                  </a:lnTo>
                  <a:lnTo>
                    <a:pt x="2359740" y="1206225"/>
                  </a:lnTo>
                  <a:lnTo>
                    <a:pt x="2354838" y="1254845"/>
                  </a:lnTo>
                  <a:lnTo>
                    <a:pt x="2340781" y="1300131"/>
                  </a:lnTo>
                  <a:lnTo>
                    <a:pt x="2318538" y="1341111"/>
                  </a:lnTo>
                  <a:lnTo>
                    <a:pt x="2289079" y="1376816"/>
                  </a:lnTo>
                  <a:lnTo>
                    <a:pt x="2253374" y="1406275"/>
                  </a:lnTo>
                  <a:lnTo>
                    <a:pt x="2212394" y="1428518"/>
                  </a:lnTo>
                  <a:lnTo>
                    <a:pt x="2167108" y="1442575"/>
                  </a:lnTo>
                  <a:lnTo>
                    <a:pt x="2118488" y="1447477"/>
                  </a:lnTo>
                  <a:lnTo>
                    <a:pt x="241251" y="1447477"/>
                  </a:lnTo>
                  <a:lnTo>
                    <a:pt x="192630" y="1442575"/>
                  </a:lnTo>
                  <a:lnTo>
                    <a:pt x="147345" y="1428518"/>
                  </a:lnTo>
                  <a:lnTo>
                    <a:pt x="106365" y="1406275"/>
                  </a:lnTo>
                  <a:lnTo>
                    <a:pt x="70660" y="1376816"/>
                  </a:lnTo>
                  <a:lnTo>
                    <a:pt x="41201" y="1341111"/>
                  </a:lnTo>
                  <a:lnTo>
                    <a:pt x="18958" y="1300131"/>
                  </a:lnTo>
                  <a:lnTo>
                    <a:pt x="4901" y="1254845"/>
                  </a:lnTo>
                  <a:lnTo>
                    <a:pt x="0" y="1206225"/>
                  </a:lnTo>
                  <a:lnTo>
                    <a:pt x="0" y="241251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1197079" y="6551676"/>
            <a:ext cx="2595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406F8D"/>
                </a:solidFill>
                <a:latin typeface="Calibri"/>
                <a:cs typeface="Calibri"/>
              </a:rPr>
              <a:t>Build</a:t>
            </a:r>
            <a:r>
              <a:rPr sz="2600" b="1" spc="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Notifications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1017" y="3484715"/>
            <a:ext cx="4473575" cy="2097405"/>
          </a:xfrm>
          <a:custGeom>
            <a:avLst/>
            <a:gdLst/>
            <a:ahLst/>
            <a:cxnLst/>
            <a:rect l="l" t="t" r="r" b="b"/>
            <a:pathLst>
              <a:path w="4473575" h="2097404">
                <a:moveTo>
                  <a:pt x="4446963" y="2081174"/>
                </a:moveTo>
                <a:lnTo>
                  <a:pt x="4374043" y="2087897"/>
                </a:lnTo>
                <a:lnTo>
                  <a:pt x="4372117" y="2090216"/>
                </a:lnTo>
                <a:lnTo>
                  <a:pt x="4372599" y="2095455"/>
                </a:lnTo>
                <a:lnTo>
                  <a:pt x="4374918" y="2097383"/>
                </a:lnTo>
                <a:lnTo>
                  <a:pt x="4468760" y="2088730"/>
                </a:lnTo>
                <a:lnTo>
                  <a:pt x="4463177" y="2088730"/>
                </a:lnTo>
                <a:lnTo>
                  <a:pt x="4446963" y="2081174"/>
                </a:lnTo>
                <a:close/>
              </a:path>
              <a:path w="4473575" h="2097404">
                <a:moveTo>
                  <a:pt x="4456378" y="2080305"/>
                </a:moveTo>
                <a:lnTo>
                  <a:pt x="4446963" y="2081174"/>
                </a:lnTo>
                <a:lnTo>
                  <a:pt x="4463177" y="2088730"/>
                </a:lnTo>
                <a:lnTo>
                  <a:pt x="4463977" y="2087013"/>
                </a:lnTo>
                <a:lnTo>
                  <a:pt x="4461032" y="2087013"/>
                </a:lnTo>
                <a:lnTo>
                  <a:pt x="4456378" y="2080305"/>
                </a:lnTo>
                <a:close/>
              </a:path>
              <a:path w="4473575" h="2097404">
                <a:moveTo>
                  <a:pt x="4414100" y="2006408"/>
                </a:moveTo>
                <a:lnTo>
                  <a:pt x="4409779" y="2009406"/>
                </a:lnTo>
                <a:lnTo>
                  <a:pt x="4409243" y="2012374"/>
                </a:lnTo>
                <a:lnTo>
                  <a:pt x="4450991" y="2072542"/>
                </a:lnTo>
                <a:lnTo>
                  <a:pt x="4467202" y="2080097"/>
                </a:lnTo>
                <a:lnTo>
                  <a:pt x="4463177" y="2088730"/>
                </a:lnTo>
                <a:lnTo>
                  <a:pt x="4468760" y="2088730"/>
                </a:lnTo>
                <a:lnTo>
                  <a:pt x="4473512" y="2088292"/>
                </a:lnTo>
                <a:lnTo>
                  <a:pt x="4417068" y="2006944"/>
                </a:lnTo>
                <a:lnTo>
                  <a:pt x="4414100" y="2006408"/>
                </a:lnTo>
                <a:close/>
              </a:path>
              <a:path w="4473575" h="2097404">
                <a:moveTo>
                  <a:pt x="4464507" y="2079556"/>
                </a:moveTo>
                <a:lnTo>
                  <a:pt x="4456378" y="2080305"/>
                </a:lnTo>
                <a:lnTo>
                  <a:pt x="4461032" y="2087013"/>
                </a:lnTo>
                <a:lnTo>
                  <a:pt x="4464507" y="2079556"/>
                </a:lnTo>
                <a:close/>
              </a:path>
              <a:path w="4473575" h="2097404">
                <a:moveTo>
                  <a:pt x="4466041" y="2079556"/>
                </a:moveTo>
                <a:lnTo>
                  <a:pt x="4464507" y="2079556"/>
                </a:lnTo>
                <a:lnTo>
                  <a:pt x="4461032" y="2087013"/>
                </a:lnTo>
                <a:lnTo>
                  <a:pt x="4463977" y="2087013"/>
                </a:lnTo>
                <a:lnTo>
                  <a:pt x="4467202" y="2080097"/>
                </a:lnTo>
                <a:lnTo>
                  <a:pt x="4466041" y="2079556"/>
                </a:lnTo>
                <a:close/>
              </a:path>
              <a:path w="4473575" h="2097404">
                <a:moveTo>
                  <a:pt x="4024" y="0"/>
                </a:moveTo>
                <a:lnTo>
                  <a:pt x="0" y="8633"/>
                </a:lnTo>
                <a:lnTo>
                  <a:pt x="4446963" y="2081174"/>
                </a:lnTo>
                <a:lnTo>
                  <a:pt x="4456378" y="2080305"/>
                </a:lnTo>
                <a:lnTo>
                  <a:pt x="4450991" y="2072542"/>
                </a:lnTo>
                <a:lnTo>
                  <a:pt x="4024" y="0"/>
                </a:lnTo>
                <a:close/>
              </a:path>
              <a:path w="4473575" h="2097404">
                <a:moveTo>
                  <a:pt x="4450991" y="2072542"/>
                </a:moveTo>
                <a:lnTo>
                  <a:pt x="4456378" y="2080305"/>
                </a:lnTo>
                <a:lnTo>
                  <a:pt x="4464507" y="2079556"/>
                </a:lnTo>
                <a:lnTo>
                  <a:pt x="4466041" y="2079556"/>
                </a:lnTo>
                <a:lnTo>
                  <a:pt x="4450991" y="2072542"/>
                </a:lnTo>
                <a:close/>
              </a:path>
            </a:pathLst>
          </a:custGeom>
          <a:solidFill>
            <a:srgbClr val="4E4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867" y="368563"/>
            <a:ext cx="47485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CodeBuild</a:t>
            </a:r>
            <a:r>
              <a:rPr sz="5200" spc="125" dirty="0"/>
              <a:t> </a:t>
            </a:r>
            <a:r>
              <a:rPr sz="5200" dirty="0"/>
              <a:t>-</a:t>
            </a:r>
            <a:r>
              <a:rPr sz="5200" spc="130" dirty="0"/>
              <a:t> </a:t>
            </a:r>
            <a:r>
              <a:rPr sz="5200" spc="-10" dirty="0"/>
              <a:t>Steps</a:t>
            </a:r>
            <a:endParaRPr sz="5200"/>
          </a:p>
        </p:txBody>
      </p:sp>
      <p:grpSp>
        <p:nvGrpSpPr>
          <p:cNvPr id="3" name="object 3"/>
          <p:cNvGrpSpPr/>
          <p:nvPr/>
        </p:nvGrpSpPr>
        <p:grpSpPr>
          <a:xfrm>
            <a:off x="7393781" y="3941060"/>
            <a:ext cx="3490595" cy="3615690"/>
            <a:chOff x="7393781" y="3941060"/>
            <a:chExt cx="3490595" cy="3615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1480" y="4392168"/>
              <a:ext cx="856487" cy="8564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7495" y="3947160"/>
              <a:ext cx="399288" cy="3992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00131" y="3947410"/>
              <a:ext cx="3477895" cy="3602990"/>
            </a:xfrm>
            <a:custGeom>
              <a:avLst/>
              <a:gdLst/>
              <a:ahLst/>
              <a:cxnLst/>
              <a:rect l="l" t="t" r="r" b="b"/>
              <a:pathLst>
                <a:path w="3477895" h="3602990">
                  <a:moveTo>
                    <a:pt x="0" y="0"/>
                  </a:moveTo>
                  <a:lnTo>
                    <a:pt x="3477629" y="0"/>
                  </a:lnTo>
                  <a:lnTo>
                    <a:pt x="3477629" y="3602922"/>
                  </a:lnTo>
                  <a:lnTo>
                    <a:pt x="0" y="36029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36071" y="4030979"/>
            <a:ext cx="836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Cloud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18355" y="272907"/>
            <a:ext cx="1461135" cy="2726055"/>
            <a:chOff x="7718355" y="272907"/>
            <a:chExt cx="1461135" cy="2726055"/>
          </a:xfrm>
        </p:grpSpPr>
        <p:sp>
          <p:nvSpPr>
            <p:cNvPr id="9" name="object 9"/>
            <p:cNvSpPr/>
            <p:nvPr/>
          </p:nvSpPr>
          <p:spPr>
            <a:xfrm>
              <a:off x="7731055" y="2117126"/>
              <a:ext cx="1435735" cy="868680"/>
            </a:xfrm>
            <a:custGeom>
              <a:avLst/>
              <a:gdLst/>
              <a:ahLst/>
              <a:cxnLst/>
              <a:rect l="l" t="t" r="r" b="b"/>
              <a:pathLst>
                <a:path w="1435734" h="868680">
                  <a:moveTo>
                    <a:pt x="1435468" y="0"/>
                  </a:moveTo>
                  <a:lnTo>
                    <a:pt x="1403200" y="36902"/>
                  </a:lnTo>
                  <a:lnTo>
                    <a:pt x="1348841" y="59151"/>
                  </a:lnTo>
                  <a:lnTo>
                    <a:pt x="1271572" y="78937"/>
                  </a:lnTo>
                  <a:lnTo>
                    <a:pt x="1225248" y="87749"/>
                  </a:lnTo>
                  <a:lnTo>
                    <a:pt x="1174279" y="95759"/>
                  </a:lnTo>
                  <a:lnTo>
                    <a:pt x="1119026" y="102903"/>
                  </a:lnTo>
                  <a:lnTo>
                    <a:pt x="1059848" y="109118"/>
                  </a:lnTo>
                  <a:lnTo>
                    <a:pt x="997108" y="114344"/>
                  </a:lnTo>
                  <a:lnTo>
                    <a:pt x="931166" y="118517"/>
                  </a:lnTo>
                  <a:lnTo>
                    <a:pt x="862382" y="121575"/>
                  </a:lnTo>
                  <a:lnTo>
                    <a:pt x="791118" y="123456"/>
                  </a:lnTo>
                  <a:lnTo>
                    <a:pt x="717734" y="124096"/>
                  </a:lnTo>
                  <a:lnTo>
                    <a:pt x="644349" y="123456"/>
                  </a:lnTo>
                  <a:lnTo>
                    <a:pt x="573085" y="121575"/>
                  </a:lnTo>
                  <a:lnTo>
                    <a:pt x="504301" y="118517"/>
                  </a:lnTo>
                  <a:lnTo>
                    <a:pt x="438359" y="114344"/>
                  </a:lnTo>
                  <a:lnTo>
                    <a:pt x="375619" y="109118"/>
                  </a:lnTo>
                  <a:lnTo>
                    <a:pt x="316442" y="102903"/>
                  </a:lnTo>
                  <a:lnTo>
                    <a:pt x="261188" y="95759"/>
                  </a:lnTo>
                  <a:lnTo>
                    <a:pt x="210219" y="87749"/>
                  </a:lnTo>
                  <a:lnTo>
                    <a:pt x="163895" y="78937"/>
                  </a:lnTo>
                  <a:lnTo>
                    <a:pt x="122577" y="69383"/>
                  </a:lnTo>
                  <a:lnTo>
                    <a:pt x="56403" y="48304"/>
                  </a:lnTo>
                  <a:lnTo>
                    <a:pt x="14581" y="25009"/>
                  </a:lnTo>
                  <a:lnTo>
                    <a:pt x="0" y="0"/>
                  </a:lnTo>
                  <a:lnTo>
                    <a:pt x="0" y="744583"/>
                  </a:lnTo>
                  <a:lnTo>
                    <a:pt x="32267" y="781485"/>
                  </a:lnTo>
                  <a:lnTo>
                    <a:pt x="86626" y="803735"/>
                  </a:lnTo>
                  <a:lnTo>
                    <a:pt x="163895" y="823520"/>
                  </a:lnTo>
                  <a:lnTo>
                    <a:pt x="210219" y="832332"/>
                  </a:lnTo>
                  <a:lnTo>
                    <a:pt x="261188" y="840342"/>
                  </a:lnTo>
                  <a:lnTo>
                    <a:pt x="316442" y="847486"/>
                  </a:lnTo>
                  <a:lnTo>
                    <a:pt x="375619" y="853702"/>
                  </a:lnTo>
                  <a:lnTo>
                    <a:pt x="438359" y="858927"/>
                  </a:lnTo>
                  <a:lnTo>
                    <a:pt x="504301" y="863100"/>
                  </a:lnTo>
                  <a:lnTo>
                    <a:pt x="573085" y="866158"/>
                  </a:lnTo>
                  <a:lnTo>
                    <a:pt x="644349" y="868039"/>
                  </a:lnTo>
                  <a:lnTo>
                    <a:pt x="717734" y="868679"/>
                  </a:lnTo>
                  <a:lnTo>
                    <a:pt x="791118" y="868039"/>
                  </a:lnTo>
                  <a:lnTo>
                    <a:pt x="862382" y="866158"/>
                  </a:lnTo>
                  <a:lnTo>
                    <a:pt x="931166" y="863100"/>
                  </a:lnTo>
                  <a:lnTo>
                    <a:pt x="997108" y="858927"/>
                  </a:lnTo>
                  <a:lnTo>
                    <a:pt x="1059848" y="853702"/>
                  </a:lnTo>
                  <a:lnTo>
                    <a:pt x="1119026" y="847486"/>
                  </a:lnTo>
                  <a:lnTo>
                    <a:pt x="1174279" y="840342"/>
                  </a:lnTo>
                  <a:lnTo>
                    <a:pt x="1225248" y="832332"/>
                  </a:lnTo>
                  <a:lnTo>
                    <a:pt x="1271572" y="823520"/>
                  </a:lnTo>
                  <a:lnTo>
                    <a:pt x="1312890" y="813966"/>
                  </a:lnTo>
                  <a:lnTo>
                    <a:pt x="1379065" y="792887"/>
                  </a:lnTo>
                  <a:lnTo>
                    <a:pt x="1420886" y="769593"/>
                  </a:lnTo>
                  <a:lnTo>
                    <a:pt x="1435468" y="744583"/>
                  </a:lnTo>
                  <a:lnTo>
                    <a:pt x="143546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31055" y="1993030"/>
              <a:ext cx="1435735" cy="248285"/>
            </a:xfrm>
            <a:custGeom>
              <a:avLst/>
              <a:gdLst/>
              <a:ahLst/>
              <a:cxnLst/>
              <a:rect l="l" t="t" r="r" b="b"/>
              <a:pathLst>
                <a:path w="1435734" h="248285">
                  <a:moveTo>
                    <a:pt x="717734" y="0"/>
                  </a:moveTo>
                  <a:lnTo>
                    <a:pt x="644349" y="640"/>
                  </a:lnTo>
                  <a:lnTo>
                    <a:pt x="573085" y="2521"/>
                  </a:lnTo>
                  <a:lnTo>
                    <a:pt x="504301" y="5579"/>
                  </a:lnTo>
                  <a:lnTo>
                    <a:pt x="438359" y="9752"/>
                  </a:lnTo>
                  <a:lnTo>
                    <a:pt x="375619" y="14977"/>
                  </a:lnTo>
                  <a:lnTo>
                    <a:pt x="316442" y="21193"/>
                  </a:lnTo>
                  <a:lnTo>
                    <a:pt x="261188" y="28337"/>
                  </a:lnTo>
                  <a:lnTo>
                    <a:pt x="210219" y="36347"/>
                  </a:lnTo>
                  <a:lnTo>
                    <a:pt x="163895" y="45159"/>
                  </a:lnTo>
                  <a:lnTo>
                    <a:pt x="122577" y="54713"/>
                  </a:lnTo>
                  <a:lnTo>
                    <a:pt x="56403" y="75792"/>
                  </a:lnTo>
                  <a:lnTo>
                    <a:pt x="14581" y="99086"/>
                  </a:lnTo>
                  <a:lnTo>
                    <a:pt x="0" y="124096"/>
                  </a:lnTo>
                  <a:lnTo>
                    <a:pt x="3705" y="136784"/>
                  </a:lnTo>
                  <a:lnTo>
                    <a:pt x="56403" y="172400"/>
                  </a:lnTo>
                  <a:lnTo>
                    <a:pt x="122577" y="193480"/>
                  </a:lnTo>
                  <a:lnTo>
                    <a:pt x="163895" y="203033"/>
                  </a:lnTo>
                  <a:lnTo>
                    <a:pt x="210219" y="211846"/>
                  </a:lnTo>
                  <a:lnTo>
                    <a:pt x="261188" y="219855"/>
                  </a:lnTo>
                  <a:lnTo>
                    <a:pt x="316442" y="226999"/>
                  </a:lnTo>
                  <a:lnTo>
                    <a:pt x="375619" y="233215"/>
                  </a:lnTo>
                  <a:lnTo>
                    <a:pt x="438359" y="238441"/>
                  </a:lnTo>
                  <a:lnTo>
                    <a:pt x="504301" y="242614"/>
                  </a:lnTo>
                  <a:lnTo>
                    <a:pt x="573085" y="245672"/>
                  </a:lnTo>
                  <a:lnTo>
                    <a:pt x="644349" y="247552"/>
                  </a:lnTo>
                  <a:lnTo>
                    <a:pt x="717734" y="248193"/>
                  </a:lnTo>
                  <a:lnTo>
                    <a:pt x="791118" y="247552"/>
                  </a:lnTo>
                  <a:lnTo>
                    <a:pt x="862382" y="245672"/>
                  </a:lnTo>
                  <a:lnTo>
                    <a:pt x="931166" y="242614"/>
                  </a:lnTo>
                  <a:lnTo>
                    <a:pt x="997108" y="238441"/>
                  </a:lnTo>
                  <a:lnTo>
                    <a:pt x="1059848" y="233215"/>
                  </a:lnTo>
                  <a:lnTo>
                    <a:pt x="1119026" y="226999"/>
                  </a:lnTo>
                  <a:lnTo>
                    <a:pt x="1174279" y="219855"/>
                  </a:lnTo>
                  <a:lnTo>
                    <a:pt x="1225248" y="211846"/>
                  </a:lnTo>
                  <a:lnTo>
                    <a:pt x="1271572" y="203033"/>
                  </a:lnTo>
                  <a:lnTo>
                    <a:pt x="1312890" y="193480"/>
                  </a:lnTo>
                  <a:lnTo>
                    <a:pt x="1379065" y="172400"/>
                  </a:lnTo>
                  <a:lnTo>
                    <a:pt x="1420886" y="149106"/>
                  </a:lnTo>
                  <a:lnTo>
                    <a:pt x="1435468" y="124096"/>
                  </a:lnTo>
                  <a:lnTo>
                    <a:pt x="1431762" y="111408"/>
                  </a:lnTo>
                  <a:lnTo>
                    <a:pt x="1379065" y="75792"/>
                  </a:lnTo>
                  <a:lnTo>
                    <a:pt x="1312890" y="54713"/>
                  </a:lnTo>
                  <a:lnTo>
                    <a:pt x="1271572" y="45159"/>
                  </a:lnTo>
                  <a:lnTo>
                    <a:pt x="1225248" y="36347"/>
                  </a:lnTo>
                  <a:lnTo>
                    <a:pt x="1174279" y="28337"/>
                  </a:lnTo>
                  <a:lnTo>
                    <a:pt x="1119026" y="21193"/>
                  </a:lnTo>
                  <a:lnTo>
                    <a:pt x="1059848" y="14977"/>
                  </a:lnTo>
                  <a:lnTo>
                    <a:pt x="997108" y="9752"/>
                  </a:lnTo>
                  <a:lnTo>
                    <a:pt x="931166" y="5579"/>
                  </a:lnTo>
                  <a:lnTo>
                    <a:pt x="862382" y="2521"/>
                  </a:lnTo>
                  <a:lnTo>
                    <a:pt x="791118" y="640"/>
                  </a:lnTo>
                  <a:lnTo>
                    <a:pt x="717734" y="0"/>
                  </a:lnTo>
                  <a:close/>
                </a:path>
              </a:pathLst>
            </a:custGeom>
            <a:solidFill>
              <a:srgbClr val="B5D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1055" y="1993030"/>
              <a:ext cx="1435735" cy="993140"/>
            </a:xfrm>
            <a:custGeom>
              <a:avLst/>
              <a:gdLst/>
              <a:ahLst/>
              <a:cxnLst/>
              <a:rect l="l" t="t" r="r" b="b"/>
              <a:pathLst>
                <a:path w="1435734" h="993139">
                  <a:moveTo>
                    <a:pt x="1435469" y="124096"/>
                  </a:moveTo>
                  <a:lnTo>
                    <a:pt x="1403201" y="160999"/>
                  </a:lnTo>
                  <a:lnTo>
                    <a:pt x="1348842" y="183248"/>
                  </a:lnTo>
                  <a:lnTo>
                    <a:pt x="1271573" y="203033"/>
                  </a:lnTo>
                  <a:lnTo>
                    <a:pt x="1225249" y="211846"/>
                  </a:lnTo>
                  <a:lnTo>
                    <a:pt x="1174280" y="219855"/>
                  </a:lnTo>
                  <a:lnTo>
                    <a:pt x="1119026" y="226999"/>
                  </a:lnTo>
                  <a:lnTo>
                    <a:pt x="1059849" y="233215"/>
                  </a:lnTo>
                  <a:lnTo>
                    <a:pt x="997109" y="238440"/>
                  </a:lnTo>
                  <a:lnTo>
                    <a:pt x="931166" y="242613"/>
                  </a:lnTo>
                  <a:lnTo>
                    <a:pt x="862382" y="245671"/>
                  </a:lnTo>
                  <a:lnTo>
                    <a:pt x="791118" y="247552"/>
                  </a:lnTo>
                  <a:lnTo>
                    <a:pt x="717734" y="248193"/>
                  </a:lnTo>
                  <a:lnTo>
                    <a:pt x="644350" y="247552"/>
                  </a:lnTo>
                  <a:lnTo>
                    <a:pt x="573085" y="245671"/>
                  </a:lnTo>
                  <a:lnTo>
                    <a:pt x="504302" y="242613"/>
                  </a:lnTo>
                  <a:lnTo>
                    <a:pt x="438359" y="238440"/>
                  </a:lnTo>
                  <a:lnTo>
                    <a:pt x="375619" y="233215"/>
                  </a:lnTo>
                  <a:lnTo>
                    <a:pt x="316442" y="226999"/>
                  </a:lnTo>
                  <a:lnTo>
                    <a:pt x="261188" y="219855"/>
                  </a:lnTo>
                  <a:lnTo>
                    <a:pt x="210219" y="211846"/>
                  </a:lnTo>
                  <a:lnTo>
                    <a:pt x="163895" y="203033"/>
                  </a:lnTo>
                  <a:lnTo>
                    <a:pt x="122577" y="193480"/>
                  </a:lnTo>
                  <a:lnTo>
                    <a:pt x="56403" y="172400"/>
                  </a:lnTo>
                  <a:lnTo>
                    <a:pt x="14581" y="149106"/>
                  </a:lnTo>
                  <a:lnTo>
                    <a:pt x="0" y="124096"/>
                  </a:lnTo>
                  <a:lnTo>
                    <a:pt x="3705" y="111408"/>
                  </a:lnTo>
                  <a:lnTo>
                    <a:pt x="56403" y="75792"/>
                  </a:lnTo>
                  <a:lnTo>
                    <a:pt x="122577" y="54712"/>
                  </a:lnTo>
                  <a:lnTo>
                    <a:pt x="163895" y="45159"/>
                  </a:lnTo>
                  <a:lnTo>
                    <a:pt x="210219" y="36347"/>
                  </a:lnTo>
                  <a:lnTo>
                    <a:pt x="261188" y="28337"/>
                  </a:lnTo>
                  <a:lnTo>
                    <a:pt x="316442" y="21193"/>
                  </a:lnTo>
                  <a:lnTo>
                    <a:pt x="375619" y="14977"/>
                  </a:lnTo>
                  <a:lnTo>
                    <a:pt x="438359" y="9752"/>
                  </a:lnTo>
                  <a:lnTo>
                    <a:pt x="504302" y="5579"/>
                  </a:lnTo>
                  <a:lnTo>
                    <a:pt x="573085" y="2521"/>
                  </a:lnTo>
                  <a:lnTo>
                    <a:pt x="644350" y="640"/>
                  </a:lnTo>
                  <a:lnTo>
                    <a:pt x="717734" y="0"/>
                  </a:lnTo>
                  <a:lnTo>
                    <a:pt x="791118" y="640"/>
                  </a:lnTo>
                  <a:lnTo>
                    <a:pt x="862382" y="2521"/>
                  </a:lnTo>
                  <a:lnTo>
                    <a:pt x="931166" y="5579"/>
                  </a:lnTo>
                  <a:lnTo>
                    <a:pt x="997109" y="9752"/>
                  </a:lnTo>
                  <a:lnTo>
                    <a:pt x="1059849" y="14977"/>
                  </a:lnTo>
                  <a:lnTo>
                    <a:pt x="1119026" y="21193"/>
                  </a:lnTo>
                  <a:lnTo>
                    <a:pt x="1174280" y="28337"/>
                  </a:lnTo>
                  <a:lnTo>
                    <a:pt x="1225249" y="36347"/>
                  </a:lnTo>
                  <a:lnTo>
                    <a:pt x="1271573" y="45159"/>
                  </a:lnTo>
                  <a:lnTo>
                    <a:pt x="1312891" y="54712"/>
                  </a:lnTo>
                  <a:lnTo>
                    <a:pt x="1379065" y="75792"/>
                  </a:lnTo>
                  <a:lnTo>
                    <a:pt x="1420887" y="99086"/>
                  </a:lnTo>
                  <a:lnTo>
                    <a:pt x="1435469" y="124096"/>
                  </a:lnTo>
                  <a:lnTo>
                    <a:pt x="1435469" y="868680"/>
                  </a:lnTo>
                  <a:lnTo>
                    <a:pt x="1403201" y="905583"/>
                  </a:lnTo>
                  <a:lnTo>
                    <a:pt x="1348842" y="927832"/>
                  </a:lnTo>
                  <a:lnTo>
                    <a:pt x="1271573" y="947617"/>
                  </a:lnTo>
                  <a:lnTo>
                    <a:pt x="1225249" y="956429"/>
                  </a:lnTo>
                  <a:lnTo>
                    <a:pt x="1174280" y="964439"/>
                  </a:lnTo>
                  <a:lnTo>
                    <a:pt x="1119026" y="971583"/>
                  </a:lnTo>
                  <a:lnTo>
                    <a:pt x="1059849" y="977799"/>
                  </a:lnTo>
                  <a:lnTo>
                    <a:pt x="997109" y="983024"/>
                  </a:lnTo>
                  <a:lnTo>
                    <a:pt x="931166" y="987197"/>
                  </a:lnTo>
                  <a:lnTo>
                    <a:pt x="862382" y="990255"/>
                  </a:lnTo>
                  <a:lnTo>
                    <a:pt x="791118" y="992136"/>
                  </a:lnTo>
                  <a:lnTo>
                    <a:pt x="717734" y="992777"/>
                  </a:lnTo>
                  <a:lnTo>
                    <a:pt x="644350" y="992136"/>
                  </a:lnTo>
                  <a:lnTo>
                    <a:pt x="573085" y="990255"/>
                  </a:lnTo>
                  <a:lnTo>
                    <a:pt x="504302" y="987197"/>
                  </a:lnTo>
                  <a:lnTo>
                    <a:pt x="438359" y="983024"/>
                  </a:lnTo>
                  <a:lnTo>
                    <a:pt x="375619" y="977799"/>
                  </a:lnTo>
                  <a:lnTo>
                    <a:pt x="316442" y="971583"/>
                  </a:lnTo>
                  <a:lnTo>
                    <a:pt x="261188" y="964439"/>
                  </a:lnTo>
                  <a:lnTo>
                    <a:pt x="210219" y="956429"/>
                  </a:lnTo>
                  <a:lnTo>
                    <a:pt x="163895" y="947617"/>
                  </a:lnTo>
                  <a:lnTo>
                    <a:pt x="122577" y="938064"/>
                  </a:lnTo>
                  <a:lnTo>
                    <a:pt x="56403" y="916984"/>
                  </a:lnTo>
                  <a:lnTo>
                    <a:pt x="14581" y="893690"/>
                  </a:lnTo>
                  <a:lnTo>
                    <a:pt x="0" y="868680"/>
                  </a:lnTo>
                  <a:lnTo>
                    <a:pt x="0" y="124096"/>
                  </a:lnTo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826" y="272907"/>
              <a:ext cx="871188" cy="8711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30702" y="545591"/>
            <a:ext cx="920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Developer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51699" y="2122932"/>
            <a:ext cx="1270000" cy="13792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48920" marR="81915" indent="-236854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26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  <a:spcBef>
                <a:spcPts val="2060"/>
              </a:spcBef>
            </a:pPr>
            <a:r>
              <a:rPr sz="1900" spc="-20" dirty="0">
                <a:solidFill>
                  <a:srgbClr val="00B050"/>
                </a:solidFill>
                <a:latin typeface="Calibri"/>
                <a:cs typeface="Calibri"/>
              </a:rPr>
              <a:t>push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1789" y="5202935"/>
            <a:ext cx="161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1798" y="6781800"/>
            <a:ext cx="13633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CodeBuild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65007" y="1144032"/>
            <a:ext cx="2307590" cy="5567680"/>
            <a:chOff x="8065007" y="1144032"/>
            <a:chExt cx="2307590" cy="55676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5007" y="5855208"/>
              <a:ext cx="856488" cy="8564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5855" y="5855208"/>
              <a:ext cx="856488" cy="8564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08784" y="1144041"/>
              <a:ext cx="1109980" cy="5190490"/>
            </a:xfrm>
            <a:custGeom>
              <a:avLst/>
              <a:gdLst/>
              <a:ahLst/>
              <a:cxnLst/>
              <a:rect l="l" t="t" r="r" b="b"/>
              <a:pathLst>
                <a:path w="1109979" h="5190490">
                  <a:moveTo>
                    <a:pt x="77076" y="772287"/>
                  </a:moveTo>
                  <a:lnTo>
                    <a:pt x="43738" y="772744"/>
                  </a:lnTo>
                  <a:lnTo>
                    <a:pt x="33388" y="0"/>
                  </a:lnTo>
                  <a:lnTo>
                    <a:pt x="23876" y="127"/>
                  </a:lnTo>
                  <a:lnTo>
                    <a:pt x="34213" y="772871"/>
                  </a:lnTo>
                  <a:lnTo>
                    <a:pt x="889" y="773315"/>
                  </a:lnTo>
                  <a:lnTo>
                    <a:pt x="40005" y="848995"/>
                  </a:lnTo>
                  <a:lnTo>
                    <a:pt x="70662" y="785558"/>
                  </a:lnTo>
                  <a:lnTo>
                    <a:pt x="77076" y="772287"/>
                  </a:lnTo>
                  <a:close/>
                </a:path>
                <a:path w="1109979" h="5190490">
                  <a:moveTo>
                    <a:pt x="99771" y="3164357"/>
                  </a:moveTo>
                  <a:lnTo>
                    <a:pt x="98983" y="3161449"/>
                  </a:lnTo>
                  <a:lnTo>
                    <a:pt x="94411" y="3158833"/>
                  </a:lnTo>
                  <a:lnTo>
                    <a:pt x="91503" y="3159620"/>
                  </a:lnTo>
                  <a:lnTo>
                    <a:pt x="55079" y="3223158"/>
                  </a:lnTo>
                  <a:lnTo>
                    <a:pt x="44767" y="1841741"/>
                  </a:lnTo>
                  <a:lnTo>
                    <a:pt x="35242" y="1841804"/>
                  </a:lnTo>
                  <a:lnTo>
                    <a:pt x="45554" y="3223222"/>
                  </a:lnTo>
                  <a:lnTo>
                    <a:pt x="45618" y="3231350"/>
                  </a:lnTo>
                  <a:lnTo>
                    <a:pt x="45516" y="3223158"/>
                  </a:lnTo>
                  <a:lnTo>
                    <a:pt x="8191" y="3160242"/>
                  </a:lnTo>
                  <a:lnTo>
                    <a:pt x="5270" y="3159506"/>
                  </a:lnTo>
                  <a:lnTo>
                    <a:pt x="736" y="3162185"/>
                  </a:lnTo>
                  <a:lnTo>
                    <a:pt x="0" y="3165106"/>
                  </a:lnTo>
                  <a:lnTo>
                    <a:pt x="50520" y="3250260"/>
                  </a:lnTo>
                  <a:lnTo>
                    <a:pt x="55930" y="3240824"/>
                  </a:lnTo>
                  <a:lnTo>
                    <a:pt x="99771" y="3164357"/>
                  </a:lnTo>
                  <a:close/>
                </a:path>
                <a:path w="1109979" h="5190490">
                  <a:moveTo>
                    <a:pt x="130048" y="4625543"/>
                  </a:moveTo>
                  <a:lnTo>
                    <a:pt x="129120" y="4622673"/>
                  </a:lnTo>
                  <a:lnTo>
                    <a:pt x="124434" y="4620285"/>
                  </a:lnTo>
                  <a:lnTo>
                    <a:pt x="121564" y="4621212"/>
                  </a:lnTo>
                  <a:lnTo>
                    <a:pt x="88303" y="4686452"/>
                  </a:lnTo>
                  <a:lnTo>
                    <a:pt x="55270" y="4103408"/>
                  </a:lnTo>
                  <a:lnTo>
                    <a:pt x="45770" y="4103941"/>
                  </a:lnTo>
                  <a:lnTo>
                    <a:pt x="78790" y="4686986"/>
                  </a:lnTo>
                  <a:lnTo>
                    <a:pt x="38366" y="4625924"/>
                  </a:lnTo>
                  <a:lnTo>
                    <a:pt x="35420" y="4625327"/>
                  </a:lnTo>
                  <a:lnTo>
                    <a:pt x="31026" y="4628223"/>
                  </a:lnTo>
                  <a:lnTo>
                    <a:pt x="30429" y="4631182"/>
                  </a:lnTo>
                  <a:lnTo>
                    <a:pt x="85077" y="4713744"/>
                  </a:lnTo>
                  <a:lnTo>
                    <a:pt x="89750" y="4704575"/>
                  </a:lnTo>
                  <a:lnTo>
                    <a:pt x="130048" y="4625543"/>
                  </a:lnTo>
                  <a:close/>
                </a:path>
                <a:path w="1109979" h="5190490">
                  <a:moveTo>
                    <a:pt x="1109726" y="5140439"/>
                  </a:moveTo>
                  <a:lnTo>
                    <a:pt x="1024204" y="5090553"/>
                  </a:lnTo>
                  <a:lnTo>
                    <a:pt x="1021283" y="5091328"/>
                  </a:lnTo>
                  <a:lnTo>
                    <a:pt x="1018628" y="5095862"/>
                  </a:lnTo>
                  <a:lnTo>
                    <a:pt x="1019403" y="5098783"/>
                  </a:lnTo>
                  <a:lnTo>
                    <a:pt x="1082649" y="5135677"/>
                  </a:lnTo>
                  <a:lnTo>
                    <a:pt x="511797" y="5135677"/>
                  </a:lnTo>
                  <a:lnTo>
                    <a:pt x="511797" y="5145202"/>
                  </a:lnTo>
                  <a:lnTo>
                    <a:pt x="1082649" y="5145202"/>
                  </a:lnTo>
                  <a:lnTo>
                    <a:pt x="1019403" y="5182108"/>
                  </a:lnTo>
                  <a:lnTo>
                    <a:pt x="1018628" y="5185016"/>
                  </a:lnTo>
                  <a:lnTo>
                    <a:pt x="1021283" y="5189563"/>
                  </a:lnTo>
                  <a:lnTo>
                    <a:pt x="1024204" y="5190337"/>
                  </a:lnTo>
                  <a:lnTo>
                    <a:pt x="1101559" y="5145202"/>
                  </a:lnTo>
                  <a:lnTo>
                    <a:pt x="1109726" y="5140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57749" y="6781800"/>
            <a:ext cx="131699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3035" marR="5080" indent="-140970">
              <a:lnSpc>
                <a:spcPts val="1989"/>
              </a:lnSpc>
              <a:spcBef>
                <a:spcPts val="204"/>
              </a:spcBef>
            </a:pPr>
            <a:r>
              <a:rPr sz="1700" dirty="0">
                <a:latin typeface="Calibri"/>
                <a:cs typeface="Calibri"/>
              </a:rPr>
              <a:t>Simple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Storage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(S3)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8540892" y="1321816"/>
            <a:ext cx="22066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B050"/>
                </a:solidFill>
                <a:latin typeface="Calibri"/>
                <a:cs typeface="Calibri"/>
              </a:rPr>
              <a:t>Commit</a:t>
            </a:r>
            <a:r>
              <a:rPr sz="1900" spc="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B050"/>
                </a:solidFill>
                <a:latin typeface="Calibri"/>
                <a:cs typeface="Calibri"/>
              </a:rPr>
              <a:t>code</a:t>
            </a:r>
            <a:r>
              <a:rPr sz="1900" spc="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B050"/>
                </a:solidFill>
                <a:latin typeface="Calibri"/>
                <a:cs typeface="Calibri"/>
              </a:rPr>
              <a:t>changes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5883" y="3614300"/>
            <a:ext cx="5075555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AWS</a:t>
            </a:r>
            <a:r>
              <a:rPr spc="-100" dirty="0"/>
              <a:t> </a:t>
            </a:r>
            <a:r>
              <a:rPr spc="-10" dirty="0"/>
              <a:t>CodePipeline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80" y="1517903"/>
            <a:ext cx="4581144" cy="45841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86635"/>
            <a:ext cx="12175490" cy="446913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ts val="3600"/>
              </a:lnSpc>
              <a:spcBef>
                <a:spcPts val="6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AWS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CodePipeline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continuous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delivery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model,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visualize,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automate</a:t>
            </a:r>
            <a:r>
              <a:rPr sz="3400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steps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required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release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your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software.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Benefits</a:t>
            </a:r>
            <a:endParaRPr sz="34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9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automate</a:t>
            </a:r>
            <a:r>
              <a:rPr sz="29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our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release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processes.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10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establish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9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consistent</a:t>
            </a:r>
            <a:r>
              <a:rPr sz="29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release</a:t>
            </a:r>
            <a:r>
              <a:rPr sz="2900" spc="-8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process.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speed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up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delivery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while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improving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quality.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Supports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external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tools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integration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source,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build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deploy.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View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progress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glance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View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pipeline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history</a:t>
            </a:r>
            <a:r>
              <a:rPr sz="29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details</a:t>
            </a:r>
            <a:r>
              <a:rPr sz="2900" spc="-10" dirty="0">
                <a:latin typeface="Calibri"/>
                <a:cs typeface="Calibri"/>
              </a:rPr>
              <a:t>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6830" y="362712"/>
            <a:ext cx="743712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CodePipeline</a:t>
            </a:r>
            <a:r>
              <a:rPr spc="-10" dirty="0"/>
              <a:t> </a:t>
            </a:r>
            <a:r>
              <a:rPr dirty="0"/>
              <a:t>-</a:t>
            </a:r>
            <a:r>
              <a:rPr spc="-10" dirty="0"/>
              <a:t> Introduction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8696" y="323088"/>
            <a:ext cx="1619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CodePipeline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6831" y="51815"/>
            <a:ext cx="856487" cy="856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8684" y="2651759"/>
            <a:ext cx="161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127" y="1850135"/>
            <a:ext cx="856487" cy="8564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5422" y="3907535"/>
            <a:ext cx="1995805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50875" marR="5080" indent="-638810">
              <a:lnSpc>
                <a:spcPts val="1989"/>
              </a:lnSpc>
              <a:spcBef>
                <a:spcPts val="204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EC2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Container </a:t>
            </a:r>
            <a:r>
              <a:rPr sz="1700" spc="-10" dirty="0">
                <a:latin typeface="Calibri"/>
                <a:cs typeface="Calibri"/>
              </a:rPr>
              <a:t>Registry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4127" y="3130295"/>
            <a:ext cx="856615" cy="2371725"/>
            <a:chOff x="1024127" y="3130295"/>
            <a:chExt cx="856615" cy="23717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127" y="3130295"/>
              <a:ext cx="856487" cy="8564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127" y="4645151"/>
              <a:ext cx="856487" cy="8564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6181" y="5428488"/>
            <a:ext cx="1316990" cy="541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3035" marR="5080" indent="-140970">
              <a:lnSpc>
                <a:spcPts val="2020"/>
              </a:lnSpc>
              <a:spcBef>
                <a:spcPts val="180"/>
              </a:spcBef>
            </a:pPr>
            <a:r>
              <a:rPr sz="1700" dirty="0">
                <a:latin typeface="Calibri"/>
                <a:cs typeface="Calibri"/>
              </a:rPr>
              <a:t>Simple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Storage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(S3)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4419" y="6155765"/>
            <a:ext cx="655883" cy="63407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921909" y="3538728"/>
            <a:ext cx="13633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CodeBuild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75759" y="2734055"/>
            <a:ext cx="856615" cy="3203575"/>
            <a:chOff x="4175759" y="2734055"/>
            <a:chExt cx="856615" cy="32035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5759" y="2734055"/>
              <a:ext cx="856488" cy="8564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1034" y="5084008"/>
              <a:ext cx="773585" cy="85343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23441" y="5897879"/>
            <a:ext cx="6553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Jenkins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4521" y="2636520"/>
            <a:ext cx="1877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CloudFormation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05471" y="1831848"/>
            <a:ext cx="856487" cy="85648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867273" y="4108703"/>
            <a:ext cx="15322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9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CodeDeploy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17664" y="3294888"/>
            <a:ext cx="856487" cy="8564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755001" y="5455920"/>
            <a:ext cx="19100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Elastic</a:t>
            </a:r>
            <a:r>
              <a:rPr sz="1700" spc="-8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Beanstalk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48143" y="4645152"/>
            <a:ext cx="856488" cy="85648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811325" y="6763511"/>
            <a:ext cx="17970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AWS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Catalog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81671" y="5964935"/>
            <a:ext cx="856487" cy="8564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284879" y="2679191"/>
            <a:ext cx="221996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797560" marR="5080" indent="-785495">
              <a:lnSpc>
                <a:spcPts val="1989"/>
              </a:lnSpc>
              <a:spcBef>
                <a:spcPts val="204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Elastic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Container </a:t>
            </a:r>
            <a:r>
              <a:rPr sz="1700" spc="-10" dirty="0"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966959" y="1850135"/>
            <a:ext cx="856488" cy="85648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301884" y="4447032"/>
            <a:ext cx="221996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09550" marR="5080" indent="-197485">
              <a:lnSpc>
                <a:spcPts val="1989"/>
              </a:lnSpc>
              <a:spcBef>
                <a:spcPts val="204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Elastic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Container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(Blue/Green)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966959" y="3617976"/>
            <a:ext cx="875030" cy="2670175"/>
            <a:chOff x="9966959" y="3617976"/>
            <a:chExt cx="875030" cy="2670175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5247" y="3617976"/>
              <a:ext cx="856488" cy="8564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6959" y="5431536"/>
              <a:ext cx="856488" cy="8564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807590" y="6214872"/>
            <a:ext cx="131699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3035" marR="5080" indent="-140970">
              <a:lnSpc>
                <a:spcPts val="1989"/>
              </a:lnSpc>
              <a:spcBef>
                <a:spcPts val="204"/>
              </a:spcBef>
            </a:pPr>
            <a:r>
              <a:rPr sz="1700" dirty="0">
                <a:latin typeface="Calibri"/>
                <a:cs typeface="Calibri"/>
              </a:rPr>
              <a:t>Simple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Storage </a:t>
            </a:r>
            <a:r>
              <a:rPr sz="1700" dirty="0">
                <a:latin typeface="Calibri"/>
                <a:cs typeface="Calibri"/>
              </a:rPr>
              <a:t>Service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(S3)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42464" y="1607687"/>
            <a:ext cx="11368405" cy="5687695"/>
            <a:chOff x="242464" y="1607687"/>
            <a:chExt cx="11368405" cy="5687695"/>
          </a:xfrm>
        </p:grpSpPr>
        <p:sp>
          <p:nvSpPr>
            <p:cNvPr id="33" name="object 33"/>
            <p:cNvSpPr/>
            <p:nvPr/>
          </p:nvSpPr>
          <p:spPr>
            <a:xfrm>
              <a:off x="255164" y="1730686"/>
              <a:ext cx="2515870" cy="5450205"/>
            </a:xfrm>
            <a:custGeom>
              <a:avLst/>
              <a:gdLst/>
              <a:ahLst/>
              <a:cxnLst/>
              <a:rect l="l" t="t" r="r" b="b"/>
              <a:pathLst>
                <a:path w="2515870" h="5450205">
                  <a:moveTo>
                    <a:pt x="0" y="419308"/>
                  </a:moveTo>
                  <a:lnTo>
                    <a:pt x="2821" y="370408"/>
                  </a:lnTo>
                  <a:lnTo>
                    <a:pt x="11074" y="323165"/>
                  </a:lnTo>
                  <a:lnTo>
                    <a:pt x="24445" y="277893"/>
                  </a:lnTo>
                  <a:lnTo>
                    <a:pt x="42619" y="234907"/>
                  </a:lnTo>
                  <a:lnTo>
                    <a:pt x="65281" y="194522"/>
                  </a:lnTo>
                  <a:lnTo>
                    <a:pt x="92117" y="157052"/>
                  </a:lnTo>
                  <a:lnTo>
                    <a:pt x="122813" y="122812"/>
                  </a:lnTo>
                  <a:lnTo>
                    <a:pt x="157052" y="92117"/>
                  </a:lnTo>
                  <a:lnTo>
                    <a:pt x="194522" y="65281"/>
                  </a:lnTo>
                  <a:lnTo>
                    <a:pt x="234907" y="42619"/>
                  </a:lnTo>
                  <a:lnTo>
                    <a:pt x="277893" y="24445"/>
                  </a:lnTo>
                  <a:lnTo>
                    <a:pt x="323165" y="11074"/>
                  </a:lnTo>
                  <a:lnTo>
                    <a:pt x="370409" y="2820"/>
                  </a:lnTo>
                  <a:lnTo>
                    <a:pt x="419309" y="0"/>
                  </a:lnTo>
                  <a:lnTo>
                    <a:pt x="2096513" y="0"/>
                  </a:lnTo>
                  <a:lnTo>
                    <a:pt x="2145413" y="2820"/>
                  </a:lnTo>
                  <a:lnTo>
                    <a:pt x="2192657" y="11074"/>
                  </a:lnTo>
                  <a:lnTo>
                    <a:pt x="2237929" y="24445"/>
                  </a:lnTo>
                  <a:lnTo>
                    <a:pt x="2280915" y="42619"/>
                  </a:lnTo>
                  <a:lnTo>
                    <a:pt x="2321300" y="65281"/>
                  </a:lnTo>
                  <a:lnTo>
                    <a:pt x="2358770" y="92117"/>
                  </a:lnTo>
                  <a:lnTo>
                    <a:pt x="2393010" y="122812"/>
                  </a:lnTo>
                  <a:lnTo>
                    <a:pt x="2423705" y="157052"/>
                  </a:lnTo>
                  <a:lnTo>
                    <a:pt x="2450541" y="194522"/>
                  </a:lnTo>
                  <a:lnTo>
                    <a:pt x="2473203" y="234907"/>
                  </a:lnTo>
                  <a:lnTo>
                    <a:pt x="2491377" y="277893"/>
                  </a:lnTo>
                  <a:lnTo>
                    <a:pt x="2504748" y="323165"/>
                  </a:lnTo>
                  <a:lnTo>
                    <a:pt x="2513002" y="370408"/>
                  </a:lnTo>
                  <a:lnTo>
                    <a:pt x="2515823" y="419308"/>
                  </a:lnTo>
                  <a:lnTo>
                    <a:pt x="2515823" y="5030503"/>
                  </a:lnTo>
                  <a:lnTo>
                    <a:pt x="2513002" y="5079403"/>
                  </a:lnTo>
                  <a:lnTo>
                    <a:pt x="2504748" y="5126646"/>
                  </a:lnTo>
                  <a:lnTo>
                    <a:pt x="2491377" y="5171918"/>
                  </a:lnTo>
                  <a:lnTo>
                    <a:pt x="2473203" y="5214904"/>
                  </a:lnTo>
                  <a:lnTo>
                    <a:pt x="2450541" y="5255289"/>
                  </a:lnTo>
                  <a:lnTo>
                    <a:pt x="2423705" y="5292759"/>
                  </a:lnTo>
                  <a:lnTo>
                    <a:pt x="2393010" y="5326999"/>
                  </a:lnTo>
                  <a:lnTo>
                    <a:pt x="2358770" y="5357694"/>
                  </a:lnTo>
                  <a:lnTo>
                    <a:pt x="2321300" y="5384530"/>
                  </a:lnTo>
                  <a:lnTo>
                    <a:pt x="2280915" y="5407193"/>
                  </a:lnTo>
                  <a:lnTo>
                    <a:pt x="2237929" y="5425366"/>
                  </a:lnTo>
                  <a:lnTo>
                    <a:pt x="2192657" y="5438737"/>
                  </a:lnTo>
                  <a:lnTo>
                    <a:pt x="2145413" y="5446991"/>
                  </a:lnTo>
                  <a:lnTo>
                    <a:pt x="2096513" y="5449812"/>
                  </a:lnTo>
                  <a:lnTo>
                    <a:pt x="419309" y="5449812"/>
                  </a:lnTo>
                  <a:lnTo>
                    <a:pt x="370409" y="5446991"/>
                  </a:lnTo>
                  <a:lnTo>
                    <a:pt x="323165" y="5438737"/>
                  </a:lnTo>
                  <a:lnTo>
                    <a:pt x="277893" y="5425366"/>
                  </a:lnTo>
                  <a:lnTo>
                    <a:pt x="234907" y="5407193"/>
                  </a:lnTo>
                  <a:lnTo>
                    <a:pt x="194522" y="5384530"/>
                  </a:lnTo>
                  <a:lnTo>
                    <a:pt x="157052" y="5357694"/>
                  </a:lnTo>
                  <a:lnTo>
                    <a:pt x="122813" y="5326999"/>
                  </a:lnTo>
                  <a:lnTo>
                    <a:pt x="92117" y="5292759"/>
                  </a:lnTo>
                  <a:lnTo>
                    <a:pt x="65281" y="5255289"/>
                  </a:lnTo>
                  <a:lnTo>
                    <a:pt x="42619" y="5214904"/>
                  </a:lnTo>
                  <a:lnTo>
                    <a:pt x="24445" y="5171918"/>
                  </a:lnTo>
                  <a:lnTo>
                    <a:pt x="11074" y="5126646"/>
                  </a:lnTo>
                  <a:lnTo>
                    <a:pt x="2821" y="5079403"/>
                  </a:lnTo>
                  <a:lnTo>
                    <a:pt x="0" y="5030503"/>
                  </a:lnTo>
                  <a:lnTo>
                    <a:pt x="0" y="419308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25615" y="1633147"/>
              <a:ext cx="1760855" cy="5547360"/>
            </a:xfrm>
            <a:custGeom>
              <a:avLst/>
              <a:gdLst/>
              <a:ahLst/>
              <a:cxnLst/>
              <a:rect l="l" t="t" r="r" b="b"/>
              <a:pathLst>
                <a:path w="1760854" h="5547359">
                  <a:moveTo>
                    <a:pt x="0" y="293462"/>
                  </a:moveTo>
                  <a:lnTo>
                    <a:pt x="3840" y="245861"/>
                  </a:lnTo>
                  <a:lnTo>
                    <a:pt x="14960" y="200705"/>
                  </a:lnTo>
                  <a:lnTo>
                    <a:pt x="32755" y="158599"/>
                  </a:lnTo>
                  <a:lnTo>
                    <a:pt x="56621" y="120147"/>
                  </a:lnTo>
                  <a:lnTo>
                    <a:pt x="85953" y="85953"/>
                  </a:lnTo>
                  <a:lnTo>
                    <a:pt x="120147" y="56621"/>
                  </a:lnTo>
                  <a:lnTo>
                    <a:pt x="158599" y="32755"/>
                  </a:lnTo>
                  <a:lnTo>
                    <a:pt x="200705" y="14960"/>
                  </a:lnTo>
                  <a:lnTo>
                    <a:pt x="245861" y="3840"/>
                  </a:lnTo>
                  <a:lnTo>
                    <a:pt x="293462" y="0"/>
                  </a:lnTo>
                  <a:lnTo>
                    <a:pt x="1467289" y="0"/>
                  </a:lnTo>
                  <a:lnTo>
                    <a:pt x="1514890" y="3840"/>
                  </a:lnTo>
                  <a:lnTo>
                    <a:pt x="1560045" y="14960"/>
                  </a:lnTo>
                  <a:lnTo>
                    <a:pt x="1602152" y="32755"/>
                  </a:lnTo>
                  <a:lnTo>
                    <a:pt x="1640604" y="56621"/>
                  </a:lnTo>
                  <a:lnTo>
                    <a:pt x="1674798" y="85953"/>
                  </a:lnTo>
                  <a:lnTo>
                    <a:pt x="1704130" y="120147"/>
                  </a:lnTo>
                  <a:lnTo>
                    <a:pt x="1727996" y="158599"/>
                  </a:lnTo>
                  <a:lnTo>
                    <a:pt x="1745791" y="200705"/>
                  </a:lnTo>
                  <a:lnTo>
                    <a:pt x="1756911" y="245861"/>
                  </a:lnTo>
                  <a:lnTo>
                    <a:pt x="1760752" y="293462"/>
                  </a:lnTo>
                  <a:lnTo>
                    <a:pt x="1760752" y="5253888"/>
                  </a:lnTo>
                  <a:lnTo>
                    <a:pt x="1756911" y="5301488"/>
                  </a:lnTo>
                  <a:lnTo>
                    <a:pt x="1745791" y="5346644"/>
                  </a:lnTo>
                  <a:lnTo>
                    <a:pt x="1727996" y="5388750"/>
                  </a:lnTo>
                  <a:lnTo>
                    <a:pt x="1704130" y="5427202"/>
                  </a:lnTo>
                  <a:lnTo>
                    <a:pt x="1674798" y="5461396"/>
                  </a:lnTo>
                  <a:lnTo>
                    <a:pt x="1640604" y="5490728"/>
                  </a:lnTo>
                  <a:lnTo>
                    <a:pt x="1602152" y="5514594"/>
                  </a:lnTo>
                  <a:lnTo>
                    <a:pt x="1560045" y="5532389"/>
                  </a:lnTo>
                  <a:lnTo>
                    <a:pt x="1514890" y="5543509"/>
                  </a:lnTo>
                  <a:lnTo>
                    <a:pt x="1467289" y="5547350"/>
                  </a:lnTo>
                  <a:lnTo>
                    <a:pt x="293462" y="5547350"/>
                  </a:lnTo>
                  <a:lnTo>
                    <a:pt x="245861" y="5543509"/>
                  </a:lnTo>
                  <a:lnTo>
                    <a:pt x="200705" y="5532389"/>
                  </a:lnTo>
                  <a:lnTo>
                    <a:pt x="158599" y="5514594"/>
                  </a:lnTo>
                  <a:lnTo>
                    <a:pt x="120147" y="5490728"/>
                  </a:lnTo>
                  <a:lnTo>
                    <a:pt x="85953" y="5461396"/>
                  </a:lnTo>
                  <a:lnTo>
                    <a:pt x="56621" y="5427202"/>
                  </a:lnTo>
                  <a:lnTo>
                    <a:pt x="32755" y="5388750"/>
                  </a:lnTo>
                  <a:lnTo>
                    <a:pt x="14960" y="5346644"/>
                  </a:lnTo>
                  <a:lnTo>
                    <a:pt x="3840" y="5301488"/>
                  </a:lnTo>
                  <a:lnTo>
                    <a:pt x="0" y="5253888"/>
                  </a:lnTo>
                  <a:lnTo>
                    <a:pt x="0" y="293462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1749" y="1620387"/>
              <a:ext cx="5106670" cy="5662295"/>
            </a:xfrm>
            <a:custGeom>
              <a:avLst/>
              <a:gdLst/>
              <a:ahLst/>
              <a:cxnLst/>
              <a:rect l="l" t="t" r="r" b="b"/>
              <a:pathLst>
                <a:path w="5106670" h="5662295">
                  <a:moveTo>
                    <a:pt x="0" y="851049"/>
                  </a:moveTo>
                  <a:lnTo>
                    <a:pt x="1347" y="802756"/>
                  </a:lnTo>
                  <a:lnTo>
                    <a:pt x="5340" y="755169"/>
                  </a:lnTo>
                  <a:lnTo>
                    <a:pt x="11909" y="708361"/>
                  </a:lnTo>
                  <a:lnTo>
                    <a:pt x="20980" y="662403"/>
                  </a:lnTo>
                  <a:lnTo>
                    <a:pt x="32483" y="617368"/>
                  </a:lnTo>
                  <a:lnTo>
                    <a:pt x="46344" y="573326"/>
                  </a:lnTo>
                  <a:lnTo>
                    <a:pt x="62493" y="530351"/>
                  </a:lnTo>
                  <a:lnTo>
                    <a:pt x="80857" y="488514"/>
                  </a:lnTo>
                  <a:lnTo>
                    <a:pt x="101365" y="447886"/>
                  </a:lnTo>
                  <a:lnTo>
                    <a:pt x="123945" y="408539"/>
                  </a:lnTo>
                  <a:lnTo>
                    <a:pt x="148525" y="370547"/>
                  </a:lnTo>
                  <a:lnTo>
                    <a:pt x="175033" y="333979"/>
                  </a:lnTo>
                  <a:lnTo>
                    <a:pt x="203397" y="298908"/>
                  </a:lnTo>
                  <a:lnTo>
                    <a:pt x="233545" y="265406"/>
                  </a:lnTo>
                  <a:lnTo>
                    <a:pt x="265406" y="233545"/>
                  </a:lnTo>
                  <a:lnTo>
                    <a:pt x="298908" y="203397"/>
                  </a:lnTo>
                  <a:lnTo>
                    <a:pt x="333979" y="175033"/>
                  </a:lnTo>
                  <a:lnTo>
                    <a:pt x="370547" y="148525"/>
                  </a:lnTo>
                  <a:lnTo>
                    <a:pt x="408539" y="123945"/>
                  </a:lnTo>
                  <a:lnTo>
                    <a:pt x="447886" y="101365"/>
                  </a:lnTo>
                  <a:lnTo>
                    <a:pt x="488514" y="80857"/>
                  </a:lnTo>
                  <a:lnTo>
                    <a:pt x="530351" y="62493"/>
                  </a:lnTo>
                  <a:lnTo>
                    <a:pt x="573326" y="46344"/>
                  </a:lnTo>
                  <a:lnTo>
                    <a:pt x="617368" y="32483"/>
                  </a:lnTo>
                  <a:lnTo>
                    <a:pt x="662403" y="20980"/>
                  </a:lnTo>
                  <a:lnTo>
                    <a:pt x="708361" y="11909"/>
                  </a:lnTo>
                  <a:lnTo>
                    <a:pt x="755169" y="5340"/>
                  </a:lnTo>
                  <a:lnTo>
                    <a:pt x="802756" y="1347"/>
                  </a:lnTo>
                  <a:lnTo>
                    <a:pt x="851049" y="0"/>
                  </a:lnTo>
                  <a:lnTo>
                    <a:pt x="4255148" y="0"/>
                  </a:lnTo>
                  <a:lnTo>
                    <a:pt x="4303441" y="1347"/>
                  </a:lnTo>
                  <a:lnTo>
                    <a:pt x="4351028" y="5340"/>
                  </a:lnTo>
                  <a:lnTo>
                    <a:pt x="4397836" y="11909"/>
                  </a:lnTo>
                  <a:lnTo>
                    <a:pt x="4443794" y="20980"/>
                  </a:lnTo>
                  <a:lnTo>
                    <a:pt x="4488829" y="32483"/>
                  </a:lnTo>
                  <a:lnTo>
                    <a:pt x="4532870" y="46344"/>
                  </a:lnTo>
                  <a:lnTo>
                    <a:pt x="4575846" y="62493"/>
                  </a:lnTo>
                  <a:lnTo>
                    <a:pt x="4617683" y="80857"/>
                  </a:lnTo>
                  <a:lnTo>
                    <a:pt x="4658311" y="101365"/>
                  </a:lnTo>
                  <a:lnTo>
                    <a:pt x="4697657" y="123945"/>
                  </a:lnTo>
                  <a:lnTo>
                    <a:pt x="4735650" y="148525"/>
                  </a:lnTo>
                  <a:lnTo>
                    <a:pt x="4772218" y="175033"/>
                  </a:lnTo>
                  <a:lnTo>
                    <a:pt x="4807289" y="203397"/>
                  </a:lnTo>
                  <a:lnTo>
                    <a:pt x="4840791" y="233545"/>
                  </a:lnTo>
                  <a:lnTo>
                    <a:pt x="4872652" y="265406"/>
                  </a:lnTo>
                  <a:lnTo>
                    <a:pt x="4902800" y="298908"/>
                  </a:lnTo>
                  <a:lnTo>
                    <a:pt x="4931164" y="333979"/>
                  </a:lnTo>
                  <a:lnTo>
                    <a:pt x="4957672" y="370547"/>
                  </a:lnTo>
                  <a:lnTo>
                    <a:pt x="4982252" y="408539"/>
                  </a:lnTo>
                  <a:lnTo>
                    <a:pt x="5004832" y="447886"/>
                  </a:lnTo>
                  <a:lnTo>
                    <a:pt x="5025340" y="488514"/>
                  </a:lnTo>
                  <a:lnTo>
                    <a:pt x="5043704" y="530351"/>
                  </a:lnTo>
                  <a:lnTo>
                    <a:pt x="5059853" y="573326"/>
                  </a:lnTo>
                  <a:lnTo>
                    <a:pt x="5073714" y="617368"/>
                  </a:lnTo>
                  <a:lnTo>
                    <a:pt x="5085217" y="662403"/>
                  </a:lnTo>
                  <a:lnTo>
                    <a:pt x="5094288" y="708361"/>
                  </a:lnTo>
                  <a:lnTo>
                    <a:pt x="5100857" y="755169"/>
                  </a:lnTo>
                  <a:lnTo>
                    <a:pt x="5104850" y="802756"/>
                  </a:lnTo>
                  <a:lnTo>
                    <a:pt x="5106198" y="851049"/>
                  </a:lnTo>
                  <a:lnTo>
                    <a:pt x="5106198" y="4811138"/>
                  </a:lnTo>
                  <a:lnTo>
                    <a:pt x="5104850" y="4859431"/>
                  </a:lnTo>
                  <a:lnTo>
                    <a:pt x="5100857" y="4907018"/>
                  </a:lnTo>
                  <a:lnTo>
                    <a:pt x="5094288" y="4953826"/>
                  </a:lnTo>
                  <a:lnTo>
                    <a:pt x="5085217" y="4999783"/>
                  </a:lnTo>
                  <a:lnTo>
                    <a:pt x="5073714" y="5044819"/>
                  </a:lnTo>
                  <a:lnTo>
                    <a:pt x="5059853" y="5088860"/>
                  </a:lnTo>
                  <a:lnTo>
                    <a:pt x="5043704" y="5131835"/>
                  </a:lnTo>
                  <a:lnTo>
                    <a:pt x="5025340" y="5173673"/>
                  </a:lnTo>
                  <a:lnTo>
                    <a:pt x="5004832" y="5214300"/>
                  </a:lnTo>
                  <a:lnTo>
                    <a:pt x="4982252" y="5253647"/>
                  </a:lnTo>
                  <a:lnTo>
                    <a:pt x="4957672" y="5291640"/>
                  </a:lnTo>
                  <a:lnTo>
                    <a:pt x="4931164" y="5328207"/>
                  </a:lnTo>
                  <a:lnTo>
                    <a:pt x="4902800" y="5363278"/>
                  </a:lnTo>
                  <a:lnTo>
                    <a:pt x="4872652" y="5396780"/>
                  </a:lnTo>
                  <a:lnTo>
                    <a:pt x="4840791" y="5428641"/>
                  </a:lnTo>
                  <a:lnTo>
                    <a:pt x="4807289" y="5458789"/>
                  </a:lnTo>
                  <a:lnTo>
                    <a:pt x="4772218" y="5487153"/>
                  </a:lnTo>
                  <a:lnTo>
                    <a:pt x="4735650" y="5513661"/>
                  </a:lnTo>
                  <a:lnTo>
                    <a:pt x="4697657" y="5538241"/>
                  </a:lnTo>
                  <a:lnTo>
                    <a:pt x="4658311" y="5560821"/>
                  </a:lnTo>
                  <a:lnTo>
                    <a:pt x="4617683" y="5581329"/>
                  </a:lnTo>
                  <a:lnTo>
                    <a:pt x="4575846" y="5599693"/>
                  </a:lnTo>
                  <a:lnTo>
                    <a:pt x="4532870" y="5615842"/>
                  </a:lnTo>
                  <a:lnTo>
                    <a:pt x="4488829" y="5629703"/>
                  </a:lnTo>
                  <a:lnTo>
                    <a:pt x="4443794" y="5641206"/>
                  </a:lnTo>
                  <a:lnTo>
                    <a:pt x="4397836" y="5650277"/>
                  </a:lnTo>
                  <a:lnTo>
                    <a:pt x="4351028" y="5656846"/>
                  </a:lnTo>
                  <a:lnTo>
                    <a:pt x="4303441" y="5660839"/>
                  </a:lnTo>
                  <a:lnTo>
                    <a:pt x="4255148" y="5662187"/>
                  </a:lnTo>
                  <a:lnTo>
                    <a:pt x="851049" y="5662187"/>
                  </a:lnTo>
                  <a:lnTo>
                    <a:pt x="802756" y="5660839"/>
                  </a:lnTo>
                  <a:lnTo>
                    <a:pt x="755169" y="5656846"/>
                  </a:lnTo>
                  <a:lnTo>
                    <a:pt x="708361" y="5650277"/>
                  </a:lnTo>
                  <a:lnTo>
                    <a:pt x="662403" y="5641206"/>
                  </a:lnTo>
                  <a:lnTo>
                    <a:pt x="617368" y="5629703"/>
                  </a:lnTo>
                  <a:lnTo>
                    <a:pt x="573326" y="5615842"/>
                  </a:lnTo>
                  <a:lnTo>
                    <a:pt x="530351" y="5599693"/>
                  </a:lnTo>
                  <a:lnTo>
                    <a:pt x="488514" y="5581329"/>
                  </a:lnTo>
                  <a:lnTo>
                    <a:pt x="447886" y="5560821"/>
                  </a:lnTo>
                  <a:lnTo>
                    <a:pt x="408539" y="5538241"/>
                  </a:lnTo>
                  <a:lnTo>
                    <a:pt x="370547" y="5513661"/>
                  </a:lnTo>
                  <a:lnTo>
                    <a:pt x="333979" y="5487153"/>
                  </a:lnTo>
                  <a:lnTo>
                    <a:pt x="298908" y="5458789"/>
                  </a:lnTo>
                  <a:lnTo>
                    <a:pt x="265406" y="5428641"/>
                  </a:lnTo>
                  <a:lnTo>
                    <a:pt x="233545" y="5396780"/>
                  </a:lnTo>
                  <a:lnTo>
                    <a:pt x="203397" y="5363278"/>
                  </a:lnTo>
                  <a:lnTo>
                    <a:pt x="175033" y="5328207"/>
                  </a:lnTo>
                  <a:lnTo>
                    <a:pt x="148525" y="5291640"/>
                  </a:lnTo>
                  <a:lnTo>
                    <a:pt x="123945" y="5253647"/>
                  </a:lnTo>
                  <a:lnTo>
                    <a:pt x="101365" y="5214300"/>
                  </a:lnTo>
                  <a:lnTo>
                    <a:pt x="80857" y="5173673"/>
                  </a:lnTo>
                  <a:lnTo>
                    <a:pt x="62493" y="5131835"/>
                  </a:lnTo>
                  <a:lnTo>
                    <a:pt x="46344" y="5088860"/>
                  </a:lnTo>
                  <a:lnTo>
                    <a:pt x="32483" y="5044819"/>
                  </a:lnTo>
                  <a:lnTo>
                    <a:pt x="20980" y="4999783"/>
                  </a:lnTo>
                  <a:lnTo>
                    <a:pt x="11909" y="4953826"/>
                  </a:lnTo>
                  <a:lnTo>
                    <a:pt x="5340" y="4907018"/>
                  </a:lnTo>
                  <a:lnTo>
                    <a:pt x="1347" y="4859431"/>
                  </a:lnTo>
                  <a:lnTo>
                    <a:pt x="0" y="4811138"/>
                  </a:lnTo>
                  <a:lnTo>
                    <a:pt x="0" y="851049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70217" y="6820779"/>
            <a:ext cx="964565" cy="8597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52069" algn="ctr">
              <a:lnSpc>
                <a:spcPct val="100000"/>
              </a:lnSpc>
              <a:spcBef>
                <a:spcPts val="655"/>
              </a:spcBef>
            </a:pPr>
            <a:r>
              <a:rPr sz="1700" spc="-10" dirty="0">
                <a:latin typeface="Calibri"/>
                <a:cs typeface="Calibri"/>
              </a:rPr>
              <a:t>GitHub</a:t>
            </a:r>
            <a:endParaRPr sz="1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Source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55063" y="7261859"/>
            <a:ext cx="7346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Build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47663" y="7319771"/>
            <a:ext cx="1002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406F8D"/>
                </a:solidFill>
                <a:latin typeface="Calibri"/>
                <a:cs typeface="Calibri"/>
              </a:rPr>
              <a:t>Deploy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508312" y="901012"/>
            <a:ext cx="7541895" cy="835025"/>
            <a:chOff x="1508312" y="901012"/>
            <a:chExt cx="7541895" cy="835025"/>
          </a:xfrm>
        </p:grpSpPr>
        <p:sp>
          <p:nvSpPr>
            <p:cNvPr id="40" name="object 40"/>
            <p:cNvSpPr/>
            <p:nvPr/>
          </p:nvSpPr>
          <p:spPr>
            <a:xfrm>
              <a:off x="1513075" y="905775"/>
              <a:ext cx="5572760" cy="825500"/>
            </a:xfrm>
            <a:custGeom>
              <a:avLst/>
              <a:gdLst/>
              <a:ahLst/>
              <a:cxnLst/>
              <a:rect l="l" t="t" r="r" b="b"/>
              <a:pathLst>
                <a:path w="5572759" h="825500">
                  <a:moveTo>
                    <a:pt x="0" y="824911"/>
                  </a:moveTo>
                  <a:lnTo>
                    <a:pt x="5572721" y="0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05991" y="905774"/>
              <a:ext cx="2480310" cy="727710"/>
            </a:xfrm>
            <a:custGeom>
              <a:avLst/>
              <a:gdLst/>
              <a:ahLst/>
              <a:cxnLst/>
              <a:rect l="l" t="t" r="r" b="b"/>
              <a:pathLst>
                <a:path w="2480309" h="727710">
                  <a:moveTo>
                    <a:pt x="0" y="727373"/>
                  </a:moveTo>
                  <a:lnTo>
                    <a:pt x="2479805" y="0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85797" y="905775"/>
              <a:ext cx="1959610" cy="715010"/>
            </a:xfrm>
            <a:custGeom>
              <a:avLst/>
              <a:gdLst/>
              <a:ahLst/>
              <a:cxnLst/>
              <a:rect l="l" t="t" r="r" b="b"/>
              <a:pathLst>
                <a:path w="1959609" h="715010">
                  <a:moveTo>
                    <a:pt x="0" y="0"/>
                  </a:moveTo>
                  <a:lnTo>
                    <a:pt x="1959052" y="714613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2519309" y="3563111"/>
            <a:ext cx="18307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Amazon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CloudWatch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3008863" y="2764535"/>
            <a:ext cx="856615" cy="3080385"/>
            <a:chOff x="13008863" y="2764535"/>
            <a:chExt cx="856615" cy="3080385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08863" y="2764535"/>
              <a:ext cx="856488" cy="8564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5904" y="5210745"/>
              <a:ext cx="655877" cy="63407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650258" y="5952744"/>
            <a:ext cx="16071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GitHub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Webhooks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050573" y="7301992"/>
            <a:ext cx="24999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406F8D"/>
                </a:solidFill>
                <a:latin typeface="Calibri"/>
                <a:cs typeface="Calibri"/>
              </a:rPr>
              <a:t>Monitor</a:t>
            </a:r>
            <a:r>
              <a:rPr sz="1900" b="1" spc="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06F8D"/>
                </a:solidFill>
                <a:latin typeface="Calibri"/>
                <a:cs typeface="Calibri"/>
              </a:rPr>
              <a:t>Source</a:t>
            </a:r>
            <a:r>
              <a:rPr sz="1900" b="1" spc="3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06F8D"/>
                </a:solidFill>
                <a:latin typeface="Calibri"/>
                <a:cs typeface="Calibri"/>
              </a:rPr>
              <a:t>Changes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081035" y="901011"/>
            <a:ext cx="7361555" cy="6352540"/>
            <a:chOff x="7081035" y="901011"/>
            <a:chExt cx="7361555" cy="6352540"/>
          </a:xfrm>
        </p:grpSpPr>
        <p:sp>
          <p:nvSpPr>
            <p:cNvPr id="50" name="object 50"/>
            <p:cNvSpPr/>
            <p:nvPr/>
          </p:nvSpPr>
          <p:spPr>
            <a:xfrm>
              <a:off x="12324253" y="1633147"/>
              <a:ext cx="2105660" cy="5607685"/>
            </a:xfrm>
            <a:custGeom>
              <a:avLst/>
              <a:gdLst/>
              <a:ahLst/>
              <a:cxnLst/>
              <a:rect l="l" t="t" r="r" b="b"/>
              <a:pathLst>
                <a:path w="2105659" h="5607684">
                  <a:moveTo>
                    <a:pt x="0" y="350873"/>
                  </a:moveTo>
                  <a:lnTo>
                    <a:pt x="3203" y="303262"/>
                  </a:lnTo>
                  <a:lnTo>
                    <a:pt x="12533" y="257597"/>
                  </a:lnTo>
                  <a:lnTo>
                    <a:pt x="27573" y="214297"/>
                  </a:lnTo>
                  <a:lnTo>
                    <a:pt x="47904" y="173781"/>
                  </a:lnTo>
                  <a:lnTo>
                    <a:pt x="73109" y="136465"/>
                  </a:lnTo>
                  <a:lnTo>
                    <a:pt x="102768" y="102768"/>
                  </a:lnTo>
                  <a:lnTo>
                    <a:pt x="136465" y="73108"/>
                  </a:lnTo>
                  <a:lnTo>
                    <a:pt x="173781" y="47904"/>
                  </a:lnTo>
                  <a:lnTo>
                    <a:pt x="214298" y="27573"/>
                  </a:lnTo>
                  <a:lnTo>
                    <a:pt x="257598" y="12533"/>
                  </a:lnTo>
                  <a:lnTo>
                    <a:pt x="303262" y="3203"/>
                  </a:lnTo>
                  <a:lnTo>
                    <a:pt x="350874" y="0"/>
                  </a:lnTo>
                  <a:lnTo>
                    <a:pt x="1754329" y="0"/>
                  </a:lnTo>
                  <a:lnTo>
                    <a:pt x="1801940" y="3203"/>
                  </a:lnTo>
                  <a:lnTo>
                    <a:pt x="1847605" y="12533"/>
                  </a:lnTo>
                  <a:lnTo>
                    <a:pt x="1890904" y="27573"/>
                  </a:lnTo>
                  <a:lnTo>
                    <a:pt x="1931421" y="47904"/>
                  </a:lnTo>
                  <a:lnTo>
                    <a:pt x="1968737" y="73108"/>
                  </a:lnTo>
                  <a:lnTo>
                    <a:pt x="2002434" y="102768"/>
                  </a:lnTo>
                  <a:lnTo>
                    <a:pt x="2032093" y="136465"/>
                  </a:lnTo>
                  <a:lnTo>
                    <a:pt x="2057298" y="173781"/>
                  </a:lnTo>
                  <a:lnTo>
                    <a:pt x="2077629" y="214297"/>
                  </a:lnTo>
                  <a:lnTo>
                    <a:pt x="2092669" y="257597"/>
                  </a:lnTo>
                  <a:lnTo>
                    <a:pt x="2101999" y="303262"/>
                  </a:lnTo>
                  <a:lnTo>
                    <a:pt x="2105203" y="350873"/>
                  </a:lnTo>
                  <a:lnTo>
                    <a:pt x="2105203" y="5256433"/>
                  </a:lnTo>
                  <a:lnTo>
                    <a:pt x="2101999" y="5304044"/>
                  </a:lnTo>
                  <a:lnTo>
                    <a:pt x="2092669" y="5349709"/>
                  </a:lnTo>
                  <a:lnTo>
                    <a:pt x="2077629" y="5393008"/>
                  </a:lnTo>
                  <a:lnTo>
                    <a:pt x="2057298" y="5433525"/>
                  </a:lnTo>
                  <a:lnTo>
                    <a:pt x="2032093" y="5470841"/>
                  </a:lnTo>
                  <a:lnTo>
                    <a:pt x="2002434" y="5504538"/>
                  </a:lnTo>
                  <a:lnTo>
                    <a:pt x="1968737" y="5534197"/>
                  </a:lnTo>
                  <a:lnTo>
                    <a:pt x="1931421" y="5559402"/>
                  </a:lnTo>
                  <a:lnTo>
                    <a:pt x="1890904" y="5579733"/>
                  </a:lnTo>
                  <a:lnTo>
                    <a:pt x="1847605" y="5594773"/>
                  </a:lnTo>
                  <a:lnTo>
                    <a:pt x="1801940" y="5604104"/>
                  </a:lnTo>
                  <a:lnTo>
                    <a:pt x="1754329" y="5607307"/>
                  </a:lnTo>
                  <a:lnTo>
                    <a:pt x="350874" y="5607307"/>
                  </a:lnTo>
                  <a:lnTo>
                    <a:pt x="303262" y="5604104"/>
                  </a:lnTo>
                  <a:lnTo>
                    <a:pt x="257598" y="5594773"/>
                  </a:lnTo>
                  <a:lnTo>
                    <a:pt x="214298" y="5579733"/>
                  </a:lnTo>
                  <a:lnTo>
                    <a:pt x="173781" y="5559402"/>
                  </a:lnTo>
                  <a:lnTo>
                    <a:pt x="136465" y="5534197"/>
                  </a:lnTo>
                  <a:lnTo>
                    <a:pt x="102768" y="5504538"/>
                  </a:lnTo>
                  <a:lnTo>
                    <a:pt x="73109" y="5470841"/>
                  </a:lnTo>
                  <a:lnTo>
                    <a:pt x="47904" y="5433525"/>
                  </a:lnTo>
                  <a:lnTo>
                    <a:pt x="27573" y="5393008"/>
                  </a:lnTo>
                  <a:lnTo>
                    <a:pt x="12533" y="5349709"/>
                  </a:lnTo>
                  <a:lnTo>
                    <a:pt x="3203" y="5304044"/>
                  </a:lnTo>
                  <a:lnTo>
                    <a:pt x="0" y="5256433"/>
                  </a:lnTo>
                  <a:lnTo>
                    <a:pt x="0" y="350873"/>
                  </a:lnTo>
                  <a:close/>
                </a:path>
              </a:pathLst>
            </a:custGeom>
            <a:ln w="254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85797" y="905774"/>
              <a:ext cx="6291580" cy="727710"/>
            </a:xfrm>
            <a:custGeom>
              <a:avLst/>
              <a:gdLst/>
              <a:ahLst/>
              <a:cxnLst/>
              <a:rect l="l" t="t" r="r" b="b"/>
              <a:pathLst>
                <a:path w="6291580" h="727710">
                  <a:moveTo>
                    <a:pt x="0" y="0"/>
                  </a:moveTo>
                  <a:lnTo>
                    <a:pt x="6291058" y="727373"/>
                  </a:lnTo>
                </a:path>
              </a:pathLst>
            </a:custGeom>
            <a:ln w="9525">
              <a:solidFill>
                <a:srgbClr val="5394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72499" y="82274"/>
            <a:ext cx="4575175" cy="499109"/>
          </a:xfrm>
          <a:prstGeom prst="rect">
            <a:avLst/>
          </a:prstGeom>
          <a:solidFill>
            <a:srgbClr val="DEE9F0"/>
          </a:solidFill>
          <a:ln w="9525">
            <a:solidFill>
              <a:srgbClr val="406F8D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2600" b="1" dirty="0">
                <a:solidFill>
                  <a:srgbClr val="000000"/>
                </a:solidFill>
                <a:latin typeface="Calibri"/>
                <a:cs typeface="Calibri"/>
              </a:rPr>
              <a:t>AWS</a:t>
            </a:r>
            <a:r>
              <a:rPr sz="2600" b="1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000000"/>
                </a:solidFill>
                <a:latin typeface="Calibri"/>
                <a:cs typeface="Calibri"/>
              </a:rPr>
              <a:t>CodePipeline</a:t>
            </a:r>
            <a:r>
              <a:rPr sz="2600" b="1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027" y="7738364"/>
            <a:ext cx="252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8662" y="7716011"/>
            <a:ext cx="29521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b="1" spc="60" baseline="-9615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3900" b="1" spc="44" baseline="-96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900" b="1" spc="67" baseline="-96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3900" b="1" spc="37" baseline="-96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900" b="1" spc="-30" baseline="-961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3900" b="1" spc="-517" baseline="-96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b="1" spc="-7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900" b="1" spc="-944" baseline="-96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ck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impli</a:t>
            </a:r>
            <a:r>
              <a:rPr sz="2400" b="1" spc="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b="1" spc="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459" y="1801953"/>
            <a:ext cx="10405993" cy="55788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8673" rIns="0" bIns="0" rtlCol="0">
            <a:spAutoFit/>
          </a:bodyPr>
          <a:lstStyle/>
          <a:p>
            <a:pPr marL="3884295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Continuous</a:t>
            </a:r>
            <a:r>
              <a:rPr sz="5200" spc="165" dirty="0"/>
              <a:t> </a:t>
            </a:r>
            <a:r>
              <a:rPr sz="5200" spc="-10" dirty="0"/>
              <a:t>Delivery</a:t>
            </a:r>
            <a:endParaRPr sz="52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52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83552" y="94197"/>
            <a:ext cx="9952990" cy="7519034"/>
            <a:chOff x="1883552" y="94197"/>
            <a:chExt cx="9952990" cy="751903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760" y="109727"/>
              <a:ext cx="399288" cy="399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89902" y="100547"/>
              <a:ext cx="9940290" cy="7506334"/>
            </a:xfrm>
            <a:custGeom>
              <a:avLst/>
              <a:gdLst/>
              <a:ahLst/>
              <a:cxnLst/>
              <a:rect l="l" t="t" r="r" b="b"/>
              <a:pathLst>
                <a:path w="9940290" h="7506334">
                  <a:moveTo>
                    <a:pt x="0" y="0"/>
                  </a:moveTo>
                  <a:lnTo>
                    <a:pt x="9940088" y="0"/>
                  </a:lnTo>
                  <a:lnTo>
                    <a:pt x="9940088" y="7505750"/>
                  </a:lnTo>
                  <a:lnTo>
                    <a:pt x="0" y="75057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25842" y="184403"/>
            <a:ext cx="836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Cloud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4039" y="2643049"/>
            <a:ext cx="1114425" cy="843915"/>
            <a:chOff x="154039" y="2643049"/>
            <a:chExt cx="1114425" cy="843915"/>
          </a:xfrm>
        </p:grpSpPr>
        <p:sp>
          <p:nvSpPr>
            <p:cNvPr id="11" name="object 11"/>
            <p:cNvSpPr/>
            <p:nvPr/>
          </p:nvSpPr>
          <p:spPr>
            <a:xfrm>
              <a:off x="166739" y="2758031"/>
              <a:ext cx="1089025" cy="716280"/>
            </a:xfrm>
            <a:custGeom>
              <a:avLst/>
              <a:gdLst/>
              <a:ahLst/>
              <a:cxnLst/>
              <a:rect l="l" t="t" r="r" b="b"/>
              <a:pathLst>
                <a:path w="1089025" h="716279">
                  <a:moveTo>
                    <a:pt x="1088466" y="0"/>
                  </a:moveTo>
                  <a:lnTo>
                    <a:pt x="1045697" y="39812"/>
                  </a:lnTo>
                  <a:lnTo>
                    <a:pt x="975068" y="62501"/>
                  </a:lnTo>
                  <a:lnTo>
                    <a:pt x="929063" y="72324"/>
                  </a:lnTo>
                  <a:lnTo>
                    <a:pt x="876797" y="80970"/>
                  </a:lnTo>
                  <a:lnTo>
                    <a:pt x="818917" y="88317"/>
                  </a:lnTo>
                  <a:lnTo>
                    <a:pt x="756073" y="94244"/>
                  </a:lnTo>
                  <a:lnTo>
                    <a:pt x="688911" y="98628"/>
                  </a:lnTo>
                  <a:lnTo>
                    <a:pt x="618082" y="101348"/>
                  </a:lnTo>
                  <a:lnTo>
                    <a:pt x="544232" y="102281"/>
                  </a:lnTo>
                  <a:lnTo>
                    <a:pt x="470383" y="101348"/>
                  </a:lnTo>
                  <a:lnTo>
                    <a:pt x="399554" y="98628"/>
                  </a:lnTo>
                  <a:lnTo>
                    <a:pt x="332392" y="94244"/>
                  </a:lnTo>
                  <a:lnTo>
                    <a:pt x="269548" y="88317"/>
                  </a:lnTo>
                  <a:lnTo>
                    <a:pt x="211668" y="80970"/>
                  </a:lnTo>
                  <a:lnTo>
                    <a:pt x="159402" y="72324"/>
                  </a:lnTo>
                  <a:lnTo>
                    <a:pt x="113397" y="62501"/>
                  </a:lnTo>
                  <a:lnTo>
                    <a:pt x="74303" y="51623"/>
                  </a:lnTo>
                  <a:lnTo>
                    <a:pt x="19440" y="27190"/>
                  </a:lnTo>
                  <a:lnTo>
                    <a:pt x="0" y="0"/>
                  </a:lnTo>
                  <a:lnTo>
                    <a:pt x="0" y="613689"/>
                  </a:lnTo>
                  <a:lnTo>
                    <a:pt x="42768" y="653501"/>
                  </a:lnTo>
                  <a:lnTo>
                    <a:pt x="113397" y="676190"/>
                  </a:lnTo>
                  <a:lnTo>
                    <a:pt x="159402" y="686013"/>
                  </a:lnTo>
                  <a:lnTo>
                    <a:pt x="211668" y="694659"/>
                  </a:lnTo>
                  <a:lnTo>
                    <a:pt x="269548" y="702006"/>
                  </a:lnTo>
                  <a:lnTo>
                    <a:pt x="332392" y="707933"/>
                  </a:lnTo>
                  <a:lnTo>
                    <a:pt x="399554" y="712317"/>
                  </a:lnTo>
                  <a:lnTo>
                    <a:pt x="470383" y="715037"/>
                  </a:lnTo>
                  <a:lnTo>
                    <a:pt x="544232" y="715971"/>
                  </a:lnTo>
                  <a:lnTo>
                    <a:pt x="618082" y="715037"/>
                  </a:lnTo>
                  <a:lnTo>
                    <a:pt x="688911" y="712317"/>
                  </a:lnTo>
                  <a:lnTo>
                    <a:pt x="756073" y="707933"/>
                  </a:lnTo>
                  <a:lnTo>
                    <a:pt x="818917" y="702006"/>
                  </a:lnTo>
                  <a:lnTo>
                    <a:pt x="876797" y="694659"/>
                  </a:lnTo>
                  <a:lnTo>
                    <a:pt x="929063" y="686013"/>
                  </a:lnTo>
                  <a:lnTo>
                    <a:pt x="975068" y="676190"/>
                  </a:lnTo>
                  <a:lnTo>
                    <a:pt x="1014162" y="665312"/>
                  </a:lnTo>
                  <a:lnTo>
                    <a:pt x="1069025" y="640879"/>
                  </a:lnTo>
                  <a:lnTo>
                    <a:pt x="1088466" y="613689"/>
                  </a:lnTo>
                  <a:lnTo>
                    <a:pt x="108846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6739" y="2655749"/>
              <a:ext cx="1089025" cy="205104"/>
            </a:xfrm>
            <a:custGeom>
              <a:avLst/>
              <a:gdLst/>
              <a:ahLst/>
              <a:cxnLst/>
              <a:rect l="l" t="t" r="r" b="b"/>
              <a:pathLst>
                <a:path w="1089025" h="205105">
                  <a:moveTo>
                    <a:pt x="544232" y="0"/>
                  </a:moveTo>
                  <a:lnTo>
                    <a:pt x="470383" y="933"/>
                  </a:lnTo>
                  <a:lnTo>
                    <a:pt x="399554" y="3653"/>
                  </a:lnTo>
                  <a:lnTo>
                    <a:pt x="332392" y="8037"/>
                  </a:lnTo>
                  <a:lnTo>
                    <a:pt x="269548" y="13964"/>
                  </a:lnTo>
                  <a:lnTo>
                    <a:pt x="211668" y="21311"/>
                  </a:lnTo>
                  <a:lnTo>
                    <a:pt x="159402" y="29957"/>
                  </a:lnTo>
                  <a:lnTo>
                    <a:pt x="113397" y="39780"/>
                  </a:lnTo>
                  <a:lnTo>
                    <a:pt x="74303" y="50657"/>
                  </a:lnTo>
                  <a:lnTo>
                    <a:pt x="19440" y="75091"/>
                  </a:lnTo>
                  <a:lnTo>
                    <a:pt x="0" y="102281"/>
                  </a:lnTo>
                  <a:lnTo>
                    <a:pt x="4968" y="116160"/>
                  </a:lnTo>
                  <a:lnTo>
                    <a:pt x="42768" y="142094"/>
                  </a:lnTo>
                  <a:lnTo>
                    <a:pt x="113397" y="164783"/>
                  </a:lnTo>
                  <a:lnTo>
                    <a:pt x="159402" y="174606"/>
                  </a:lnTo>
                  <a:lnTo>
                    <a:pt x="211668" y="183252"/>
                  </a:lnTo>
                  <a:lnTo>
                    <a:pt x="269548" y="190599"/>
                  </a:lnTo>
                  <a:lnTo>
                    <a:pt x="332392" y="196526"/>
                  </a:lnTo>
                  <a:lnTo>
                    <a:pt x="399554" y="200910"/>
                  </a:lnTo>
                  <a:lnTo>
                    <a:pt x="470383" y="203630"/>
                  </a:lnTo>
                  <a:lnTo>
                    <a:pt x="544232" y="204563"/>
                  </a:lnTo>
                  <a:lnTo>
                    <a:pt x="618082" y="203630"/>
                  </a:lnTo>
                  <a:lnTo>
                    <a:pt x="688911" y="200910"/>
                  </a:lnTo>
                  <a:lnTo>
                    <a:pt x="756073" y="196526"/>
                  </a:lnTo>
                  <a:lnTo>
                    <a:pt x="818917" y="190599"/>
                  </a:lnTo>
                  <a:lnTo>
                    <a:pt x="876797" y="183252"/>
                  </a:lnTo>
                  <a:lnTo>
                    <a:pt x="929063" y="174606"/>
                  </a:lnTo>
                  <a:lnTo>
                    <a:pt x="975068" y="164783"/>
                  </a:lnTo>
                  <a:lnTo>
                    <a:pt x="1014162" y="153905"/>
                  </a:lnTo>
                  <a:lnTo>
                    <a:pt x="1069025" y="129472"/>
                  </a:lnTo>
                  <a:lnTo>
                    <a:pt x="1088466" y="102281"/>
                  </a:lnTo>
                  <a:lnTo>
                    <a:pt x="1083497" y="88402"/>
                  </a:lnTo>
                  <a:lnTo>
                    <a:pt x="1045697" y="62468"/>
                  </a:lnTo>
                  <a:lnTo>
                    <a:pt x="975068" y="39780"/>
                  </a:lnTo>
                  <a:lnTo>
                    <a:pt x="929063" y="29957"/>
                  </a:lnTo>
                  <a:lnTo>
                    <a:pt x="876797" y="21311"/>
                  </a:lnTo>
                  <a:lnTo>
                    <a:pt x="818917" y="13964"/>
                  </a:lnTo>
                  <a:lnTo>
                    <a:pt x="756073" y="8037"/>
                  </a:lnTo>
                  <a:lnTo>
                    <a:pt x="688911" y="3653"/>
                  </a:lnTo>
                  <a:lnTo>
                    <a:pt x="618082" y="933"/>
                  </a:lnTo>
                  <a:lnTo>
                    <a:pt x="544232" y="0"/>
                  </a:lnTo>
                  <a:close/>
                </a:path>
              </a:pathLst>
            </a:custGeom>
            <a:solidFill>
              <a:srgbClr val="B5D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6739" y="2655749"/>
              <a:ext cx="1089025" cy="818515"/>
            </a:xfrm>
            <a:custGeom>
              <a:avLst/>
              <a:gdLst/>
              <a:ahLst/>
              <a:cxnLst/>
              <a:rect l="l" t="t" r="r" b="b"/>
              <a:pathLst>
                <a:path w="1089025" h="818514">
                  <a:moveTo>
                    <a:pt x="1088466" y="102281"/>
                  </a:moveTo>
                  <a:lnTo>
                    <a:pt x="1045697" y="142094"/>
                  </a:lnTo>
                  <a:lnTo>
                    <a:pt x="975068" y="164783"/>
                  </a:lnTo>
                  <a:lnTo>
                    <a:pt x="929063" y="174605"/>
                  </a:lnTo>
                  <a:lnTo>
                    <a:pt x="876797" y="183251"/>
                  </a:lnTo>
                  <a:lnTo>
                    <a:pt x="818917" y="190599"/>
                  </a:lnTo>
                  <a:lnTo>
                    <a:pt x="756073" y="196525"/>
                  </a:lnTo>
                  <a:lnTo>
                    <a:pt x="688911" y="200909"/>
                  </a:lnTo>
                  <a:lnTo>
                    <a:pt x="618082" y="203629"/>
                  </a:lnTo>
                  <a:lnTo>
                    <a:pt x="544233" y="204563"/>
                  </a:lnTo>
                  <a:lnTo>
                    <a:pt x="470383" y="203629"/>
                  </a:lnTo>
                  <a:lnTo>
                    <a:pt x="399554" y="200909"/>
                  </a:lnTo>
                  <a:lnTo>
                    <a:pt x="332392" y="196525"/>
                  </a:lnTo>
                  <a:lnTo>
                    <a:pt x="269548" y="190599"/>
                  </a:lnTo>
                  <a:lnTo>
                    <a:pt x="211668" y="183251"/>
                  </a:lnTo>
                  <a:lnTo>
                    <a:pt x="159402" y="174605"/>
                  </a:lnTo>
                  <a:lnTo>
                    <a:pt x="113397" y="164783"/>
                  </a:lnTo>
                  <a:lnTo>
                    <a:pt x="74303" y="153905"/>
                  </a:lnTo>
                  <a:lnTo>
                    <a:pt x="19440" y="129472"/>
                  </a:lnTo>
                  <a:lnTo>
                    <a:pt x="0" y="102281"/>
                  </a:lnTo>
                  <a:lnTo>
                    <a:pt x="4968" y="88402"/>
                  </a:lnTo>
                  <a:lnTo>
                    <a:pt x="42768" y="62469"/>
                  </a:lnTo>
                  <a:lnTo>
                    <a:pt x="113397" y="39780"/>
                  </a:lnTo>
                  <a:lnTo>
                    <a:pt x="159402" y="29957"/>
                  </a:lnTo>
                  <a:lnTo>
                    <a:pt x="211668" y="21311"/>
                  </a:lnTo>
                  <a:lnTo>
                    <a:pt x="269548" y="13964"/>
                  </a:lnTo>
                  <a:lnTo>
                    <a:pt x="332392" y="8037"/>
                  </a:lnTo>
                  <a:lnTo>
                    <a:pt x="399554" y="3653"/>
                  </a:lnTo>
                  <a:lnTo>
                    <a:pt x="470383" y="933"/>
                  </a:lnTo>
                  <a:lnTo>
                    <a:pt x="544233" y="0"/>
                  </a:lnTo>
                  <a:lnTo>
                    <a:pt x="618082" y="933"/>
                  </a:lnTo>
                  <a:lnTo>
                    <a:pt x="688911" y="3653"/>
                  </a:lnTo>
                  <a:lnTo>
                    <a:pt x="756073" y="8037"/>
                  </a:lnTo>
                  <a:lnTo>
                    <a:pt x="818917" y="13964"/>
                  </a:lnTo>
                  <a:lnTo>
                    <a:pt x="876797" y="21311"/>
                  </a:lnTo>
                  <a:lnTo>
                    <a:pt x="929063" y="29957"/>
                  </a:lnTo>
                  <a:lnTo>
                    <a:pt x="975068" y="39780"/>
                  </a:lnTo>
                  <a:lnTo>
                    <a:pt x="1014162" y="50658"/>
                  </a:lnTo>
                  <a:lnTo>
                    <a:pt x="1069025" y="75091"/>
                  </a:lnTo>
                  <a:lnTo>
                    <a:pt x="1088466" y="102281"/>
                  </a:lnTo>
                  <a:lnTo>
                    <a:pt x="1088466" y="715971"/>
                  </a:lnTo>
                  <a:lnTo>
                    <a:pt x="1045697" y="755783"/>
                  </a:lnTo>
                  <a:lnTo>
                    <a:pt x="975068" y="778472"/>
                  </a:lnTo>
                  <a:lnTo>
                    <a:pt x="929063" y="788295"/>
                  </a:lnTo>
                  <a:lnTo>
                    <a:pt x="876797" y="796941"/>
                  </a:lnTo>
                  <a:lnTo>
                    <a:pt x="818917" y="804288"/>
                  </a:lnTo>
                  <a:lnTo>
                    <a:pt x="756073" y="810215"/>
                  </a:lnTo>
                  <a:lnTo>
                    <a:pt x="688911" y="814599"/>
                  </a:lnTo>
                  <a:lnTo>
                    <a:pt x="618082" y="817319"/>
                  </a:lnTo>
                  <a:lnTo>
                    <a:pt x="544233" y="818253"/>
                  </a:lnTo>
                  <a:lnTo>
                    <a:pt x="470383" y="817319"/>
                  </a:lnTo>
                  <a:lnTo>
                    <a:pt x="399554" y="814599"/>
                  </a:lnTo>
                  <a:lnTo>
                    <a:pt x="332392" y="810215"/>
                  </a:lnTo>
                  <a:lnTo>
                    <a:pt x="269548" y="804288"/>
                  </a:lnTo>
                  <a:lnTo>
                    <a:pt x="211668" y="796941"/>
                  </a:lnTo>
                  <a:lnTo>
                    <a:pt x="159402" y="788295"/>
                  </a:lnTo>
                  <a:lnTo>
                    <a:pt x="113397" y="778472"/>
                  </a:lnTo>
                  <a:lnTo>
                    <a:pt x="74303" y="767594"/>
                  </a:lnTo>
                  <a:lnTo>
                    <a:pt x="19440" y="743161"/>
                  </a:lnTo>
                  <a:lnTo>
                    <a:pt x="0" y="715971"/>
                  </a:lnTo>
                  <a:lnTo>
                    <a:pt x="0" y="102281"/>
                  </a:lnTo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3530" y="2847340"/>
            <a:ext cx="73533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5575" marR="5080" indent="-14351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Git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Repo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769" y="1066397"/>
            <a:ext cx="871189" cy="87118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1796" y="777239"/>
            <a:ext cx="920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Developer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70236" y="2745232"/>
            <a:ext cx="5048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00B050"/>
                </a:solidFill>
                <a:latin typeface="Calibri"/>
                <a:cs typeface="Calibri"/>
              </a:rPr>
              <a:t>push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1607" y="1937556"/>
            <a:ext cx="100330" cy="718820"/>
          </a:xfrm>
          <a:custGeom>
            <a:avLst/>
            <a:gdLst/>
            <a:ahLst/>
            <a:cxnLst/>
            <a:rect l="l" t="t" r="r" b="b"/>
            <a:pathLst>
              <a:path w="100329" h="718819">
                <a:moveTo>
                  <a:pt x="5345" y="626852"/>
                </a:moveTo>
                <a:lnTo>
                  <a:pt x="785" y="629475"/>
                </a:lnTo>
                <a:lnTo>
                  <a:pt x="0" y="632386"/>
                </a:lnTo>
                <a:lnTo>
                  <a:pt x="49365" y="718214"/>
                </a:lnTo>
                <a:lnTo>
                  <a:pt x="54939" y="708790"/>
                </a:lnTo>
                <a:lnTo>
                  <a:pt x="44660" y="708733"/>
                </a:lnTo>
                <a:lnTo>
                  <a:pt x="44768" y="691117"/>
                </a:lnTo>
                <a:lnTo>
                  <a:pt x="8256" y="627637"/>
                </a:lnTo>
                <a:lnTo>
                  <a:pt x="5345" y="626852"/>
                </a:lnTo>
                <a:close/>
              </a:path>
              <a:path w="100329" h="718819">
                <a:moveTo>
                  <a:pt x="44768" y="691117"/>
                </a:moveTo>
                <a:lnTo>
                  <a:pt x="44660" y="708733"/>
                </a:lnTo>
                <a:lnTo>
                  <a:pt x="54185" y="708790"/>
                </a:lnTo>
                <a:lnTo>
                  <a:pt x="54200" y="706387"/>
                </a:lnTo>
                <a:lnTo>
                  <a:pt x="45323" y="706338"/>
                </a:lnTo>
                <a:lnTo>
                  <a:pt x="49480" y="699311"/>
                </a:lnTo>
                <a:lnTo>
                  <a:pt x="44768" y="691117"/>
                </a:lnTo>
                <a:close/>
              </a:path>
              <a:path w="100329" h="718819">
                <a:moveTo>
                  <a:pt x="94499" y="627397"/>
                </a:moveTo>
                <a:lnTo>
                  <a:pt x="91578" y="628147"/>
                </a:lnTo>
                <a:lnTo>
                  <a:pt x="54293" y="691176"/>
                </a:lnTo>
                <a:lnTo>
                  <a:pt x="54185" y="708790"/>
                </a:lnTo>
                <a:lnTo>
                  <a:pt x="54939" y="708790"/>
                </a:lnTo>
                <a:lnTo>
                  <a:pt x="99776" y="632997"/>
                </a:lnTo>
                <a:lnTo>
                  <a:pt x="99026" y="630076"/>
                </a:lnTo>
                <a:lnTo>
                  <a:pt x="94499" y="627397"/>
                </a:lnTo>
                <a:close/>
              </a:path>
              <a:path w="100329" h="718819">
                <a:moveTo>
                  <a:pt x="49480" y="699311"/>
                </a:moveTo>
                <a:lnTo>
                  <a:pt x="45323" y="706338"/>
                </a:lnTo>
                <a:lnTo>
                  <a:pt x="53551" y="706387"/>
                </a:lnTo>
                <a:lnTo>
                  <a:pt x="49480" y="699311"/>
                </a:lnTo>
                <a:close/>
              </a:path>
              <a:path w="100329" h="718819">
                <a:moveTo>
                  <a:pt x="54293" y="691176"/>
                </a:moveTo>
                <a:lnTo>
                  <a:pt x="49480" y="699311"/>
                </a:lnTo>
                <a:lnTo>
                  <a:pt x="53551" y="706387"/>
                </a:lnTo>
                <a:lnTo>
                  <a:pt x="54200" y="706387"/>
                </a:lnTo>
                <a:lnTo>
                  <a:pt x="54293" y="691176"/>
                </a:lnTo>
                <a:close/>
              </a:path>
              <a:path w="100329" h="718819">
                <a:moveTo>
                  <a:pt x="48994" y="0"/>
                </a:moveTo>
                <a:lnTo>
                  <a:pt x="44768" y="691117"/>
                </a:lnTo>
                <a:lnTo>
                  <a:pt x="49480" y="699311"/>
                </a:lnTo>
                <a:lnTo>
                  <a:pt x="54293" y="691176"/>
                </a:lnTo>
                <a:lnTo>
                  <a:pt x="58519" y="58"/>
                </a:lnTo>
                <a:lnTo>
                  <a:pt x="48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149" y="2022855"/>
            <a:ext cx="22066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B050"/>
                </a:solidFill>
                <a:latin typeface="Calibri"/>
                <a:cs typeface="Calibri"/>
              </a:rPr>
              <a:t>Commit</a:t>
            </a:r>
            <a:r>
              <a:rPr sz="1900" spc="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B050"/>
                </a:solidFill>
                <a:latin typeface="Calibri"/>
                <a:cs typeface="Calibri"/>
              </a:rPr>
              <a:t>code</a:t>
            </a:r>
            <a:r>
              <a:rPr sz="1900" spc="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B050"/>
                </a:solidFill>
                <a:latin typeface="Calibri"/>
                <a:cs typeface="Calibri"/>
              </a:rPr>
              <a:t>changes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14601" y="4576249"/>
            <a:ext cx="6663055" cy="2634615"/>
            <a:chOff x="4214601" y="4576249"/>
            <a:chExt cx="6663055" cy="2634615"/>
          </a:xfrm>
        </p:grpSpPr>
        <p:sp>
          <p:nvSpPr>
            <p:cNvPr id="21" name="object 21"/>
            <p:cNvSpPr/>
            <p:nvPr/>
          </p:nvSpPr>
          <p:spPr>
            <a:xfrm>
              <a:off x="4227301" y="4588949"/>
              <a:ext cx="6637655" cy="2609215"/>
            </a:xfrm>
            <a:custGeom>
              <a:avLst/>
              <a:gdLst/>
              <a:ahLst/>
              <a:cxnLst/>
              <a:rect l="l" t="t" r="r" b="b"/>
              <a:pathLst>
                <a:path w="6637655" h="2609215">
                  <a:moveTo>
                    <a:pt x="6637105" y="0"/>
                  </a:moveTo>
                  <a:lnTo>
                    <a:pt x="0" y="0"/>
                  </a:lnTo>
                  <a:lnTo>
                    <a:pt x="0" y="2608771"/>
                  </a:lnTo>
                  <a:lnTo>
                    <a:pt x="6637105" y="2608771"/>
                  </a:lnTo>
                  <a:lnTo>
                    <a:pt x="6637105" y="0"/>
                  </a:lnTo>
                  <a:close/>
                </a:path>
              </a:pathLst>
            </a:custGeom>
            <a:solidFill>
              <a:srgbClr val="D6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27301" y="4588949"/>
              <a:ext cx="6637655" cy="2609215"/>
            </a:xfrm>
            <a:custGeom>
              <a:avLst/>
              <a:gdLst/>
              <a:ahLst/>
              <a:cxnLst/>
              <a:rect l="l" t="t" r="r" b="b"/>
              <a:pathLst>
                <a:path w="6637655" h="2609215">
                  <a:moveTo>
                    <a:pt x="0" y="0"/>
                  </a:moveTo>
                  <a:lnTo>
                    <a:pt x="6637105" y="0"/>
                  </a:lnTo>
                  <a:lnTo>
                    <a:pt x="6637105" y="2608772"/>
                  </a:lnTo>
                  <a:lnTo>
                    <a:pt x="0" y="26087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30210" y="5038783"/>
              <a:ext cx="2685415" cy="1786255"/>
            </a:xfrm>
            <a:custGeom>
              <a:avLst/>
              <a:gdLst/>
              <a:ahLst/>
              <a:cxnLst/>
              <a:rect l="l" t="t" r="r" b="b"/>
              <a:pathLst>
                <a:path w="2685415" h="1786254">
                  <a:moveTo>
                    <a:pt x="0" y="0"/>
                  </a:moveTo>
                  <a:lnTo>
                    <a:pt x="2684800" y="0"/>
                  </a:lnTo>
                  <a:lnTo>
                    <a:pt x="2684800" y="1785650"/>
                  </a:lnTo>
                  <a:lnTo>
                    <a:pt x="0" y="17856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736560" y="5105908"/>
            <a:ext cx="267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657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600" spc="-2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86613"/>
                </a:solidFill>
                <a:latin typeface="Calibri"/>
                <a:cs typeface="Calibri"/>
              </a:rPr>
              <a:t>Node</a:t>
            </a:r>
            <a:r>
              <a:rPr sz="1600" spc="-2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86613"/>
                </a:solidFill>
                <a:latin typeface="Calibri"/>
                <a:cs typeface="Calibri"/>
              </a:rPr>
              <a:t>-</a:t>
            </a:r>
            <a:r>
              <a:rPr sz="16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66623" y="6922516"/>
            <a:ext cx="221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Elastic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Kubernetes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263" y="5054606"/>
            <a:ext cx="2685415" cy="1786255"/>
          </a:xfrm>
          <a:custGeom>
            <a:avLst/>
            <a:gdLst/>
            <a:ahLst/>
            <a:cxnLst/>
            <a:rect l="l" t="t" r="r" b="b"/>
            <a:pathLst>
              <a:path w="2685415" h="1786254">
                <a:moveTo>
                  <a:pt x="0" y="0"/>
                </a:moveTo>
                <a:lnTo>
                  <a:pt x="2684800" y="0"/>
                </a:lnTo>
                <a:lnTo>
                  <a:pt x="2684800" y="1785650"/>
                </a:lnTo>
                <a:lnTo>
                  <a:pt x="0" y="178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19613" y="5121148"/>
            <a:ext cx="267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657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600" spc="-5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6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98503" y="484085"/>
            <a:ext cx="8278495" cy="3912870"/>
            <a:chOff x="2698503" y="484085"/>
            <a:chExt cx="8278495" cy="3912870"/>
          </a:xfrm>
        </p:grpSpPr>
        <p:sp>
          <p:nvSpPr>
            <p:cNvPr id="29" name="object 29"/>
            <p:cNvSpPr/>
            <p:nvPr/>
          </p:nvSpPr>
          <p:spPr>
            <a:xfrm>
              <a:off x="2711203" y="496785"/>
              <a:ext cx="8253095" cy="3887470"/>
            </a:xfrm>
            <a:custGeom>
              <a:avLst/>
              <a:gdLst/>
              <a:ahLst/>
              <a:cxnLst/>
              <a:rect l="l" t="t" r="r" b="b"/>
              <a:pathLst>
                <a:path w="8253095" h="3887470">
                  <a:moveTo>
                    <a:pt x="8253058" y="0"/>
                  </a:moveTo>
                  <a:lnTo>
                    <a:pt x="0" y="0"/>
                  </a:lnTo>
                  <a:lnTo>
                    <a:pt x="0" y="3887323"/>
                  </a:lnTo>
                  <a:lnTo>
                    <a:pt x="8253058" y="3887323"/>
                  </a:lnTo>
                  <a:lnTo>
                    <a:pt x="8253058" y="0"/>
                  </a:lnTo>
                  <a:close/>
                </a:path>
              </a:pathLst>
            </a:custGeom>
            <a:solidFill>
              <a:srgbClr val="D6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11203" y="496785"/>
              <a:ext cx="8253095" cy="3887470"/>
            </a:xfrm>
            <a:custGeom>
              <a:avLst/>
              <a:gdLst/>
              <a:ahLst/>
              <a:cxnLst/>
              <a:rect l="l" t="t" r="r" b="b"/>
              <a:pathLst>
                <a:path w="8253095" h="3887470">
                  <a:moveTo>
                    <a:pt x="0" y="0"/>
                  </a:moveTo>
                  <a:lnTo>
                    <a:pt x="8253059" y="0"/>
                  </a:lnTo>
                  <a:lnTo>
                    <a:pt x="8253059" y="3887324"/>
                  </a:lnTo>
                  <a:lnTo>
                    <a:pt x="0" y="38873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8104" y="2636520"/>
              <a:ext cx="856488" cy="8564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941615" y="3456432"/>
            <a:ext cx="11601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CodeCommit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42192" y="3456432"/>
            <a:ext cx="91249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CodeBuild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54879" y="2084832"/>
            <a:ext cx="2329180" cy="1408430"/>
            <a:chOff x="4754879" y="2084832"/>
            <a:chExt cx="2329180" cy="140843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879" y="2636520"/>
              <a:ext cx="856488" cy="8564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7063" y="2084832"/>
              <a:ext cx="856488" cy="85648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494686" y="2883408"/>
            <a:ext cx="2330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Calibri"/>
                <a:cs typeface="Calibri"/>
              </a:rPr>
              <a:t>S3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98391" y="2313432"/>
            <a:ext cx="2496820" cy="905510"/>
            <a:chOff x="3898391" y="2313432"/>
            <a:chExt cx="2496820" cy="90551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6023" y="2313432"/>
              <a:ext cx="868679" cy="8016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601400" y="2513098"/>
              <a:ext cx="626745" cy="561340"/>
            </a:xfrm>
            <a:custGeom>
              <a:avLst/>
              <a:gdLst/>
              <a:ahLst/>
              <a:cxnLst/>
              <a:rect l="l" t="t" r="r" b="b"/>
              <a:pathLst>
                <a:path w="626745" h="561339">
                  <a:moveTo>
                    <a:pt x="588912" y="33571"/>
                  </a:moveTo>
                  <a:lnTo>
                    <a:pt x="564213" y="38596"/>
                  </a:lnTo>
                  <a:lnTo>
                    <a:pt x="0" y="542302"/>
                  </a:lnTo>
                  <a:lnTo>
                    <a:pt x="16915" y="561251"/>
                  </a:lnTo>
                  <a:lnTo>
                    <a:pt x="581129" y="57543"/>
                  </a:lnTo>
                  <a:lnTo>
                    <a:pt x="588912" y="33571"/>
                  </a:lnTo>
                  <a:close/>
                </a:path>
                <a:path w="626745" h="561339">
                  <a:moveTo>
                    <a:pt x="624142" y="7311"/>
                  </a:moveTo>
                  <a:lnTo>
                    <a:pt x="599257" y="7311"/>
                  </a:lnTo>
                  <a:lnTo>
                    <a:pt x="616172" y="26258"/>
                  </a:lnTo>
                  <a:lnTo>
                    <a:pt x="581129" y="57543"/>
                  </a:lnTo>
                  <a:lnTo>
                    <a:pt x="566228" y="103441"/>
                  </a:lnTo>
                  <a:lnTo>
                    <a:pt x="569880" y="110605"/>
                  </a:lnTo>
                  <a:lnTo>
                    <a:pt x="583223" y="114936"/>
                  </a:lnTo>
                  <a:lnTo>
                    <a:pt x="590387" y="111285"/>
                  </a:lnTo>
                  <a:lnTo>
                    <a:pt x="624142" y="7311"/>
                  </a:lnTo>
                  <a:close/>
                </a:path>
                <a:path w="626745" h="561339">
                  <a:moveTo>
                    <a:pt x="604214" y="12863"/>
                  </a:moveTo>
                  <a:lnTo>
                    <a:pt x="595635" y="12863"/>
                  </a:lnTo>
                  <a:lnTo>
                    <a:pt x="610246" y="29230"/>
                  </a:lnTo>
                  <a:lnTo>
                    <a:pt x="588912" y="33571"/>
                  </a:lnTo>
                  <a:lnTo>
                    <a:pt x="581129" y="57543"/>
                  </a:lnTo>
                  <a:lnTo>
                    <a:pt x="616172" y="26258"/>
                  </a:lnTo>
                  <a:lnTo>
                    <a:pt x="604214" y="12863"/>
                  </a:lnTo>
                  <a:close/>
                </a:path>
                <a:path w="626745" h="561339">
                  <a:moveTo>
                    <a:pt x="626516" y="0"/>
                  </a:moveTo>
                  <a:lnTo>
                    <a:pt x="511863" y="23327"/>
                  </a:lnTo>
                  <a:lnTo>
                    <a:pt x="507424" y="30032"/>
                  </a:lnTo>
                  <a:lnTo>
                    <a:pt x="510222" y="43779"/>
                  </a:lnTo>
                  <a:lnTo>
                    <a:pt x="516928" y="48218"/>
                  </a:lnTo>
                  <a:lnTo>
                    <a:pt x="564213" y="38596"/>
                  </a:lnTo>
                  <a:lnTo>
                    <a:pt x="599257" y="7311"/>
                  </a:lnTo>
                  <a:lnTo>
                    <a:pt x="624142" y="7311"/>
                  </a:lnTo>
                  <a:lnTo>
                    <a:pt x="626516" y="0"/>
                  </a:lnTo>
                  <a:close/>
                </a:path>
                <a:path w="626745" h="561339">
                  <a:moveTo>
                    <a:pt x="599257" y="7311"/>
                  </a:moveTo>
                  <a:lnTo>
                    <a:pt x="564213" y="38596"/>
                  </a:lnTo>
                  <a:lnTo>
                    <a:pt x="588912" y="33571"/>
                  </a:lnTo>
                  <a:lnTo>
                    <a:pt x="595635" y="12863"/>
                  </a:lnTo>
                  <a:lnTo>
                    <a:pt x="604214" y="12863"/>
                  </a:lnTo>
                  <a:lnTo>
                    <a:pt x="599257" y="7311"/>
                  </a:lnTo>
                  <a:close/>
                </a:path>
                <a:path w="626745" h="561339">
                  <a:moveTo>
                    <a:pt x="595635" y="12863"/>
                  </a:moveTo>
                  <a:lnTo>
                    <a:pt x="588912" y="33571"/>
                  </a:lnTo>
                  <a:lnTo>
                    <a:pt x="610246" y="29230"/>
                  </a:lnTo>
                  <a:lnTo>
                    <a:pt x="595635" y="12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8391" y="2865120"/>
              <a:ext cx="1024127" cy="3535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74289" y="3005922"/>
              <a:ext cx="782320" cy="118110"/>
            </a:xfrm>
            <a:custGeom>
              <a:avLst/>
              <a:gdLst/>
              <a:ahLst/>
              <a:cxnLst/>
              <a:rect l="l" t="t" r="r" b="b"/>
              <a:pathLst>
                <a:path w="782320" h="118110">
                  <a:moveTo>
                    <a:pt x="681123" y="0"/>
                  </a:moveTo>
                  <a:lnTo>
                    <a:pt x="673347" y="2047"/>
                  </a:lnTo>
                  <a:lnTo>
                    <a:pt x="666278" y="14164"/>
                  </a:lnTo>
                  <a:lnTo>
                    <a:pt x="668324" y="21940"/>
                  </a:lnTo>
                  <a:lnTo>
                    <a:pt x="710006" y="46254"/>
                  </a:lnTo>
                  <a:lnTo>
                    <a:pt x="756983" y="46254"/>
                  </a:lnTo>
                  <a:lnTo>
                    <a:pt x="756983" y="71654"/>
                  </a:lnTo>
                  <a:lnTo>
                    <a:pt x="710006" y="71654"/>
                  </a:lnTo>
                  <a:lnTo>
                    <a:pt x="668324" y="95968"/>
                  </a:lnTo>
                  <a:lnTo>
                    <a:pt x="666278" y="103745"/>
                  </a:lnTo>
                  <a:lnTo>
                    <a:pt x="673347" y="115862"/>
                  </a:lnTo>
                  <a:lnTo>
                    <a:pt x="681123" y="117908"/>
                  </a:lnTo>
                  <a:lnTo>
                    <a:pt x="760416" y="71654"/>
                  </a:lnTo>
                  <a:lnTo>
                    <a:pt x="756983" y="71654"/>
                  </a:lnTo>
                  <a:lnTo>
                    <a:pt x="760418" y="71653"/>
                  </a:lnTo>
                  <a:lnTo>
                    <a:pt x="782187" y="58954"/>
                  </a:lnTo>
                  <a:lnTo>
                    <a:pt x="681123" y="0"/>
                  </a:lnTo>
                  <a:close/>
                </a:path>
                <a:path w="782320" h="118110">
                  <a:moveTo>
                    <a:pt x="731777" y="58954"/>
                  </a:moveTo>
                  <a:lnTo>
                    <a:pt x="710006" y="71654"/>
                  </a:lnTo>
                  <a:lnTo>
                    <a:pt x="756983" y="71654"/>
                  </a:lnTo>
                  <a:lnTo>
                    <a:pt x="756983" y="69924"/>
                  </a:lnTo>
                  <a:lnTo>
                    <a:pt x="750583" y="69924"/>
                  </a:lnTo>
                  <a:lnTo>
                    <a:pt x="731777" y="58954"/>
                  </a:lnTo>
                  <a:close/>
                </a:path>
                <a:path w="782320" h="118110">
                  <a:moveTo>
                    <a:pt x="0" y="46253"/>
                  </a:moveTo>
                  <a:lnTo>
                    <a:pt x="0" y="71653"/>
                  </a:lnTo>
                  <a:lnTo>
                    <a:pt x="710008" y="71653"/>
                  </a:lnTo>
                  <a:lnTo>
                    <a:pt x="731777" y="58954"/>
                  </a:lnTo>
                  <a:lnTo>
                    <a:pt x="710006" y="46254"/>
                  </a:lnTo>
                  <a:lnTo>
                    <a:pt x="0" y="46253"/>
                  </a:lnTo>
                  <a:close/>
                </a:path>
                <a:path w="782320" h="118110">
                  <a:moveTo>
                    <a:pt x="750583" y="47984"/>
                  </a:moveTo>
                  <a:lnTo>
                    <a:pt x="731777" y="58954"/>
                  </a:lnTo>
                  <a:lnTo>
                    <a:pt x="750583" y="69924"/>
                  </a:lnTo>
                  <a:lnTo>
                    <a:pt x="750583" y="47984"/>
                  </a:lnTo>
                  <a:close/>
                </a:path>
                <a:path w="782320" h="118110">
                  <a:moveTo>
                    <a:pt x="756983" y="47984"/>
                  </a:moveTo>
                  <a:lnTo>
                    <a:pt x="750583" y="47984"/>
                  </a:lnTo>
                  <a:lnTo>
                    <a:pt x="750583" y="69924"/>
                  </a:lnTo>
                  <a:lnTo>
                    <a:pt x="756983" y="69924"/>
                  </a:lnTo>
                  <a:lnTo>
                    <a:pt x="756983" y="47984"/>
                  </a:lnTo>
                  <a:close/>
                </a:path>
                <a:path w="782320" h="118110">
                  <a:moveTo>
                    <a:pt x="710006" y="46254"/>
                  </a:moveTo>
                  <a:lnTo>
                    <a:pt x="731777" y="58954"/>
                  </a:lnTo>
                  <a:lnTo>
                    <a:pt x="750583" y="47984"/>
                  </a:lnTo>
                  <a:lnTo>
                    <a:pt x="756983" y="47984"/>
                  </a:lnTo>
                  <a:lnTo>
                    <a:pt x="756983" y="46254"/>
                  </a:lnTo>
                  <a:lnTo>
                    <a:pt x="710006" y="46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997390" y="880871"/>
            <a:ext cx="10826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Calibri"/>
                <a:cs typeface="Calibri"/>
              </a:rPr>
              <a:t>CloudWatch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79575" y="588263"/>
            <a:ext cx="6949440" cy="3526790"/>
            <a:chOff x="1179575" y="588263"/>
            <a:chExt cx="6949440" cy="3526790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1152" y="1188719"/>
              <a:ext cx="856488" cy="8564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6584" y="588263"/>
              <a:ext cx="856488" cy="8564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8519" y="1880616"/>
              <a:ext cx="283463" cy="79857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11829" y="2044217"/>
              <a:ext cx="76200" cy="594360"/>
            </a:xfrm>
            <a:custGeom>
              <a:avLst/>
              <a:gdLst/>
              <a:ahLst/>
              <a:cxnLst/>
              <a:rect l="l" t="t" r="r" b="b"/>
              <a:pathLst>
                <a:path w="76200" h="594360">
                  <a:moveTo>
                    <a:pt x="25399" y="76142"/>
                  </a:moveTo>
                  <a:lnTo>
                    <a:pt x="23040" y="593881"/>
                  </a:lnTo>
                  <a:lnTo>
                    <a:pt x="48440" y="593996"/>
                  </a:lnTo>
                  <a:lnTo>
                    <a:pt x="50799" y="76257"/>
                  </a:lnTo>
                  <a:lnTo>
                    <a:pt x="25399" y="76142"/>
                  </a:lnTo>
                  <a:close/>
                </a:path>
                <a:path w="76200" h="594360">
                  <a:moveTo>
                    <a:pt x="69806" y="63441"/>
                  </a:moveTo>
                  <a:lnTo>
                    <a:pt x="25457" y="63441"/>
                  </a:lnTo>
                  <a:lnTo>
                    <a:pt x="50857" y="63557"/>
                  </a:lnTo>
                  <a:lnTo>
                    <a:pt x="50799" y="76257"/>
                  </a:lnTo>
                  <a:lnTo>
                    <a:pt x="76198" y="76373"/>
                  </a:lnTo>
                  <a:lnTo>
                    <a:pt x="69806" y="63441"/>
                  </a:lnTo>
                  <a:close/>
                </a:path>
                <a:path w="76200" h="594360">
                  <a:moveTo>
                    <a:pt x="25457" y="63441"/>
                  </a:moveTo>
                  <a:lnTo>
                    <a:pt x="25399" y="76142"/>
                  </a:lnTo>
                  <a:lnTo>
                    <a:pt x="50799" y="76257"/>
                  </a:lnTo>
                  <a:lnTo>
                    <a:pt x="50857" y="63557"/>
                  </a:lnTo>
                  <a:lnTo>
                    <a:pt x="25457" y="63441"/>
                  </a:lnTo>
                  <a:close/>
                </a:path>
                <a:path w="76200" h="594360">
                  <a:moveTo>
                    <a:pt x="38446" y="0"/>
                  </a:moveTo>
                  <a:lnTo>
                    <a:pt x="0" y="76026"/>
                  </a:lnTo>
                  <a:lnTo>
                    <a:pt x="25399" y="76142"/>
                  </a:lnTo>
                  <a:lnTo>
                    <a:pt x="25457" y="63441"/>
                  </a:lnTo>
                  <a:lnTo>
                    <a:pt x="69806" y="63441"/>
                  </a:lnTo>
                  <a:lnTo>
                    <a:pt x="384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8391" y="853439"/>
              <a:ext cx="2429256" cy="81686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973680" y="999970"/>
              <a:ext cx="2224405" cy="629920"/>
            </a:xfrm>
            <a:custGeom>
              <a:avLst/>
              <a:gdLst/>
              <a:ahLst/>
              <a:cxnLst/>
              <a:rect l="l" t="t" r="r" b="b"/>
              <a:pathLst>
                <a:path w="2224404" h="629919">
                  <a:moveTo>
                    <a:pt x="2147383" y="24519"/>
                  </a:moveTo>
                  <a:lnTo>
                    <a:pt x="0" y="605268"/>
                  </a:lnTo>
                  <a:lnTo>
                    <a:pt x="6630" y="629787"/>
                  </a:lnTo>
                  <a:lnTo>
                    <a:pt x="2154014" y="49038"/>
                  </a:lnTo>
                  <a:lnTo>
                    <a:pt x="2147383" y="24519"/>
                  </a:lnTo>
                  <a:close/>
                </a:path>
                <a:path w="2224404" h="629919">
                  <a:moveTo>
                    <a:pt x="2219409" y="21203"/>
                  </a:moveTo>
                  <a:lnTo>
                    <a:pt x="2159645" y="21203"/>
                  </a:lnTo>
                  <a:lnTo>
                    <a:pt x="2166277" y="45722"/>
                  </a:lnTo>
                  <a:lnTo>
                    <a:pt x="2154014" y="49038"/>
                  </a:lnTo>
                  <a:lnTo>
                    <a:pt x="2160645" y="73558"/>
                  </a:lnTo>
                  <a:lnTo>
                    <a:pt x="2219409" y="21203"/>
                  </a:lnTo>
                  <a:close/>
                </a:path>
                <a:path w="2224404" h="629919">
                  <a:moveTo>
                    <a:pt x="2159645" y="21203"/>
                  </a:moveTo>
                  <a:lnTo>
                    <a:pt x="2147383" y="24519"/>
                  </a:lnTo>
                  <a:lnTo>
                    <a:pt x="2154014" y="49038"/>
                  </a:lnTo>
                  <a:lnTo>
                    <a:pt x="2166277" y="45722"/>
                  </a:lnTo>
                  <a:lnTo>
                    <a:pt x="2159645" y="21203"/>
                  </a:lnTo>
                  <a:close/>
                </a:path>
                <a:path w="2224404" h="629919">
                  <a:moveTo>
                    <a:pt x="2140752" y="0"/>
                  </a:moveTo>
                  <a:lnTo>
                    <a:pt x="2147383" y="24519"/>
                  </a:lnTo>
                  <a:lnTo>
                    <a:pt x="2159645" y="21203"/>
                  </a:lnTo>
                  <a:lnTo>
                    <a:pt x="2219409" y="21203"/>
                  </a:lnTo>
                  <a:lnTo>
                    <a:pt x="2224256" y="16885"/>
                  </a:lnTo>
                  <a:lnTo>
                    <a:pt x="21407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5471" y="1344168"/>
              <a:ext cx="3288791" cy="14112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547569" y="1431737"/>
              <a:ext cx="3082290" cy="1214755"/>
            </a:xfrm>
            <a:custGeom>
              <a:avLst/>
              <a:gdLst/>
              <a:ahLst/>
              <a:cxnLst/>
              <a:rect l="l" t="t" r="r" b="b"/>
              <a:pathLst>
                <a:path w="3082290" h="1214755">
                  <a:moveTo>
                    <a:pt x="57246" y="1143325"/>
                  </a:moveTo>
                  <a:lnTo>
                    <a:pt x="0" y="1206418"/>
                  </a:lnTo>
                  <a:lnTo>
                    <a:pt x="84823" y="1214358"/>
                  </a:lnTo>
                  <a:lnTo>
                    <a:pt x="77416" y="1195280"/>
                  </a:lnTo>
                  <a:lnTo>
                    <a:pt x="63784" y="1195280"/>
                  </a:lnTo>
                  <a:lnTo>
                    <a:pt x="54592" y="1171601"/>
                  </a:lnTo>
                  <a:lnTo>
                    <a:pt x="66438" y="1167002"/>
                  </a:lnTo>
                  <a:lnTo>
                    <a:pt x="57246" y="1143325"/>
                  </a:lnTo>
                  <a:close/>
                </a:path>
                <a:path w="3082290" h="1214755">
                  <a:moveTo>
                    <a:pt x="66438" y="1167002"/>
                  </a:moveTo>
                  <a:lnTo>
                    <a:pt x="54592" y="1171601"/>
                  </a:lnTo>
                  <a:lnTo>
                    <a:pt x="63784" y="1195280"/>
                  </a:lnTo>
                  <a:lnTo>
                    <a:pt x="75631" y="1190681"/>
                  </a:lnTo>
                  <a:lnTo>
                    <a:pt x="66438" y="1167002"/>
                  </a:lnTo>
                  <a:close/>
                </a:path>
                <a:path w="3082290" h="1214755">
                  <a:moveTo>
                    <a:pt x="75631" y="1190681"/>
                  </a:moveTo>
                  <a:lnTo>
                    <a:pt x="63784" y="1195280"/>
                  </a:lnTo>
                  <a:lnTo>
                    <a:pt x="77416" y="1195280"/>
                  </a:lnTo>
                  <a:lnTo>
                    <a:pt x="75631" y="1190681"/>
                  </a:lnTo>
                  <a:close/>
                </a:path>
                <a:path w="3082290" h="1214755">
                  <a:moveTo>
                    <a:pt x="3072490" y="0"/>
                  </a:moveTo>
                  <a:lnTo>
                    <a:pt x="66438" y="1167002"/>
                  </a:lnTo>
                  <a:lnTo>
                    <a:pt x="75631" y="1190681"/>
                  </a:lnTo>
                  <a:lnTo>
                    <a:pt x="3081682" y="23677"/>
                  </a:lnTo>
                  <a:lnTo>
                    <a:pt x="30724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9199" y="1347215"/>
              <a:ext cx="1658111" cy="14081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183139" y="1433796"/>
              <a:ext cx="1449705" cy="1204595"/>
            </a:xfrm>
            <a:custGeom>
              <a:avLst/>
              <a:gdLst/>
              <a:ahLst/>
              <a:cxnLst/>
              <a:rect l="l" t="t" r="r" b="b"/>
              <a:pathLst>
                <a:path w="1449704" h="1204595">
                  <a:moveTo>
                    <a:pt x="34361" y="1126401"/>
                  </a:moveTo>
                  <a:lnTo>
                    <a:pt x="0" y="1204358"/>
                  </a:lnTo>
                  <a:lnTo>
                    <a:pt x="82981" y="1185073"/>
                  </a:lnTo>
                  <a:lnTo>
                    <a:pt x="73491" y="1173620"/>
                  </a:lnTo>
                  <a:lnTo>
                    <a:pt x="56995" y="1173620"/>
                  </a:lnTo>
                  <a:lnTo>
                    <a:pt x="40788" y="1154062"/>
                  </a:lnTo>
                  <a:lnTo>
                    <a:pt x="50568" y="1145958"/>
                  </a:lnTo>
                  <a:lnTo>
                    <a:pt x="34361" y="1126401"/>
                  </a:lnTo>
                  <a:close/>
                </a:path>
                <a:path w="1449704" h="1204595">
                  <a:moveTo>
                    <a:pt x="50568" y="1145958"/>
                  </a:moveTo>
                  <a:lnTo>
                    <a:pt x="40788" y="1154062"/>
                  </a:lnTo>
                  <a:lnTo>
                    <a:pt x="56995" y="1173620"/>
                  </a:lnTo>
                  <a:lnTo>
                    <a:pt x="66775" y="1165516"/>
                  </a:lnTo>
                  <a:lnTo>
                    <a:pt x="50568" y="1145958"/>
                  </a:lnTo>
                  <a:close/>
                </a:path>
                <a:path w="1449704" h="1204595">
                  <a:moveTo>
                    <a:pt x="66775" y="1165516"/>
                  </a:moveTo>
                  <a:lnTo>
                    <a:pt x="56995" y="1173620"/>
                  </a:lnTo>
                  <a:lnTo>
                    <a:pt x="73491" y="1173620"/>
                  </a:lnTo>
                  <a:lnTo>
                    <a:pt x="66775" y="1165516"/>
                  </a:lnTo>
                  <a:close/>
                </a:path>
                <a:path w="1449704" h="1204595">
                  <a:moveTo>
                    <a:pt x="1433413" y="0"/>
                  </a:moveTo>
                  <a:lnTo>
                    <a:pt x="50568" y="1145958"/>
                  </a:lnTo>
                  <a:lnTo>
                    <a:pt x="66775" y="1165516"/>
                  </a:lnTo>
                  <a:lnTo>
                    <a:pt x="1449621" y="19558"/>
                  </a:lnTo>
                  <a:lnTo>
                    <a:pt x="1433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01384" y="1350263"/>
              <a:ext cx="283463" cy="85344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617581" y="1437988"/>
              <a:ext cx="76200" cy="648970"/>
            </a:xfrm>
            <a:custGeom>
              <a:avLst/>
              <a:gdLst/>
              <a:ahLst/>
              <a:cxnLst/>
              <a:rect l="l" t="t" r="r" b="b"/>
              <a:pathLst>
                <a:path w="76200" h="648969">
                  <a:moveTo>
                    <a:pt x="0" y="571695"/>
                  </a:moveTo>
                  <a:lnTo>
                    <a:pt x="37012" y="648430"/>
                  </a:lnTo>
                  <a:lnTo>
                    <a:pt x="69802" y="585116"/>
                  </a:lnTo>
                  <a:lnTo>
                    <a:pt x="50613" y="585116"/>
                  </a:lnTo>
                  <a:lnTo>
                    <a:pt x="25217" y="584756"/>
                  </a:lnTo>
                  <a:lnTo>
                    <a:pt x="25397" y="572056"/>
                  </a:lnTo>
                  <a:lnTo>
                    <a:pt x="0" y="571695"/>
                  </a:lnTo>
                  <a:close/>
                </a:path>
                <a:path w="76200" h="648969">
                  <a:moveTo>
                    <a:pt x="25397" y="572056"/>
                  </a:moveTo>
                  <a:lnTo>
                    <a:pt x="25217" y="584756"/>
                  </a:lnTo>
                  <a:lnTo>
                    <a:pt x="50613" y="585116"/>
                  </a:lnTo>
                  <a:lnTo>
                    <a:pt x="50793" y="572417"/>
                  </a:lnTo>
                  <a:lnTo>
                    <a:pt x="25397" y="572056"/>
                  </a:lnTo>
                  <a:close/>
                </a:path>
                <a:path w="76200" h="648969">
                  <a:moveTo>
                    <a:pt x="50793" y="572417"/>
                  </a:moveTo>
                  <a:lnTo>
                    <a:pt x="50613" y="585116"/>
                  </a:lnTo>
                  <a:lnTo>
                    <a:pt x="69802" y="585116"/>
                  </a:lnTo>
                  <a:lnTo>
                    <a:pt x="76192" y="572778"/>
                  </a:lnTo>
                  <a:lnTo>
                    <a:pt x="50793" y="572417"/>
                  </a:lnTo>
                  <a:close/>
                </a:path>
                <a:path w="76200" h="648969">
                  <a:moveTo>
                    <a:pt x="33533" y="0"/>
                  </a:moveTo>
                  <a:lnTo>
                    <a:pt x="25397" y="572056"/>
                  </a:lnTo>
                  <a:lnTo>
                    <a:pt x="50793" y="572417"/>
                  </a:lnTo>
                  <a:lnTo>
                    <a:pt x="58930" y="361"/>
                  </a:lnTo>
                  <a:lnTo>
                    <a:pt x="33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5167" y="2901696"/>
              <a:ext cx="2593847" cy="28346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09846" y="3028999"/>
              <a:ext cx="2388870" cy="76200"/>
            </a:xfrm>
            <a:custGeom>
              <a:avLst/>
              <a:gdLst/>
              <a:ahLst/>
              <a:cxnLst/>
              <a:rect l="l" t="t" r="r" b="b"/>
              <a:pathLst>
                <a:path w="2388870" h="76200">
                  <a:moveTo>
                    <a:pt x="2312055" y="50800"/>
                  </a:moveTo>
                  <a:lnTo>
                    <a:pt x="2312031" y="76200"/>
                  </a:lnTo>
                  <a:lnTo>
                    <a:pt x="2362928" y="50812"/>
                  </a:lnTo>
                  <a:lnTo>
                    <a:pt x="2312055" y="50800"/>
                  </a:lnTo>
                  <a:close/>
                </a:path>
                <a:path w="2388870" h="76200">
                  <a:moveTo>
                    <a:pt x="2312080" y="25400"/>
                  </a:moveTo>
                  <a:lnTo>
                    <a:pt x="2312055" y="50800"/>
                  </a:lnTo>
                  <a:lnTo>
                    <a:pt x="2324757" y="50812"/>
                  </a:lnTo>
                  <a:lnTo>
                    <a:pt x="2324783" y="25412"/>
                  </a:lnTo>
                  <a:lnTo>
                    <a:pt x="2312080" y="25400"/>
                  </a:lnTo>
                  <a:close/>
                </a:path>
                <a:path w="2388870" h="76200">
                  <a:moveTo>
                    <a:pt x="2312104" y="0"/>
                  </a:moveTo>
                  <a:lnTo>
                    <a:pt x="2312080" y="25400"/>
                  </a:lnTo>
                  <a:lnTo>
                    <a:pt x="2324783" y="25412"/>
                  </a:lnTo>
                  <a:lnTo>
                    <a:pt x="2324757" y="50812"/>
                  </a:lnTo>
                  <a:lnTo>
                    <a:pt x="2362953" y="50800"/>
                  </a:lnTo>
                  <a:lnTo>
                    <a:pt x="2388268" y="38173"/>
                  </a:lnTo>
                  <a:lnTo>
                    <a:pt x="2312104" y="0"/>
                  </a:lnTo>
                  <a:close/>
                </a:path>
                <a:path w="2388870" h="76200">
                  <a:moveTo>
                    <a:pt x="24" y="23176"/>
                  </a:moveTo>
                  <a:lnTo>
                    <a:pt x="0" y="48576"/>
                  </a:lnTo>
                  <a:lnTo>
                    <a:pt x="2312055" y="50800"/>
                  </a:lnTo>
                  <a:lnTo>
                    <a:pt x="2312080" y="25400"/>
                  </a:lnTo>
                  <a:lnTo>
                    <a:pt x="24" y="23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9575" y="2898647"/>
              <a:ext cx="2072639" cy="28346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255205" y="3026776"/>
              <a:ext cx="1866264" cy="76200"/>
            </a:xfrm>
            <a:custGeom>
              <a:avLst/>
              <a:gdLst/>
              <a:ahLst/>
              <a:cxnLst/>
              <a:rect l="l" t="t" r="r" b="b"/>
              <a:pathLst>
                <a:path w="1866264" h="76200">
                  <a:moveTo>
                    <a:pt x="1789443" y="50799"/>
                  </a:moveTo>
                  <a:lnTo>
                    <a:pt x="1789443" y="76200"/>
                  </a:lnTo>
                  <a:lnTo>
                    <a:pt x="1840243" y="50800"/>
                  </a:lnTo>
                  <a:lnTo>
                    <a:pt x="1789443" y="50799"/>
                  </a:lnTo>
                  <a:close/>
                </a:path>
                <a:path w="1866264" h="76200">
                  <a:moveTo>
                    <a:pt x="1789443" y="25399"/>
                  </a:moveTo>
                  <a:lnTo>
                    <a:pt x="1789443" y="50799"/>
                  </a:lnTo>
                  <a:lnTo>
                    <a:pt x="1802145" y="50800"/>
                  </a:lnTo>
                  <a:lnTo>
                    <a:pt x="1802145" y="25400"/>
                  </a:lnTo>
                  <a:lnTo>
                    <a:pt x="1789443" y="25399"/>
                  </a:lnTo>
                  <a:close/>
                </a:path>
                <a:path w="1866264" h="76200">
                  <a:moveTo>
                    <a:pt x="1789443" y="0"/>
                  </a:moveTo>
                  <a:lnTo>
                    <a:pt x="1789443" y="25399"/>
                  </a:lnTo>
                  <a:lnTo>
                    <a:pt x="1802145" y="25400"/>
                  </a:lnTo>
                  <a:lnTo>
                    <a:pt x="1802145" y="50800"/>
                  </a:lnTo>
                  <a:lnTo>
                    <a:pt x="1840246" y="50798"/>
                  </a:lnTo>
                  <a:lnTo>
                    <a:pt x="1865643" y="38100"/>
                  </a:lnTo>
                  <a:lnTo>
                    <a:pt x="1789443" y="0"/>
                  </a:lnTo>
                  <a:close/>
                </a:path>
                <a:path w="1866264" h="76200">
                  <a:moveTo>
                    <a:pt x="0" y="25398"/>
                  </a:moveTo>
                  <a:lnTo>
                    <a:pt x="0" y="50798"/>
                  </a:lnTo>
                  <a:lnTo>
                    <a:pt x="1789443" y="50799"/>
                  </a:lnTo>
                  <a:lnTo>
                    <a:pt x="1789443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36208" y="3264408"/>
              <a:ext cx="853439" cy="85039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26023" y="2968752"/>
              <a:ext cx="880872" cy="87477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600906" y="3055866"/>
              <a:ext cx="638175" cy="634365"/>
            </a:xfrm>
            <a:custGeom>
              <a:avLst/>
              <a:gdLst/>
              <a:ahLst/>
              <a:cxnLst/>
              <a:rect l="l" t="t" r="r" b="b"/>
              <a:pathLst>
                <a:path w="638175" h="634364">
                  <a:moveTo>
                    <a:pt x="531091" y="579982"/>
                  </a:moveTo>
                  <a:lnTo>
                    <a:pt x="524158" y="584056"/>
                  </a:lnTo>
                  <a:lnTo>
                    <a:pt x="520632" y="597634"/>
                  </a:lnTo>
                  <a:lnTo>
                    <a:pt x="524706" y="604565"/>
                  </a:lnTo>
                  <a:lnTo>
                    <a:pt x="637951" y="633978"/>
                  </a:lnTo>
                  <a:lnTo>
                    <a:pt x="635617" y="625224"/>
                  </a:lnTo>
                  <a:lnTo>
                    <a:pt x="611122" y="625224"/>
                  </a:lnTo>
                  <a:lnTo>
                    <a:pt x="577797" y="592113"/>
                  </a:lnTo>
                  <a:lnTo>
                    <a:pt x="531091" y="579982"/>
                  </a:lnTo>
                  <a:close/>
                </a:path>
                <a:path w="638175" h="634364">
                  <a:moveTo>
                    <a:pt x="577797" y="592113"/>
                  </a:moveTo>
                  <a:lnTo>
                    <a:pt x="611122" y="625224"/>
                  </a:lnTo>
                  <a:lnTo>
                    <a:pt x="616825" y="619485"/>
                  </a:lnTo>
                  <a:lnTo>
                    <a:pt x="607800" y="619485"/>
                  </a:lnTo>
                  <a:lnTo>
                    <a:pt x="602192" y="598448"/>
                  </a:lnTo>
                  <a:lnTo>
                    <a:pt x="577797" y="592113"/>
                  </a:lnTo>
                  <a:close/>
                </a:path>
                <a:path w="638175" h="634364">
                  <a:moveTo>
                    <a:pt x="600853" y="516896"/>
                  </a:moveTo>
                  <a:lnTo>
                    <a:pt x="587298" y="520509"/>
                  </a:lnTo>
                  <a:lnTo>
                    <a:pt x="583269" y="527467"/>
                  </a:lnTo>
                  <a:lnTo>
                    <a:pt x="595699" y="574094"/>
                  </a:lnTo>
                  <a:lnTo>
                    <a:pt x="629025" y="607207"/>
                  </a:lnTo>
                  <a:lnTo>
                    <a:pt x="611122" y="625224"/>
                  </a:lnTo>
                  <a:lnTo>
                    <a:pt x="635617" y="625224"/>
                  </a:lnTo>
                  <a:lnTo>
                    <a:pt x="607811" y="520924"/>
                  </a:lnTo>
                  <a:lnTo>
                    <a:pt x="600853" y="516896"/>
                  </a:lnTo>
                  <a:close/>
                </a:path>
                <a:path w="638175" h="634364">
                  <a:moveTo>
                    <a:pt x="602192" y="598448"/>
                  </a:moveTo>
                  <a:lnTo>
                    <a:pt x="607800" y="619485"/>
                  </a:lnTo>
                  <a:lnTo>
                    <a:pt x="623263" y="603921"/>
                  </a:lnTo>
                  <a:lnTo>
                    <a:pt x="602192" y="598448"/>
                  </a:lnTo>
                  <a:close/>
                </a:path>
                <a:path w="638175" h="634364">
                  <a:moveTo>
                    <a:pt x="595699" y="574094"/>
                  </a:moveTo>
                  <a:lnTo>
                    <a:pt x="602192" y="598448"/>
                  </a:lnTo>
                  <a:lnTo>
                    <a:pt x="623263" y="603921"/>
                  </a:lnTo>
                  <a:lnTo>
                    <a:pt x="607800" y="619485"/>
                  </a:lnTo>
                  <a:lnTo>
                    <a:pt x="616825" y="619485"/>
                  </a:lnTo>
                  <a:lnTo>
                    <a:pt x="629025" y="607207"/>
                  </a:lnTo>
                  <a:lnTo>
                    <a:pt x="595699" y="574094"/>
                  </a:lnTo>
                  <a:close/>
                </a:path>
                <a:path w="638175" h="634364">
                  <a:moveTo>
                    <a:pt x="17903" y="0"/>
                  </a:moveTo>
                  <a:lnTo>
                    <a:pt x="0" y="18018"/>
                  </a:lnTo>
                  <a:lnTo>
                    <a:pt x="577797" y="592113"/>
                  </a:lnTo>
                  <a:lnTo>
                    <a:pt x="602192" y="598448"/>
                  </a:lnTo>
                  <a:lnTo>
                    <a:pt x="595699" y="574094"/>
                  </a:lnTo>
                  <a:lnTo>
                    <a:pt x="179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170807" y="844295"/>
            <a:ext cx="1168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Calibri"/>
                <a:cs typeface="Calibri"/>
              </a:rPr>
              <a:t>CodePipeline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486045" y="484123"/>
            <a:ext cx="129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CI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CD </a:t>
            </a:r>
            <a:r>
              <a:rPr sz="1800" b="1" spc="-10" dirty="0"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11807" y="4078223"/>
            <a:ext cx="3594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Calibri"/>
                <a:cs typeface="Calibri"/>
              </a:rPr>
              <a:t>ECR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97952" y="2642616"/>
            <a:ext cx="850392" cy="850391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7949548" y="3508247"/>
            <a:ext cx="9944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EKS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Cluster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712208" y="5053584"/>
            <a:ext cx="5036185" cy="1605915"/>
            <a:chOff x="4712208" y="5053584"/>
            <a:chExt cx="5036185" cy="1605915"/>
          </a:xfrm>
        </p:grpSpPr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12208" y="5053584"/>
              <a:ext cx="332232" cy="33223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32776" y="5053584"/>
              <a:ext cx="335279" cy="33223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183139" y="5449886"/>
              <a:ext cx="4552950" cy="1196975"/>
            </a:xfrm>
            <a:custGeom>
              <a:avLst/>
              <a:gdLst/>
              <a:ahLst/>
              <a:cxnLst/>
              <a:rect l="l" t="t" r="r" b="b"/>
              <a:pathLst>
                <a:path w="4552950" h="1196975">
                  <a:moveTo>
                    <a:pt x="4552323" y="0"/>
                  </a:moveTo>
                  <a:lnTo>
                    <a:pt x="0" y="0"/>
                  </a:lnTo>
                  <a:lnTo>
                    <a:pt x="0" y="1196859"/>
                  </a:lnTo>
                  <a:lnTo>
                    <a:pt x="4552323" y="1196859"/>
                  </a:lnTo>
                  <a:lnTo>
                    <a:pt x="455232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83139" y="5449886"/>
              <a:ext cx="4552950" cy="1196975"/>
            </a:xfrm>
            <a:custGeom>
              <a:avLst/>
              <a:gdLst/>
              <a:ahLst/>
              <a:cxnLst/>
              <a:rect l="l" t="t" r="r" b="b"/>
              <a:pathLst>
                <a:path w="4552950" h="1196975">
                  <a:moveTo>
                    <a:pt x="0" y="0"/>
                  </a:moveTo>
                  <a:lnTo>
                    <a:pt x="4552325" y="0"/>
                  </a:lnTo>
                  <a:lnTo>
                    <a:pt x="455232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77239" y="5560152"/>
              <a:ext cx="4210050" cy="894715"/>
            </a:xfrm>
            <a:custGeom>
              <a:avLst/>
              <a:gdLst/>
              <a:ahLst/>
              <a:cxnLst/>
              <a:rect l="l" t="t" r="r" b="b"/>
              <a:pathLst>
                <a:path w="4210050" h="894714">
                  <a:moveTo>
                    <a:pt x="4209660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4209660" y="894113"/>
                  </a:lnTo>
                  <a:lnTo>
                    <a:pt x="4209660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77239" y="5560152"/>
              <a:ext cx="4210050" cy="894715"/>
            </a:xfrm>
            <a:custGeom>
              <a:avLst/>
              <a:gdLst/>
              <a:ahLst/>
              <a:cxnLst/>
              <a:rect l="l" t="t" r="r" b="b"/>
              <a:pathLst>
                <a:path w="4210050" h="894714">
                  <a:moveTo>
                    <a:pt x="0" y="0"/>
                  </a:moveTo>
                  <a:lnTo>
                    <a:pt x="4209660" y="0"/>
                  </a:lnTo>
                  <a:lnTo>
                    <a:pt x="4209660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11914" y="5624167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790113" y="6412483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12005" y="5930900"/>
            <a:ext cx="395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04413" y="5572852"/>
            <a:ext cx="320040" cy="869315"/>
          </a:xfrm>
          <a:prstGeom prst="rect">
            <a:avLst/>
          </a:prstGeom>
          <a:solidFill>
            <a:srgbClr val="9DBED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20" dirty="0">
                <a:latin typeface="Calibri"/>
                <a:cs typeface="Calibri"/>
              </a:rPr>
              <a:t>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538235" y="5739941"/>
            <a:ext cx="555625" cy="353060"/>
            <a:chOff x="5538235" y="5739941"/>
            <a:chExt cx="555625" cy="353060"/>
          </a:xfrm>
        </p:grpSpPr>
        <p:sp>
          <p:nvSpPr>
            <p:cNvPr id="81" name="object 81"/>
            <p:cNvSpPr/>
            <p:nvPr/>
          </p:nvSpPr>
          <p:spPr>
            <a:xfrm>
              <a:off x="5538235" y="5739941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646790" y="57868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26731" y="57868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84165" y="57868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94051" y="5777365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60" y="276998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5538235" y="5739941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11914" y="5624167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442866" y="5682806"/>
            <a:ext cx="822325" cy="655955"/>
            <a:chOff x="8442866" y="5682806"/>
            <a:chExt cx="822325" cy="655955"/>
          </a:xfrm>
        </p:grpSpPr>
        <p:sp>
          <p:nvSpPr>
            <p:cNvPr id="89" name="object 89"/>
            <p:cNvSpPr/>
            <p:nvPr/>
          </p:nvSpPr>
          <p:spPr>
            <a:xfrm>
              <a:off x="8442866" y="56828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569186" y="5798581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677742" y="584546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957681" y="584546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15116" y="584546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725002" y="5836005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569186" y="5798581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442866" y="56828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R="22225" algn="ctr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7306056" y="3395471"/>
            <a:ext cx="1207135" cy="2173605"/>
            <a:chOff x="7306056" y="3395471"/>
            <a:chExt cx="1207135" cy="2173605"/>
          </a:xfrm>
        </p:grpSpPr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6056" y="3395471"/>
              <a:ext cx="1207007" cy="217322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7459302" y="3483011"/>
              <a:ext cx="998855" cy="1967230"/>
            </a:xfrm>
            <a:custGeom>
              <a:avLst/>
              <a:gdLst/>
              <a:ahLst/>
              <a:cxnLst/>
              <a:rect l="l" t="t" r="r" b="b"/>
              <a:pathLst>
                <a:path w="998854" h="1967229">
                  <a:moveTo>
                    <a:pt x="222" y="1881680"/>
                  </a:moveTo>
                  <a:lnTo>
                    <a:pt x="0" y="1966874"/>
                  </a:lnTo>
                  <a:lnTo>
                    <a:pt x="68289" y="1915935"/>
                  </a:lnTo>
                  <a:lnTo>
                    <a:pt x="68140" y="1915861"/>
                  </a:lnTo>
                  <a:lnTo>
                    <a:pt x="39890" y="1915861"/>
                  </a:lnTo>
                  <a:lnTo>
                    <a:pt x="17202" y="1904442"/>
                  </a:lnTo>
                  <a:lnTo>
                    <a:pt x="22911" y="1893098"/>
                  </a:lnTo>
                  <a:lnTo>
                    <a:pt x="222" y="1881680"/>
                  </a:lnTo>
                  <a:close/>
                </a:path>
                <a:path w="998854" h="1967229">
                  <a:moveTo>
                    <a:pt x="22911" y="1893098"/>
                  </a:moveTo>
                  <a:lnTo>
                    <a:pt x="17202" y="1904442"/>
                  </a:lnTo>
                  <a:lnTo>
                    <a:pt x="39890" y="1915861"/>
                  </a:lnTo>
                  <a:lnTo>
                    <a:pt x="45599" y="1904517"/>
                  </a:lnTo>
                  <a:lnTo>
                    <a:pt x="22911" y="1893098"/>
                  </a:lnTo>
                  <a:close/>
                </a:path>
                <a:path w="998854" h="1967229">
                  <a:moveTo>
                    <a:pt x="45599" y="1904517"/>
                  </a:moveTo>
                  <a:lnTo>
                    <a:pt x="39890" y="1915861"/>
                  </a:lnTo>
                  <a:lnTo>
                    <a:pt x="68140" y="1915861"/>
                  </a:lnTo>
                  <a:lnTo>
                    <a:pt x="45599" y="1904517"/>
                  </a:lnTo>
                  <a:close/>
                </a:path>
                <a:path w="998854" h="1967229">
                  <a:moveTo>
                    <a:pt x="975662" y="0"/>
                  </a:moveTo>
                  <a:lnTo>
                    <a:pt x="22911" y="1893098"/>
                  </a:lnTo>
                  <a:lnTo>
                    <a:pt x="45599" y="1904517"/>
                  </a:lnTo>
                  <a:lnTo>
                    <a:pt x="998350" y="11418"/>
                  </a:lnTo>
                  <a:lnTo>
                    <a:pt x="975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55167" y="97535"/>
            <a:ext cx="1381125" cy="1381125"/>
            <a:chOff x="13155167" y="97535"/>
            <a:chExt cx="1381125" cy="1381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1621" y="102003"/>
              <a:ext cx="1025183" cy="386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5167" y="97535"/>
              <a:ext cx="1380744" cy="13807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48623" y="2470064"/>
            <a:ext cx="7847965" cy="21697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What</a:t>
            </a:r>
            <a:r>
              <a:rPr sz="6000" b="1" spc="-6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are</a:t>
            </a:r>
            <a:r>
              <a:rPr sz="6000" b="1" spc="-5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Microservices?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Load </a:t>
            </a:r>
            <a:r>
              <a:rPr sz="2100" spc="-10" dirty="0"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98535" y="5599176"/>
            <a:ext cx="1344168" cy="134112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092033" y="6959600"/>
            <a:ext cx="141097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60" marR="5080" indent="-302895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Simple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Email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86635"/>
            <a:ext cx="11845290" cy="38474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6385" marR="5080" indent="-274320">
              <a:lnSpc>
                <a:spcPct val="89400"/>
              </a:lnSpc>
              <a:spcBef>
                <a:spcPts val="53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Microservices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-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also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known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microservice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architecture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-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 </a:t>
            </a:r>
            <a:r>
              <a:rPr sz="3400" spc="-10" dirty="0">
                <a:latin typeface="Calibri"/>
                <a:cs typeface="Calibri"/>
              </a:rPr>
              <a:t>architectural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style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structures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collection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of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r>
              <a:rPr sz="34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are</a:t>
            </a:r>
            <a:endParaRPr sz="34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334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Highly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maintainable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testable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Loosely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coupled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Independently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deployable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835660" algn="l"/>
              </a:tabLst>
            </a:pPr>
            <a:r>
              <a:rPr sz="2900" spc="-10" dirty="0">
                <a:latin typeface="Calibri"/>
                <a:cs typeface="Calibri"/>
              </a:rPr>
              <a:t>Organized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around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business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capabilities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Owned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by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small</a:t>
            </a:r>
            <a:r>
              <a:rPr sz="2900" spc="-20" dirty="0">
                <a:latin typeface="Calibri"/>
                <a:cs typeface="Calibri"/>
              </a:rPr>
              <a:t> team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25564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90" dirty="0"/>
              <a:t> </a:t>
            </a:r>
            <a:r>
              <a:rPr dirty="0"/>
              <a:t>are</a:t>
            </a:r>
            <a:r>
              <a:rPr spc="-60" dirty="0"/>
              <a:t> </a:t>
            </a:r>
            <a:r>
              <a:rPr spc="-10" dirty="0"/>
              <a:t>Microservices?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371" y="140207"/>
            <a:ext cx="510603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4" dirty="0"/>
              <a:t> X-</a:t>
            </a:r>
            <a:r>
              <a:rPr dirty="0"/>
              <a:t>Ray</a:t>
            </a:r>
            <a:r>
              <a:rPr spc="-114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70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435" y="1602816"/>
            <a:ext cx="12618716" cy="58739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48535"/>
            <a:ext cx="12240260" cy="52743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6385" marR="704215" indent="-274320">
              <a:lnSpc>
                <a:spcPts val="3000"/>
              </a:lnSpc>
              <a:spcBef>
                <a:spcPts val="8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Developer</a:t>
            </a:r>
            <a:r>
              <a:rPr sz="3100" b="1" spc="-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independence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:</a:t>
            </a:r>
            <a:r>
              <a:rPr sz="3100" spc="-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Small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teams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work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parallel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iterate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faster</a:t>
            </a:r>
            <a:r>
              <a:rPr sz="3100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than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large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teams.</a:t>
            </a:r>
            <a:endParaRPr sz="3100">
              <a:latin typeface="Calibri"/>
              <a:cs typeface="Calibri"/>
            </a:endParaRPr>
          </a:p>
          <a:p>
            <a:pPr marL="286385" marR="493395" indent="-274320">
              <a:lnSpc>
                <a:spcPts val="3000"/>
              </a:lnSpc>
              <a:spcBef>
                <a:spcPts val="12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Isolation</a:t>
            </a:r>
            <a:r>
              <a:rPr sz="3100" b="1" spc="-3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and</a:t>
            </a:r>
            <a:r>
              <a:rPr sz="3100" b="1" spc="-3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resilience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:</a:t>
            </a:r>
            <a:r>
              <a:rPr sz="3100" spc="-3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If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component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dies</a:t>
            </a:r>
            <a:r>
              <a:rPr sz="3100" dirty="0">
                <a:latin typeface="Calibri"/>
                <a:cs typeface="Calibri"/>
              </a:rPr>
              <a:t>,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you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spin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up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another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while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rest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application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continues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function.</a:t>
            </a:r>
            <a:endParaRPr sz="3100">
              <a:latin typeface="Calibri"/>
              <a:cs typeface="Calibri"/>
            </a:endParaRPr>
          </a:p>
          <a:p>
            <a:pPr marL="286385" marR="5080" indent="-27432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87020" algn="l"/>
              </a:tabLst>
            </a:pP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Scalability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:</a:t>
            </a:r>
            <a:r>
              <a:rPr sz="3100" spc="-9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Smaller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components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take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up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fewer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resources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be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scaled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meet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increasing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demand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component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only.</a:t>
            </a:r>
            <a:endParaRPr sz="3100">
              <a:latin typeface="Calibri"/>
              <a:cs typeface="Calibri"/>
            </a:endParaRPr>
          </a:p>
          <a:p>
            <a:pPr marL="286385" marR="927735" indent="-274320">
              <a:lnSpc>
                <a:spcPct val="79400"/>
              </a:lnSpc>
              <a:spcBef>
                <a:spcPts val="1265"/>
              </a:spcBef>
              <a:buFont typeface="Arial"/>
              <a:buChar char="•"/>
              <a:tabLst>
                <a:tab pos="287020" algn="l"/>
              </a:tabLst>
            </a:pP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Lifecycle</a:t>
            </a:r>
            <a:r>
              <a:rPr sz="3100" b="1" spc="-6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automation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:</a:t>
            </a:r>
            <a:r>
              <a:rPr sz="3100" spc="-6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Individual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components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easier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fit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into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continuous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delivery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pipelines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complex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deployment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scenarios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not </a:t>
            </a:r>
            <a:r>
              <a:rPr sz="3100" dirty="0">
                <a:latin typeface="Calibri"/>
                <a:cs typeface="Calibri"/>
              </a:rPr>
              <a:t>possible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monoliths.</a:t>
            </a:r>
            <a:endParaRPr sz="3100">
              <a:latin typeface="Calibri"/>
              <a:cs typeface="Calibri"/>
            </a:endParaRPr>
          </a:p>
          <a:p>
            <a:pPr marL="286385" marR="136525" indent="-274320">
              <a:lnSpc>
                <a:spcPts val="3000"/>
              </a:lnSpc>
              <a:spcBef>
                <a:spcPts val="11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Relationship</a:t>
            </a:r>
            <a:r>
              <a:rPr sz="3100" b="1" spc="-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to</a:t>
            </a:r>
            <a:r>
              <a:rPr sz="3100" b="1" spc="-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the</a:t>
            </a:r>
            <a:r>
              <a:rPr sz="3100" b="1" spc="-4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b="1" dirty="0">
                <a:solidFill>
                  <a:srgbClr val="406F8D"/>
                </a:solidFill>
                <a:latin typeface="Calibri"/>
                <a:cs typeface="Calibri"/>
              </a:rPr>
              <a:t>business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:</a:t>
            </a:r>
            <a:r>
              <a:rPr sz="3100" spc="-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Microservice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architectures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split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along </a:t>
            </a:r>
            <a:r>
              <a:rPr sz="3100" dirty="0">
                <a:latin typeface="Calibri"/>
                <a:cs typeface="Calibri"/>
              </a:rPr>
              <a:t>business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domain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boundaries,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increasing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independence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understanding </a:t>
            </a:r>
            <a:r>
              <a:rPr sz="3100" dirty="0">
                <a:latin typeface="Calibri"/>
                <a:cs typeface="Calibri"/>
              </a:rPr>
              <a:t>across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organization.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380104">
              <a:lnSpc>
                <a:spcPct val="100000"/>
              </a:lnSpc>
              <a:spcBef>
                <a:spcPts val="100"/>
              </a:spcBef>
            </a:pPr>
            <a:r>
              <a:rPr dirty="0"/>
              <a:t>Microservices</a:t>
            </a:r>
            <a:r>
              <a:rPr spc="-40" dirty="0"/>
              <a:t> </a:t>
            </a:r>
            <a:r>
              <a:rPr dirty="0"/>
              <a:t>-</a:t>
            </a:r>
            <a:r>
              <a:rPr spc="-35" dirty="0"/>
              <a:t> </a:t>
            </a:r>
            <a:r>
              <a:rPr spc="-10" dirty="0"/>
              <a:t>Benefits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55167" y="97535"/>
            <a:ext cx="1381125" cy="1381125"/>
            <a:chOff x="13155167" y="97535"/>
            <a:chExt cx="1381125" cy="1381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1621" y="102003"/>
              <a:ext cx="1025183" cy="386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5167" y="97535"/>
              <a:ext cx="1380744" cy="13807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40125" y="2295821"/>
            <a:ext cx="4391025" cy="2987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2700" marR="5080" algn="ctr">
              <a:lnSpc>
                <a:spcPts val="6380"/>
              </a:lnSpc>
              <a:spcBef>
                <a:spcPts val="1515"/>
              </a:spcBef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Microservices Deployment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Load </a:t>
            </a:r>
            <a:r>
              <a:rPr sz="2100" spc="-10" dirty="0"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98535" y="5599176"/>
            <a:ext cx="1344168" cy="134112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092033" y="6959600"/>
            <a:ext cx="141097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60" marR="5080" indent="-302895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Simple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Email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52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7364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Microservices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751284" y="2039491"/>
            <a:ext cx="3035935" cy="3717290"/>
            <a:chOff x="2751284" y="2039491"/>
            <a:chExt cx="3035935" cy="3717290"/>
          </a:xfrm>
        </p:grpSpPr>
        <p:sp>
          <p:nvSpPr>
            <p:cNvPr id="8" name="object 8"/>
            <p:cNvSpPr/>
            <p:nvPr/>
          </p:nvSpPr>
          <p:spPr>
            <a:xfrm>
              <a:off x="2763984" y="2052191"/>
              <a:ext cx="3010535" cy="3691890"/>
            </a:xfrm>
            <a:custGeom>
              <a:avLst/>
              <a:gdLst/>
              <a:ahLst/>
              <a:cxnLst/>
              <a:rect l="l" t="t" r="r" b="b"/>
              <a:pathLst>
                <a:path w="3010535" h="3691890">
                  <a:moveTo>
                    <a:pt x="3009952" y="0"/>
                  </a:moveTo>
                  <a:lnTo>
                    <a:pt x="0" y="0"/>
                  </a:lnTo>
                  <a:lnTo>
                    <a:pt x="0" y="3691323"/>
                  </a:lnTo>
                  <a:lnTo>
                    <a:pt x="3009952" y="3691323"/>
                  </a:lnTo>
                  <a:lnTo>
                    <a:pt x="300995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63984" y="2052191"/>
              <a:ext cx="3010535" cy="3691890"/>
            </a:xfrm>
            <a:custGeom>
              <a:avLst/>
              <a:gdLst/>
              <a:ahLst/>
              <a:cxnLst/>
              <a:rect l="l" t="t" r="r" b="b"/>
              <a:pathLst>
                <a:path w="3010535" h="3691890">
                  <a:moveTo>
                    <a:pt x="0" y="0"/>
                  </a:moveTo>
                  <a:lnTo>
                    <a:pt x="3009952" y="0"/>
                  </a:lnTo>
                  <a:lnTo>
                    <a:pt x="3009952" y="3691323"/>
                  </a:lnTo>
                  <a:lnTo>
                    <a:pt x="0" y="3691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5711" y="2216725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4" y="678872"/>
                  </a:lnTo>
                  <a:lnTo>
                    <a:pt x="2369296" y="669980"/>
                  </a:lnTo>
                  <a:lnTo>
                    <a:pt x="2405260" y="645732"/>
                  </a:lnTo>
                  <a:lnTo>
                    <a:pt x="2429508" y="609767"/>
                  </a:lnTo>
                  <a:lnTo>
                    <a:pt x="2438400" y="565725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60" y="33140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5711" y="2216725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96259" y="2362708"/>
            <a:ext cx="17983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63011" y="3014516"/>
            <a:ext cx="2463800" cy="704850"/>
            <a:chOff x="3063011" y="3014516"/>
            <a:chExt cx="2463800" cy="704850"/>
          </a:xfrm>
        </p:grpSpPr>
        <p:sp>
          <p:nvSpPr>
            <p:cNvPr id="14" name="object 14"/>
            <p:cNvSpPr/>
            <p:nvPr/>
          </p:nvSpPr>
          <p:spPr>
            <a:xfrm>
              <a:off x="3075711" y="3027216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39"/>
                  </a:lnTo>
                  <a:lnTo>
                    <a:pt x="8891" y="69104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4" y="678872"/>
                  </a:lnTo>
                  <a:lnTo>
                    <a:pt x="2369296" y="669980"/>
                  </a:lnTo>
                  <a:lnTo>
                    <a:pt x="2405260" y="645732"/>
                  </a:lnTo>
                  <a:lnTo>
                    <a:pt x="2429508" y="609767"/>
                  </a:lnTo>
                  <a:lnTo>
                    <a:pt x="2438400" y="565725"/>
                  </a:lnTo>
                  <a:lnTo>
                    <a:pt x="2438400" y="113146"/>
                  </a:lnTo>
                  <a:lnTo>
                    <a:pt x="2429508" y="69104"/>
                  </a:lnTo>
                  <a:lnTo>
                    <a:pt x="2405260" y="33139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5711" y="3027216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24942" y="3173476"/>
            <a:ext cx="15411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49156" y="3819803"/>
            <a:ext cx="2477770" cy="1490980"/>
            <a:chOff x="3049156" y="3819803"/>
            <a:chExt cx="2477770" cy="1490980"/>
          </a:xfrm>
        </p:grpSpPr>
        <p:sp>
          <p:nvSpPr>
            <p:cNvPr id="18" name="object 18"/>
            <p:cNvSpPr/>
            <p:nvPr/>
          </p:nvSpPr>
          <p:spPr>
            <a:xfrm>
              <a:off x="3075711" y="38325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4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40" y="645733"/>
                  </a:lnTo>
                  <a:lnTo>
                    <a:pt x="69105" y="669981"/>
                  </a:lnTo>
                  <a:lnTo>
                    <a:pt x="113146" y="678873"/>
                  </a:lnTo>
                  <a:lnTo>
                    <a:pt x="2325254" y="678873"/>
                  </a:lnTo>
                  <a:lnTo>
                    <a:pt x="2369296" y="669981"/>
                  </a:lnTo>
                  <a:lnTo>
                    <a:pt x="2405260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60" y="33140"/>
                  </a:lnTo>
                  <a:lnTo>
                    <a:pt x="2369296" y="8891"/>
                  </a:lnTo>
                  <a:lnTo>
                    <a:pt x="232525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5711" y="38325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61856" y="461873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5" y="8891"/>
                  </a:lnTo>
                  <a:lnTo>
                    <a:pt x="33140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5"/>
                  </a:lnTo>
                  <a:lnTo>
                    <a:pt x="8891" y="609767"/>
                  </a:lnTo>
                  <a:lnTo>
                    <a:pt x="33140" y="645732"/>
                  </a:lnTo>
                  <a:lnTo>
                    <a:pt x="69105" y="669980"/>
                  </a:lnTo>
                  <a:lnTo>
                    <a:pt x="113146" y="678872"/>
                  </a:lnTo>
                  <a:lnTo>
                    <a:pt x="2325253" y="678872"/>
                  </a:lnTo>
                  <a:lnTo>
                    <a:pt x="2369294" y="669980"/>
                  </a:lnTo>
                  <a:lnTo>
                    <a:pt x="2405259" y="645732"/>
                  </a:lnTo>
                  <a:lnTo>
                    <a:pt x="2429508" y="609767"/>
                  </a:lnTo>
                  <a:lnTo>
                    <a:pt x="2438399" y="565725"/>
                  </a:lnTo>
                  <a:lnTo>
                    <a:pt x="2438399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61856" y="461873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91885" y="3978147"/>
            <a:ext cx="1979295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48550" y="5425948"/>
            <a:ext cx="2664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User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Management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Microservice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54011" y="2039491"/>
            <a:ext cx="3087370" cy="3717290"/>
            <a:chOff x="7254011" y="2039491"/>
            <a:chExt cx="3087370" cy="3717290"/>
          </a:xfrm>
        </p:grpSpPr>
        <p:sp>
          <p:nvSpPr>
            <p:cNvPr id="25" name="object 25"/>
            <p:cNvSpPr/>
            <p:nvPr/>
          </p:nvSpPr>
          <p:spPr>
            <a:xfrm>
              <a:off x="7266711" y="2052191"/>
              <a:ext cx="3061970" cy="3691890"/>
            </a:xfrm>
            <a:custGeom>
              <a:avLst/>
              <a:gdLst/>
              <a:ahLst/>
              <a:cxnLst/>
              <a:rect l="l" t="t" r="r" b="b"/>
              <a:pathLst>
                <a:path w="3061970" h="3691890">
                  <a:moveTo>
                    <a:pt x="3061854" y="0"/>
                  </a:moveTo>
                  <a:lnTo>
                    <a:pt x="0" y="0"/>
                  </a:lnTo>
                  <a:lnTo>
                    <a:pt x="0" y="3691323"/>
                  </a:lnTo>
                  <a:lnTo>
                    <a:pt x="3061854" y="3691323"/>
                  </a:lnTo>
                  <a:lnTo>
                    <a:pt x="306185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6711" y="2052191"/>
              <a:ext cx="3061970" cy="3691890"/>
            </a:xfrm>
            <a:custGeom>
              <a:avLst/>
              <a:gdLst/>
              <a:ahLst/>
              <a:cxnLst/>
              <a:rect l="l" t="t" r="r" b="b"/>
              <a:pathLst>
                <a:path w="3061970" h="3691890">
                  <a:moveTo>
                    <a:pt x="0" y="0"/>
                  </a:moveTo>
                  <a:lnTo>
                    <a:pt x="3061854" y="0"/>
                  </a:lnTo>
                  <a:lnTo>
                    <a:pt x="3061854" y="3691323"/>
                  </a:lnTo>
                  <a:lnTo>
                    <a:pt x="0" y="3691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78439" y="22704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4" y="8891"/>
                  </a:lnTo>
                  <a:lnTo>
                    <a:pt x="33139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39" y="645733"/>
                  </a:lnTo>
                  <a:lnTo>
                    <a:pt x="69104" y="669981"/>
                  </a:lnTo>
                  <a:lnTo>
                    <a:pt x="113146" y="678873"/>
                  </a:lnTo>
                  <a:lnTo>
                    <a:pt x="2325253" y="678873"/>
                  </a:lnTo>
                  <a:lnTo>
                    <a:pt x="2369294" y="669981"/>
                  </a:lnTo>
                  <a:lnTo>
                    <a:pt x="2405259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78439" y="2270403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07133" y="2249932"/>
            <a:ext cx="198183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02005" marR="5080" indent="-78994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Notification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65738" y="3115892"/>
            <a:ext cx="2463800" cy="704850"/>
            <a:chOff x="7565738" y="3115892"/>
            <a:chExt cx="2463800" cy="704850"/>
          </a:xfrm>
        </p:grpSpPr>
        <p:sp>
          <p:nvSpPr>
            <p:cNvPr id="31" name="object 31"/>
            <p:cNvSpPr/>
            <p:nvPr/>
          </p:nvSpPr>
          <p:spPr>
            <a:xfrm>
              <a:off x="7578438" y="312859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2325253" y="0"/>
                  </a:moveTo>
                  <a:lnTo>
                    <a:pt x="113146" y="0"/>
                  </a:lnTo>
                  <a:lnTo>
                    <a:pt x="69104" y="8891"/>
                  </a:lnTo>
                  <a:lnTo>
                    <a:pt x="33139" y="33140"/>
                  </a:lnTo>
                  <a:lnTo>
                    <a:pt x="8891" y="69105"/>
                  </a:lnTo>
                  <a:lnTo>
                    <a:pt x="0" y="113146"/>
                  </a:lnTo>
                  <a:lnTo>
                    <a:pt x="0" y="565726"/>
                  </a:lnTo>
                  <a:lnTo>
                    <a:pt x="8891" y="609768"/>
                  </a:lnTo>
                  <a:lnTo>
                    <a:pt x="33139" y="645733"/>
                  </a:lnTo>
                  <a:lnTo>
                    <a:pt x="69104" y="669981"/>
                  </a:lnTo>
                  <a:lnTo>
                    <a:pt x="113146" y="678873"/>
                  </a:lnTo>
                  <a:lnTo>
                    <a:pt x="2325253" y="678873"/>
                  </a:lnTo>
                  <a:lnTo>
                    <a:pt x="2369294" y="669981"/>
                  </a:lnTo>
                  <a:lnTo>
                    <a:pt x="2405259" y="645733"/>
                  </a:lnTo>
                  <a:lnTo>
                    <a:pt x="2429508" y="609768"/>
                  </a:lnTo>
                  <a:lnTo>
                    <a:pt x="2438400" y="565726"/>
                  </a:lnTo>
                  <a:lnTo>
                    <a:pt x="2438400" y="113146"/>
                  </a:lnTo>
                  <a:lnTo>
                    <a:pt x="2429508" y="69105"/>
                  </a:lnTo>
                  <a:lnTo>
                    <a:pt x="2405259" y="33140"/>
                  </a:lnTo>
                  <a:lnTo>
                    <a:pt x="2369294" y="8891"/>
                  </a:lnTo>
                  <a:lnTo>
                    <a:pt x="232525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78438" y="3128592"/>
              <a:ext cx="2438400" cy="679450"/>
            </a:xfrm>
            <a:custGeom>
              <a:avLst/>
              <a:gdLst/>
              <a:ahLst/>
              <a:cxnLst/>
              <a:rect l="l" t="t" r="r" b="b"/>
              <a:pathLst>
                <a:path w="2438400" h="679450">
                  <a:moveTo>
                    <a:pt x="0" y="113146"/>
                  </a:moveTo>
                  <a:lnTo>
                    <a:pt x="8891" y="69104"/>
                  </a:lnTo>
                  <a:lnTo>
                    <a:pt x="33139" y="33139"/>
                  </a:lnTo>
                  <a:lnTo>
                    <a:pt x="69104" y="8891"/>
                  </a:lnTo>
                  <a:lnTo>
                    <a:pt x="113146" y="0"/>
                  </a:lnTo>
                  <a:lnTo>
                    <a:pt x="2325253" y="0"/>
                  </a:lnTo>
                  <a:lnTo>
                    <a:pt x="2369295" y="8891"/>
                  </a:lnTo>
                  <a:lnTo>
                    <a:pt x="2405260" y="33139"/>
                  </a:lnTo>
                  <a:lnTo>
                    <a:pt x="2429508" y="69104"/>
                  </a:lnTo>
                  <a:lnTo>
                    <a:pt x="2438400" y="113146"/>
                  </a:lnTo>
                  <a:lnTo>
                    <a:pt x="2438400" y="565726"/>
                  </a:lnTo>
                  <a:lnTo>
                    <a:pt x="2429508" y="609768"/>
                  </a:lnTo>
                  <a:lnTo>
                    <a:pt x="2405260" y="645733"/>
                  </a:lnTo>
                  <a:lnTo>
                    <a:pt x="2369295" y="669981"/>
                  </a:lnTo>
                  <a:lnTo>
                    <a:pt x="2325253" y="678873"/>
                  </a:lnTo>
                  <a:lnTo>
                    <a:pt x="113146" y="678873"/>
                  </a:lnTo>
                  <a:lnTo>
                    <a:pt x="69104" y="669981"/>
                  </a:lnTo>
                  <a:lnTo>
                    <a:pt x="33139" y="645733"/>
                  </a:lnTo>
                  <a:lnTo>
                    <a:pt x="8891" y="609768"/>
                  </a:lnTo>
                  <a:lnTo>
                    <a:pt x="0" y="565726"/>
                  </a:lnTo>
                  <a:lnTo>
                    <a:pt x="0" y="113146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08466" y="3274059"/>
            <a:ext cx="1979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35809" y="5425948"/>
            <a:ext cx="2101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Notification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Microservice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55841" y="1903081"/>
            <a:ext cx="11708765" cy="3884295"/>
            <a:chOff x="355841" y="1903081"/>
            <a:chExt cx="11708765" cy="3884295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589" y="4916114"/>
              <a:ext cx="871188" cy="8711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8541" y="1915781"/>
              <a:ext cx="1923414" cy="1289685"/>
            </a:xfrm>
            <a:custGeom>
              <a:avLst/>
              <a:gdLst/>
              <a:ahLst/>
              <a:cxnLst/>
              <a:rect l="l" t="t" r="r" b="b"/>
              <a:pathLst>
                <a:path w="1923414" h="1289685">
                  <a:moveTo>
                    <a:pt x="961544" y="0"/>
                  </a:moveTo>
                  <a:lnTo>
                    <a:pt x="905046" y="1094"/>
                  </a:lnTo>
                  <a:lnTo>
                    <a:pt x="849407" y="4337"/>
                  </a:lnTo>
                  <a:lnTo>
                    <a:pt x="794719" y="9667"/>
                  </a:lnTo>
                  <a:lnTo>
                    <a:pt x="741071" y="17025"/>
                  </a:lnTo>
                  <a:lnTo>
                    <a:pt x="688552" y="26350"/>
                  </a:lnTo>
                  <a:lnTo>
                    <a:pt x="637255" y="37582"/>
                  </a:lnTo>
                  <a:lnTo>
                    <a:pt x="587267" y="50660"/>
                  </a:lnTo>
                  <a:lnTo>
                    <a:pt x="538681" y="65523"/>
                  </a:lnTo>
                  <a:lnTo>
                    <a:pt x="491586" y="82112"/>
                  </a:lnTo>
                  <a:lnTo>
                    <a:pt x="446071" y="100365"/>
                  </a:lnTo>
                  <a:lnTo>
                    <a:pt x="402228" y="120222"/>
                  </a:lnTo>
                  <a:lnTo>
                    <a:pt x="360147" y="141623"/>
                  </a:lnTo>
                  <a:lnTo>
                    <a:pt x="319917" y="164508"/>
                  </a:lnTo>
                  <a:lnTo>
                    <a:pt x="281629" y="188815"/>
                  </a:lnTo>
                  <a:lnTo>
                    <a:pt x="245374" y="214485"/>
                  </a:lnTo>
                  <a:lnTo>
                    <a:pt x="211240" y="241457"/>
                  </a:lnTo>
                  <a:lnTo>
                    <a:pt x="179319" y="269670"/>
                  </a:lnTo>
                  <a:lnTo>
                    <a:pt x="149700" y="299064"/>
                  </a:lnTo>
                  <a:lnTo>
                    <a:pt x="122475" y="329578"/>
                  </a:lnTo>
                  <a:lnTo>
                    <a:pt x="97732" y="361153"/>
                  </a:lnTo>
                  <a:lnTo>
                    <a:pt x="75562" y="393727"/>
                  </a:lnTo>
                  <a:lnTo>
                    <a:pt x="56056" y="427241"/>
                  </a:lnTo>
                  <a:lnTo>
                    <a:pt x="39304" y="461633"/>
                  </a:lnTo>
                  <a:lnTo>
                    <a:pt x="14420" y="532812"/>
                  </a:lnTo>
                  <a:lnTo>
                    <a:pt x="1632" y="606779"/>
                  </a:lnTo>
                  <a:lnTo>
                    <a:pt x="0" y="644658"/>
                  </a:lnTo>
                  <a:lnTo>
                    <a:pt x="1632" y="682536"/>
                  </a:lnTo>
                  <a:lnTo>
                    <a:pt x="14420" y="756504"/>
                  </a:lnTo>
                  <a:lnTo>
                    <a:pt x="39304" y="827683"/>
                  </a:lnTo>
                  <a:lnTo>
                    <a:pt x="56056" y="862075"/>
                  </a:lnTo>
                  <a:lnTo>
                    <a:pt x="75562" y="895588"/>
                  </a:lnTo>
                  <a:lnTo>
                    <a:pt x="97732" y="928163"/>
                  </a:lnTo>
                  <a:lnTo>
                    <a:pt x="122475" y="959737"/>
                  </a:lnTo>
                  <a:lnTo>
                    <a:pt x="149700" y="990252"/>
                  </a:lnTo>
                  <a:lnTo>
                    <a:pt x="179319" y="1019646"/>
                  </a:lnTo>
                  <a:lnTo>
                    <a:pt x="211240" y="1047859"/>
                  </a:lnTo>
                  <a:lnTo>
                    <a:pt x="245374" y="1074831"/>
                  </a:lnTo>
                  <a:lnTo>
                    <a:pt x="281629" y="1100500"/>
                  </a:lnTo>
                  <a:lnTo>
                    <a:pt x="319917" y="1124808"/>
                  </a:lnTo>
                  <a:lnTo>
                    <a:pt x="360147" y="1147692"/>
                  </a:lnTo>
                  <a:lnTo>
                    <a:pt x="402228" y="1169093"/>
                  </a:lnTo>
                  <a:lnTo>
                    <a:pt x="446071" y="1188951"/>
                  </a:lnTo>
                  <a:lnTo>
                    <a:pt x="491586" y="1207204"/>
                  </a:lnTo>
                  <a:lnTo>
                    <a:pt x="538681" y="1223792"/>
                  </a:lnTo>
                  <a:lnTo>
                    <a:pt x="587267" y="1238656"/>
                  </a:lnTo>
                  <a:lnTo>
                    <a:pt x="637255" y="1251734"/>
                  </a:lnTo>
                  <a:lnTo>
                    <a:pt x="688552" y="1262965"/>
                  </a:lnTo>
                  <a:lnTo>
                    <a:pt x="741071" y="1272290"/>
                  </a:lnTo>
                  <a:lnTo>
                    <a:pt x="794719" y="1279648"/>
                  </a:lnTo>
                  <a:lnTo>
                    <a:pt x="849407" y="1284979"/>
                  </a:lnTo>
                  <a:lnTo>
                    <a:pt x="905046" y="1288222"/>
                  </a:lnTo>
                  <a:lnTo>
                    <a:pt x="961544" y="1289316"/>
                  </a:lnTo>
                  <a:lnTo>
                    <a:pt x="1018042" y="1288222"/>
                  </a:lnTo>
                  <a:lnTo>
                    <a:pt x="1073680" y="1284979"/>
                  </a:lnTo>
                  <a:lnTo>
                    <a:pt x="1128369" y="1279648"/>
                  </a:lnTo>
                  <a:lnTo>
                    <a:pt x="1182017" y="1272290"/>
                  </a:lnTo>
                  <a:lnTo>
                    <a:pt x="1234535" y="1262965"/>
                  </a:lnTo>
                  <a:lnTo>
                    <a:pt x="1285833" y="1251734"/>
                  </a:lnTo>
                  <a:lnTo>
                    <a:pt x="1335821" y="1238656"/>
                  </a:lnTo>
                  <a:lnTo>
                    <a:pt x="1384407" y="1223792"/>
                  </a:lnTo>
                  <a:lnTo>
                    <a:pt x="1431502" y="1207204"/>
                  </a:lnTo>
                  <a:lnTo>
                    <a:pt x="1477017" y="1188951"/>
                  </a:lnTo>
                  <a:lnTo>
                    <a:pt x="1520860" y="1169093"/>
                  </a:lnTo>
                  <a:lnTo>
                    <a:pt x="1562941" y="1147692"/>
                  </a:lnTo>
                  <a:lnTo>
                    <a:pt x="1603171" y="1124808"/>
                  </a:lnTo>
                  <a:lnTo>
                    <a:pt x="1641459" y="1100500"/>
                  </a:lnTo>
                  <a:lnTo>
                    <a:pt x="1677715" y="1074831"/>
                  </a:lnTo>
                  <a:lnTo>
                    <a:pt x="1711848" y="1047859"/>
                  </a:lnTo>
                  <a:lnTo>
                    <a:pt x="1743769" y="1019646"/>
                  </a:lnTo>
                  <a:lnTo>
                    <a:pt x="1773388" y="990252"/>
                  </a:lnTo>
                  <a:lnTo>
                    <a:pt x="1800613" y="959737"/>
                  </a:lnTo>
                  <a:lnTo>
                    <a:pt x="1825356" y="928163"/>
                  </a:lnTo>
                  <a:lnTo>
                    <a:pt x="1847526" y="895588"/>
                  </a:lnTo>
                  <a:lnTo>
                    <a:pt x="1867032" y="862075"/>
                  </a:lnTo>
                  <a:lnTo>
                    <a:pt x="1883785" y="827683"/>
                  </a:lnTo>
                  <a:lnTo>
                    <a:pt x="1908669" y="756504"/>
                  </a:lnTo>
                  <a:lnTo>
                    <a:pt x="1921456" y="682536"/>
                  </a:lnTo>
                  <a:lnTo>
                    <a:pt x="1923089" y="644658"/>
                  </a:lnTo>
                  <a:lnTo>
                    <a:pt x="1921456" y="606779"/>
                  </a:lnTo>
                  <a:lnTo>
                    <a:pt x="1908669" y="532812"/>
                  </a:lnTo>
                  <a:lnTo>
                    <a:pt x="1883785" y="461633"/>
                  </a:lnTo>
                  <a:lnTo>
                    <a:pt x="1867032" y="427241"/>
                  </a:lnTo>
                  <a:lnTo>
                    <a:pt x="1847526" y="393727"/>
                  </a:lnTo>
                  <a:lnTo>
                    <a:pt x="1825356" y="361153"/>
                  </a:lnTo>
                  <a:lnTo>
                    <a:pt x="1800613" y="329578"/>
                  </a:lnTo>
                  <a:lnTo>
                    <a:pt x="1773388" y="299064"/>
                  </a:lnTo>
                  <a:lnTo>
                    <a:pt x="1743769" y="269670"/>
                  </a:lnTo>
                  <a:lnTo>
                    <a:pt x="1711848" y="241457"/>
                  </a:lnTo>
                  <a:lnTo>
                    <a:pt x="1677715" y="214485"/>
                  </a:lnTo>
                  <a:lnTo>
                    <a:pt x="1641459" y="188815"/>
                  </a:lnTo>
                  <a:lnTo>
                    <a:pt x="1603171" y="164508"/>
                  </a:lnTo>
                  <a:lnTo>
                    <a:pt x="1562941" y="141623"/>
                  </a:lnTo>
                  <a:lnTo>
                    <a:pt x="1520860" y="120222"/>
                  </a:lnTo>
                  <a:lnTo>
                    <a:pt x="1477017" y="100365"/>
                  </a:lnTo>
                  <a:lnTo>
                    <a:pt x="1431502" y="82112"/>
                  </a:lnTo>
                  <a:lnTo>
                    <a:pt x="1384407" y="65523"/>
                  </a:lnTo>
                  <a:lnTo>
                    <a:pt x="1335821" y="50660"/>
                  </a:lnTo>
                  <a:lnTo>
                    <a:pt x="1285833" y="37582"/>
                  </a:lnTo>
                  <a:lnTo>
                    <a:pt x="1234535" y="26350"/>
                  </a:lnTo>
                  <a:lnTo>
                    <a:pt x="1182017" y="17025"/>
                  </a:lnTo>
                  <a:lnTo>
                    <a:pt x="1128369" y="9667"/>
                  </a:lnTo>
                  <a:lnTo>
                    <a:pt x="1073680" y="4337"/>
                  </a:lnTo>
                  <a:lnTo>
                    <a:pt x="1018042" y="1094"/>
                  </a:lnTo>
                  <a:lnTo>
                    <a:pt x="961544" y="0"/>
                  </a:lnTo>
                  <a:close/>
                </a:path>
              </a:pathLst>
            </a:custGeom>
            <a:solidFill>
              <a:srgbClr val="535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8541" y="1915781"/>
              <a:ext cx="1923414" cy="1289685"/>
            </a:xfrm>
            <a:custGeom>
              <a:avLst/>
              <a:gdLst/>
              <a:ahLst/>
              <a:cxnLst/>
              <a:rect l="l" t="t" r="r" b="b"/>
              <a:pathLst>
                <a:path w="1923414" h="1289685">
                  <a:moveTo>
                    <a:pt x="0" y="644658"/>
                  </a:moveTo>
                  <a:lnTo>
                    <a:pt x="6469" y="569477"/>
                  </a:lnTo>
                  <a:lnTo>
                    <a:pt x="25395" y="496844"/>
                  </a:lnTo>
                  <a:lnTo>
                    <a:pt x="56056" y="427241"/>
                  </a:lnTo>
                  <a:lnTo>
                    <a:pt x="75562" y="393728"/>
                  </a:lnTo>
                  <a:lnTo>
                    <a:pt x="97732" y="361154"/>
                  </a:lnTo>
                  <a:lnTo>
                    <a:pt x="122475" y="329579"/>
                  </a:lnTo>
                  <a:lnTo>
                    <a:pt x="149700" y="299064"/>
                  </a:lnTo>
                  <a:lnTo>
                    <a:pt x="179319" y="269670"/>
                  </a:lnTo>
                  <a:lnTo>
                    <a:pt x="211240" y="241457"/>
                  </a:lnTo>
                  <a:lnTo>
                    <a:pt x="245374" y="214485"/>
                  </a:lnTo>
                  <a:lnTo>
                    <a:pt x="281629" y="188816"/>
                  </a:lnTo>
                  <a:lnTo>
                    <a:pt x="319917" y="164508"/>
                  </a:lnTo>
                  <a:lnTo>
                    <a:pt x="360147" y="141624"/>
                  </a:lnTo>
                  <a:lnTo>
                    <a:pt x="402228" y="120223"/>
                  </a:lnTo>
                  <a:lnTo>
                    <a:pt x="446071" y="100365"/>
                  </a:lnTo>
                  <a:lnTo>
                    <a:pt x="491586" y="82112"/>
                  </a:lnTo>
                  <a:lnTo>
                    <a:pt x="538681" y="65523"/>
                  </a:lnTo>
                  <a:lnTo>
                    <a:pt x="587267" y="50660"/>
                  </a:lnTo>
                  <a:lnTo>
                    <a:pt x="637255" y="37582"/>
                  </a:lnTo>
                  <a:lnTo>
                    <a:pt x="688552" y="26351"/>
                  </a:lnTo>
                  <a:lnTo>
                    <a:pt x="741071" y="17025"/>
                  </a:lnTo>
                  <a:lnTo>
                    <a:pt x="794719" y="9667"/>
                  </a:lnTo>
                  <a:lnTo>
                    <a:pt x="849408" y="4337"/>
                  </a:lnTo>
                  <a:lnTo>
                    <a:pt x="905046" y="1094"/>
                  </a:lnTo>
                  <a:lnTo>
                    <a:pt x="961544" y="0"/>
                  </a:lnTo>
                  <a:lnTo>
                    <a:pt x="1018042" y="1094"/>
                  </a:lnTo>
                  <a:lnTo>
                    <a:pt x="1073680" y="4337"/>
                  </a:lnTo>
                  <a:lnTo>
                    <a:pt x="1128369" y="9667"/>
                  </a:lnTo>
                  <a:lnTo>
                    <a:pt x="1182017" y="17025"/>
                  </a:lnTo>
                  <a:lnTo>
                    <a:pt x="1234536" y="26351"/>
                  </a:lnTo>
                  <a:lnTo>
                    <a:pt x="1285833" y="37582"/>
                  </a:lnTo>
                  <a:lnTo>
                    <a:pt x="1335821" y="50660"/>
                  </a:lnTo>
                  <a:lnTo>
                    <a:pt x="1384407" y="65523"/>
                  </a:lnTo>
                  <a:lnTo>
                    <a:pt x="1431502" y="82112"/>
                  </a:lnTo>
                  <a:lnTo>
                    <a:pt x="1477017" y="100365"/>
                  </a:lnTo>
                  <a:lnTo>
                    <a:pt x="1520860" y="120223"/>
                  </a:lnTo>
                  <a:lnTo>
                    <a:pt x="1562941" y="141624"/>
                  </a:lnTo>
                  <a:lnTo>
                    <a:pt x="1603171" y="164508"/>
                  </a:lnTo>
                  <a:lnTo>
                    <a:pt x="1641459" y="188816"/>
                  </a:lnTo>
                  <a:lnTo>
                    <a:pt x="1677715" y="214485"/>
                  </a:lnTo>
                  <a:lnTo>
                    <a:pt x="1711848" y="241457"/>
                  </a:lnTo>
                  <a:lnTo>
                    <a:pt x="1743769" y="269670"/>
                  </a:lnTo>
                  <a:lnTo>
                    <a:pt x="1773388" y="299064"/>
                  </a:lnTo>
                  <a:lnTo>
                    <a:pt x="1800613" y="329579"/>
                  </a:lnTo>
                  <a:lnTo>
                    <a:pt x="1825356" y="361154"/>
                  </a:lnTo>
                  <a:lnTo>
                    <a:pt x="1847526" y="393728"/>
                  </a:lnTo>
                  <a:lnTo>
                    <a:pt x="1867032" y="427241"/>
                  </a:lnTo>
                  <a:lnTo>
                    <a:pt x="1883784" y="461633"/>
                  </a:lnTo>
                  <a:lnTo>
                    <a:pt x="1908669" y="532812"/>
                  </a:lnTo>
                  <a:lnTo>
                    <a:pt x="1921456" y="606779"/>
                  </a:lnTo>
                  <a:lnTo>
                    <a:pt x="1923089" y="644658"/>
                  </a:lnTo>
                  <a:lnTo>
                    <a:pt x="1921456" y="682537"/>
                  </a:lnTo>
                  <a:lnTo>
                    <a:pt x="1908669" y="756504"/>
                  </a:lnTo>
                  <a:lnTo>
                    <a:pt x="1883784" y="827683"/>
                  </a:lnTo>
                  <a:lnTo>
                    <a:pt x="1867032" y="862075"/>
                  </a:lnTo>
                  <a:lnTo>
                    <a:pt x="1847526" y="895588"/>
                  </a:lnTo>
                  <a:lnTo>
                    <a:pt x="1825356" y="928163"/>
                  </a:lnTo>
                  <a:lnTo>
                    <a:pt x="1800613" y="959737"/>
                  </a:lnTo>
                  <a:lnTo>
                    <a:pt x="1773388" y="990252"/>
                  </a:lnTo>
                  <a:lnTo>
                    <a:pt x="1743769" y="1019646"/>
                  </a:lnTo>
                  <a:lnTo>
                    <a:pt x="1711848" y="1047859"/>
                  </a:lnTo>
                  <a:lnTo>
                    <a:pt x="1677715" y="1074831"/>
                  </a:lnTo>
                  <a:lnTo>
                    <a:pt x="1641459" y="1100501"/>
                  </a:lnTo>
                  <a:lnTo>
                    <a:pt x="1603171" y="1124808"/>
                  </a:lnTo>
                  <a:lnTo>
                    <a:pt x="1562941" y="1147692"/>
                  </a:lnTo>
                  <a:lnTo>
                    <a:pt x="1520860" y="1169094"/>
                  </a:lnTo>
                  <a:lnTo>
                    <a:pt x="1477017" y="1188951"/>
                  </a:lnTo>
                  <a:lnTo>
                    <a:pt x="1431502" y="1207204"/>
                  </a:lnTo>
                  <a:lnTo>
                    <a:pt x="1384407" y="1223793"/>
                  </a:lnTo>
                  <a:lnTo>
                    <a:pt x="1335821" y="1238656"/>
                  </a:lnTo>
                  <a:lnTo>
                    <a:pt x="1285833" y="1251734"/>
                  </a:lnTo>
                  <a:lnTo>
                    <a:pt x="1234536" y="1262966"/>
                  </a:lnTo>
                  <a:lnTo>
                    <a:pt x="1182017" y="1272291"/>
                  </a:lnTo>
                  <a:lnTo>
                    <a:pt x="1128369" y="1279649"/>
                  </a:lnTo>
                  <a:lnTo>
                    <a:pt x="1073680" y="1284979"/>
                  </a:lnTo>
                  <a:lnTo>
                    <a:pt x="1018042" y="1288222"/>
                  </a:lnTo>
                  <a:lnTo>
                    <a:pt x="961544" y="1289317"/>
                  </a:lnTo>
                  <a:lnTo>
                    <a:pt x="905046" y="1288222"/>
                  </a:lnTo>
                  <a:lnTo>
                    <a:pt x="849408" y="1284979"/>
                  </a:lnTo>
                  <a:lnTo>
                    <a:pt x="794719" y="1279649"/>
                  </a:lnTo>
                  <a:lnTo>
                    <a:pt x="741071" y="1272291"/>
                  </a:lnTo>
                  <a:lnTo>
                    <a:pt x="688552" y="1262966"/>
                  </a:lnTo>
                  <a:lnTo>
                    <a:pt x="637255" y="1251734"/>
                  </a:lnTo>
                  <a:lnTo>
                    <a:pt x="587267" y="1238656"/>
                  </a:lnTo>
                  <a:lnTo>
                    <a:pt x="538681" y="1223793"/>
                  </a:lnTo>
                  <a:lnTo>
                    <a:pt x="491586" y="1207204"/>
                  </a:lnTo>
                  <a:lnTo>
                    <a:pt x="446071" y="1188951"/>
                  </a:lnTo>
                  <a:lnTo>
                    <a:pt x="402228" y="1169094"/>
                  </a:lnTo>
                  <a:lnTo>
                    <a:pt x="360147" y="1147692"/>
                  </a:lnTo>
                  <a:lnTo>
                    <a:pt x="319917" y="1124808"/>
                  </a:lnTo>
                  <a:lnTo>
                    <a:pt x="281629" y="1100501"/>
                  </a:lnTo>
                  <a:lnTo>
                    <a:pt x="245374" y="1074831"/>
                  </a:lnTo>
                  <a:lnTo>
                    <a:pt x="211240" y="1047859"/>
                  </a:lnTo>
                  <a:lnTo>
                    <a:pt x="179319" y="1019646"/>
                  </a:lnTo>
                  <a:lnTo>
                    <a:pt x="149700" y="990252"/>
                  </a:lnTo>
                  <a:lnTo>
                    <a:pt x="122475" y="959737"/>
                  </a:lnTo>
                  <a:lnTo>
                    <a:pt x="97732" y="928163"/>
                  </a:lnTo>
                  <a:lnTo>
                    <a:pt x="75562" y="895588"/>
                  </a:lnTo>
                  <a:lnTo>
                    <a:pt x="56056" y="862075"/>
                  </a:lnTo>
                  <a:lnTo>
                    <a:pt x="39304" y="827683"/>
                  </a:lnTo>
                  <a:lnTo>
                    <a:pt x="14420" y="756504"/>
                  </a:lnTo>
                  <a:lnTo>
                    <a:pt x="1632" y="682537"/>
                  </a:lnTo>
                  <a:lnTo>
                    <a:pt x="0" y="644658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6264" y="2225040"/>
              <a:ext cx="807720" cy="80772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839153" y="3106420"/>
            <a:ext cx="1043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28577" y="3082035"/>
            <a:ext cx="6470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Email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2467" y="2201164"/>
            <a:ext cx="101600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0975" marR="5080" indent="-168910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Postman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46019" y="2290980"/>
            <a:ext cx="838021" cy="670416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273425" y="2518478"/>
            <a:ext cx="11471910" cy="4657725"/>
            <a:chOff x="1273425" y="2518478"/>
            <a:chExt cx="11471910" cy="4657725"/>
          </a:xfrm>
        </p:grpSpPr>
        <p:sp>
          <p:nvSpPr>
            <p:cNvPr id="45" name="object 45"/>
            <p:cNvSpPr/>
            <p:nvPr/>
          </p:nvSpPr>
          <p:spPr>
            <a:xfrm>
              <a:off x="1273416" y="2518485"/>
              <a:ext cx="11471910" cy="2398395"/>
            </a:xfrm>
            <a:custGeom>
              <a:avLst/>
              <a:gdLst/>
              <a:ahLst/>
              <a:cxnLst/>
              <a:rect l="l" t="t" r="r" b="b"/>
              <a:pathLst>
                <a:path w="11471910" h="2398395">
                  <a:moveTo>
                    <a:pt x="92443" y="763943"/>
                  </a:moveTo>
                  <a:lnTo>
                    <a:pt x="85966" y="749947"/>
                  </a:lnTo>
                  <a:lnTo>
                    <a:pt x="56667" y="686612"/>
                  </a:lnTo>
                  <a:lnTo>
                    <a:pt x="16268" y="761631"/>
                  </a:lnTo>
                  <a:lnTo>
                    <a:pt x="49593" y="762635"/>
                  </a:lnTo>
                  <a:lnTo>
                    <a:pt x="0" y="2397493"/>
                  </a:lnTo>
                  <a:lnTo>
                    <a:pt x="9525" y="2397785"/>
                  </a:lnTo>
                  <a:lnTo>
                    <a:pt x="59118" y="762927"/>
                  </a:lnTo>
                  <a:lnTo>
                    <a:pt x="92443" y="763943"/>
                  </a:lnTo>
                  <a:close/>
                </a:path>
                <a:path w="11471910" h="2398395">
                  <a:moveTo>
                    <a:pt x="1802295" y="37680"/>
                  </a:moveTo>
                  <a:lnTo>
                    <a:pt x="1793341" y="33261"/>
                  </a:lnTo>
                  <a:lnTo>
                    <a:pt x="1725879" y="0"/>
                  </a:lnTo>
                  <a:lnTo>
                    <a:pt x="1726069" y="33337"/>
                  </a:lnTo>
                  <a:lnTo>
                    <a:pt x="1018184" y="37198"/>
                  </a:lnTo>
                  <a:lnTo>
                    <a:pt x="1018235" y="46723"/>
                  </a:lnTo>
                  <a:lnTo>
                    <a:pt x="1726120" y="42862"/>
                  </a:lnTo>
                  <a:lnTo>
                    <a:pt x="1726298" y="76200"/>
                  </a:lnTo>
                  <a:lnTo>
                    <a:pt x="1802295" y="37680"/>
                  </a:lnTo>
                  <a:close/>
                </a:path>
                <a:path w="11471910" h="2398395">
                  <a:moveTo>
                    <a:pt x="6297384" y="95008"/>
                  </a:moveTo>
                  <a:lnTo>
                    <a:pt x="6241440" y="95008"/>
                  </a:lnTo>
                  <a:lnTo>
                    <a:pt x="6228740" y="95008"/>
                  </a:lnTo>
                  <a:lnTo>
                    <a:pt x="6228169" y="128117"/>
                  </a:lnTo>
                  <a:lnTo>
                    <a:pt x="6297384" y="95008"/>
                  </a:lnTo>
                  <a:close/>
                </a:path>
                <a:path w="11471910" h="2398395">
                  <a:moveTo>
                    <a:pt x="6305016" y="91363"/>
                  </a:moveTo>
                  <a:lnTo>
                    <a:pt x="6229489" y="51930"/>
                  </a:lnTo>
                  <a:lnTo>
                    <a:pt x="6228905" y="85267"/>
                  </a:lnTo>
                  <a:lnTo>
                    <a:pt x="4077030" y="47701"/>
                  </a:lnTo>
                  <a:lnTo>
                    <a:pt x="4076865" y="57226"/>
                  </a:lnTo>
                  <a:lnTo>
                    <a:pt x="6228740" y="94792"/>
                  </a:lnTo>
                  <a:lnTo>
                    <a:pt x="6241440" y="94792"/>
                  </a:lnTo>
                  <a:lnTo>
                    <a:pt x="6297841" y="94792"/>
                  </a:lnTo>
                  <a:lnTo>
                    <a:pt x="6305016" y="91363"/>
                  </a:lnTo>
                  <a:close/>
                </a:path>
                <a:path w="11471910" h="2398395">
                  <a:moveTo>
                    <a:pt x="9975469" y="113728"/>
                  </a:moveTo>
                  <a:lnTo>
                    <a:pt x="9919830" y="113728"/>
                  </a:lnTo>
                  <a:lnTo>
                    <a:pt x="9907130" y="113728"/>
                  </a:lnTo>
                  <a:lnTo>
                    <a:pt x="9906635" y="146875"/>
                  </a:lnTo>
                  <a:lnTo>
                    <a:pt x="9975469" y="113728"/>
                  </a:lnTo>
                  <a:close/>
                </a:path>
                <a:path w="11471910" h="2398395">
                  <a:moveTo>
                    <a:pt x="9983394" y="109918"/>
                  </a:moveTo>
                  <a:lnTo>
                    <a:pt x="9907765" y="70688"/>
                  </a:lnTo>
                  <a:lnTo>
                    <a:pt x="9907270" y="104013"/>
                  </a:lnTo>
                  <a:lnTo>
                    <a:pt x="8743493" y="86601"/>
                  </a:lnTo>
                  <a:lnTo>
                    <a:pt x="8743340" y="96126"/>
                  </a:lnTo>
                  <a:lnTo>
                    <a:pt x="9907130" y="113538"/>
                  </a:lnTo>
                  <a:lnTo>
                    <a:pt x="9919830" y="113538"/>
                  </a:lnTo>
                  <a:lnTo>
                    <a:pt x="9975863" y="113538"/>
                  </a:lnTo>
                  <a:lnTo>
                    <a:pt x="9983394" y="109918"/>
                  </a:lnTo>
                  <a:close/>
                </a:path>
                <a:path w="11471910" h="2398395">
                  <a:moveTo>
                    <a:pt x="11465738" y="135483"/>
                  </a:moveTo>
                  <a:lnTo>
                    <a:pt x="11407851" y="135483"/>
                  </a:lnTo>
                  <a:lnTo>
                    <a:pt x="11395151" y="135483"/>
                  </a:lnTo>
                  <a:lnTo>
                    <a:pt x="11394046" y="168376"/>
                  </a:lnTo>
                  <a:lnTo>
                    <a:pt x="11465738" y="135483"/>
                  </a:lnTo>
                  <a:close/>
                </a:path>
                <a:path w="11471910" h="2398395">
                  <a:moveTo>
                    <a:pt x="11471478" y="132854"/>
                  </a:moveTo>
                  <a:lnTo>
                    <a:pt x="11396599" y="92214"/>
                  </a:lnTo>
                  <a:lnTo>
                    <a:pt x="11395481" y="125539"/>
                  </a:lnTo>
                  <a:lnTo>
                    <a:pt x="10788015" y="105156"/>
                  </a:lnTo>
                  <a:lnTo>
                    <a:pt x="10787698" y="114681"/>
                  </a:lnTo>
                  <a:lnTo>
                    <a:pt x="11395164" y="135051"/>
                  </a:lnTo>
                  <a:lnTo>
                    <a:pt x="11407864" y="135051"/>
                  </a:lnTo>
                  <a:lnTo>
                    <a:pt x="11466665" y="135051"/>
                  </a:lnTo>
                  <a:lnTo>
                    <a:pt x="11471478" y="132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60624" y="6415411"/>
              <a:ext cx="1432560" cy="760730"/>
            </a:xfrm>
            <a:custGeom>
              <a:avLst/>
              <a:gdLst/>
              <a:ahLst/>
              <a:cxnLst/>
              <a:rect l="l" t="t" r="r" b="b"/>
              <a:pathLst>
                <a:path w="1432560" h="760729">
                  <a:moveTo>
                    <a:pt x="1432560" y="0"/>
                  </a:moveTo>
                  <a:lnTo>
                    <a:pt x="1396043" y="34346"/>
                  </a:lnTo>
                  <a:lnTo>
                    <a:pt x="1334766" y="54845"/>
                  </a:lnTo>
                  <a:lnTo>
                    <a:pt x="1294359" y="64176"/>
                  </a:lnTo>
                  <a:lnTo>
                    <a:pt x="1248021" y="72806"/>
                  </a:lnTo>
                  <a:lnTo>
                    <a:pt x="1196191" y="80669"/>
                  </a:lnTo>
                  <a:lnTo>
                    <a:pt x="1139305" y="87698"/>
                  </a:lnTo>
                  <a:lnTo>
                    <a:pt x="1077799" y="93829"/>
                  </a:lnTo>
                  <a:lnTo>
                    <a:pt x="1012112" y="98993"/>
                  </a:lnTo>
                  <a:lnTo>
                    <a:pt x="942679" y="103125"/>
                  </a:lnTo>
                  <a:lnTo>
                    <a:pt x="869938" y="106158"/>
                  </a:lnTo>
                  <a:lnTo>
                    <a:pt x="794326" y="108027"/>
                  </a:lnTo>
                  <a:lnTo>
                    <a:pt x="716279" y="108665"/>
                  </a:lnTo>
                  <a:lnTo>
                    <a:pt x="638233" y="108027"/>
                  </a:lnTo>
                  <a:lnTo>
                    <a:pt x="562620" y="106158"/>
                  </a:lnTo>
                  <a:lnTo>
                    <a:pt x="489879" y="103125"/>
                  </a:lnTo>
                  <a:lnTo>
                    <a:pt x="420447" y="98993"/>
                  </a:lnTo>
                  <a:lnTo>
                    <a:pt x="354759" y="93829"/>
                  </a:lnTo>
                  <a:lnTo>
                    <a:pt x="293254" y="87698"/>
                  </a:lnTo>
                  <a:lnTo>
                    <a:pt x="236367" y="80669"/>
                  </a:lnTo>
                  <a:lnTo>
                    <a:pt x="184537" y="72806"/>
                  </a:lnTo>
                  <a:lnTo>
                    <a:pt x="138200" y="64176"/>
                  </a:lnTo>
                  <a:lnTo>
                    <a:pt x="97793" y="54845"/>
                  </a:lnTo>
                  <a:lnTo>
                    <a:pt x="36516" y="34346"/>
                  </a:lnTo>
                  <a:lnTo>
                    <a:pt x="4203" y="11840"/>
                  </a:lnTo>
                  <a:lnTo>
                    <a:pt x="0" y="0"/>
                  </a:lnTo>
                  <a:lnTo>
                    <a:pt x="0" y="651991"/>
                  </a:lnTo>
                  <a:lnTo>
                    <a:pt x="36516" y="686338"/>
                  </a:lnTo>
                  <a:lnTo>
                    <a:pt x="97793" y="706837"/>
                  </a:lnTo>
                  <a:lnTo>
                    <a:pt x="138200" y="716168"/>
                  </a:lnTo>
                  <a:lnTo>
                    <a:pt x="184537" y="724798"/>
                  </a:lnTo>
                  <a:lnTo>
                    <a:pt x="236367" y="732661"/>
                  </a:lnTo>
                  <a:lnTo>
                    <a:pt x="293254" y="739691"/>
                  </a:lnTo>
                  <a:lnTo>
                    <a:pt x="354759" y="745821"/>
                  </a:lnTo>
                  <a:lnTo>
                    <a:pt x="420447" y="750985"/>
                  </a:lnTo>
                  <a:lnTo>
                    <a:pt x="489879" y="755117"/>
                  </a:lnTo>
                  <a:lnTo>
                    <a:pt x="562620" y="758151"/>
                  </a:lnTo>
                  <a:lnTo>
                    <a:pt x="638233" y="760019"/>
                  </a:lnTo>
                  <a:lnTo>
                    <a:pt x="716279" y="760657"/>
                  </a:lnTo>
                  <a:lnTo>
                    <a:pt x="794326" y="760019"/>
                  </a:lnTo>
                  <a:lnTo>
                    <a:pt x="869938" y="758151"/>
                  </a:lnTo>
                  <a:lnTo>
                    <a:pt x="942679" y="755117"/>
                  </a:lnTo>
                  <a:lnTo>
                    <a:pt x="1012112" y="750985"/>
                  </a:lnTo>
                  <a:lnTo>
                    <a:pt x="1077799" y="745821"/>
                  </a:lnTo>
                  <a:lnTo>
                    <a:pt x="1139305" y="739691"/>
                  </a:lnTo>
                  <a:lnTo>
                    <a:pt x="1196191" y="732661"/>
                  </a:lnTo>
                  <a:lnTo>
                    <a:pt x="1248021" y="724798"/>
                  </a:lnTo>
                  <a:lnTo>
                    <a:pt x="1294359" y="716168"/>
                  </a:lnTo>
                  <a:lnTo>
                    <a:pt x="1334766" y="706837"/>
                  </a:lnTo>
                  <a:lnTo>
                    <a:pt x="1396043" y="686338"/>
                  </a:lnTo>
                  <a:lnTo>
                    <a:pt x="1428356" y="663832"/>
                  </a:lnTo>
                  <a:lnTo>
                    <a:pt x="1432560" y="651991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60624" y="6306745"/>
              <a:ext cx="1432560" cy="217804"/>
            </a:xfrm>
            <a:custGeom>
              <a:avLst/>
              <a:gdLst/>
              <a:ahLst/>
              <a:cxnLst/>
              <a:rect l="l" t="t" r="r" b="b"/>
              <a:pathLst>
                <a:path w="1432560" h="217804">
                  <a:moveTo>
                    <a:pt x="716279" y="0"/>
                  </a:moveTo>
                  <a:lnTo>
                    <a:pt x="638233" y="637"/>
                  </a:lnTo>
                  <a:lnTo>
                    <a:pt x="562620" y="2506"/>
                  </a:lnTo>
                  <a:lnTo>
                    <a:pt x="489879" y="5539"/>
                  </a:lnTo>
                  <a:lnTo>
                    <a:pt x="420447" y="9672"/>
                  </a:lnTo>
                  <a:lnTo>
                    <a:pt x="354759" y="14836"/>
                  </a:lnTo>
                  <a:lnTo>
                    <a:pt x="293254" y="20966"/>
                  </a:lnTo>
                  <a:lnTo>
                    <a:pt x="236367" y="27996"/>
                  </a:lnTo>
                  <a:lnTo>
                    <a:pt x="184537" y="35859"/>
                  </a:lnTo>
                  <a:lnTo>
                    <a:pt x="138200" y="44489"/>
                  </a:lnTo>
                  <a:lnTo>
                    <a:pt x="97793" y="53820"/>
                  </a:lnTo>
                  <a:lnTo>
                    <a:pt x="36516" y="74319"/>
                  </a:lnTo>
                  <a:lnTo>
                    <a:pt x="4203" y="96826"/>
                  </a:lnTo>
                  <a:lnTo>
                    <a:pt x="0" y="108666"/>
                  </a:lnTo>
                  <a:lnTo>
                    <a:pt x="4203" y="120506"/>
                  </a:lnTo>
                  <a:lnTo>
                    <a:pt x="36516" y="143012"/>
                  </a:lnTo>
                  <a:lnTo>
                    <a:pt x="97793" y="163511"/>
                  </a:lnTo>
                  <a:lnTo>
                    <a:pt x="138200" y="172842"/>
                  </a:lnTo>
                  <a:lnTo>
                    <a:pt x="184537" y="181472"/>
                  </a:lnTo>
                  <a:lnTo>
                    <a:pt x="236367" y="189335"/>
                  </a:lnTo>
                  <a:lnTo>
                    <a:pt x="293254" y="196365"/>
                  </a:lnTo>
                  <a:lnTo>
                    <a:pt x="354759" y="202495"/>
                  </a:lnTo>
                  <a:lnTo>
                    <a:pt x="420447" y="207659"/>
                  </a:lnTo>
                  <a:lnTo>
                    <a:pt x="489879" y="211791"/>
                  </a:lnTo>
                  <a:lnTo>
                    <a:pt x="562620" y="214824"/>
                  </a:lnTo>
                  <a:lnTo>
                    <a:pt x="638233" y="216693"/>
                  </a:lnTo>
                  <a:lnTo>
                    <a:pt x="716279" y="217331"/>
                  </a:lnTo>
                  <a:lnTo>
                    <a:pt x="794326" y="216693"/>
                  </a:lnTo>
                  <a:lnTo>
                    <a:pt x="869938" y="214824"/>
                  </a:lnTo>
                  <a:lnTo>
                    <a:pt x="942679" y="211791"/>
                  </a:lnTo>
                  <a:lnTo>
                    <a:pt x="1012112" y="207659"/>
                  </a:lnTo>
                  <a:lnTo>
                    <a:pt x="1077799" y="202495"/>
                  </a:lnTo>
                  <a:lnTo>
                    <a:pt x="1139305" y="196365"/>
                  </a:lnTo>
                  <a:lnTo>
                    <a:pt x="1196191" y="189335"/>
                  </a:lnTo>
                  <a:lnTo>
                    <a:pt x="1248021" y="181472"/>
                  </a:lnTo>
                  <a:lnTo>
                    <a:pt x="1294359" y="172842"/>
                  </a:lnTo>
                  <a:lnTo>
                    <a:pt x="1334766" y="163511"/>
                  </a:lnTo>
                  <a:lnTo>
                    <a:pt x="1396043" y="143012"/>
                  </a:lnTo>
                  <a:lnTo>
                    <a:pt x="1428356" y="120506"/>
                  </a:lnTo>
                  <a:lnTo>
                    <a:pt x="1432560" y="108666"/>
                  </a:lnTo>
                  <a:lnTo>
                    <a:pt x="1428356" y="96826"/>
                  </a:lnTo>
                  <a:lnTo>
                    <a:pt x="1396043" y="74319"/>
                  </a:lnTo>
                  <a:lnTo>
                    <a:pt x="1334766" y="53820"/>
                  </a:lnTo>
                  <a:lnTo>
                    <a:pt x="1294359" y="44489"/>
                  </a:lnTo>
                  <a:lnTo>
                    <a:pt x="1248021" y="35859"/>
                  </a:lnTo>
                  <a:lnTo>
                    <a:pt x="1196191" y="27996"/>
                  </a:lnTo>
                  <a:lnTo>
                    <a:pt x="1139305" y="20966"/>
                  </a:lnTo>
                  <a:lnTo>
                    <a:pt x="1077799" y="14836"/>
                  </a:lnTo>
                  <a:lnTo>
                    <a:pt x="1012112" y="9672"/>
                  </a:lnTo>
                  <a:lnTo>
                    <a:pt x="942679" y="5539"/>
                  </a:lnTo>
                  <a:lnTo>
                    <a:pt x="869938" y="2506"/>
                  </a:lnTo>
                  <a:lnTo>
                    <a:pt x="794326" y="637"/>
                  </a:lnTo>
                  <a:lnTo>
                    <a:pt x="716279" y="0"/>
                  </a:lnTo>
                  <a:close/>
                </a:path>
              </a:pathLst>
            </a:custGeom>
            <a:solidFill>
              <a:srgbClr val="8CA9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05823" y="5764276"/>
            <a:ext cx="1631950" cy="10223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57200" marR="5080" indent="-444500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API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Developer </a:t>
            </a:r>
            <a:r>
              <a:rPr sz="2200" spc="-25" dirty="0">
                <a:latin typeface="Calibri"/>
                <a:cs typeface="Calibri"/>
              </a:rPr>
              <a:t>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540"/>
              </a:lnSpc>
            </a:pPr>
            <a:r>
              <a:rPr sz="2200" dirty="0">
                <a:latin typeface="Calibri"/>
                <a:cs typeface="Calibri"/>
              </a:rPr>
              <a:t>API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5410" y="6602476"/>
            <a:ext cx="104266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21788" y="6331494"/>
            <a:ext cx="1524000" cy="786765"/>
            <a:chOff x="8021788" y="6331494"/>
            <a:chExt cx="1524000" cy="786765"/>
          </a:xfrm>
        </p:grpSpPr>
        <p:sp>
          <p:nvSpPr>
            <p:cNvPr id="51" name="object 51"/>
            <p:cNvSpPr/>
            <p:nvPr/>
          </p:nvSpPr>
          <p:spPr>
            <a:xfrm>
              <a:off x="8120067" y="6429773"/>
              <a:ext cx="1327785" cy="589915"/>
            </a:xfrm>
            <a:custGeom>
              <a:avLst/>
              <a:gdLst/>
              <a:ahLst/>
              <a:cxnLst/>
              <a:rect l="l" t="t" r="r" b="b"/>
              <a:pathLst>
                <a:path w="1327784" h="589915">
                  <a:moveTo>
                    <a:pt x="1327443" y="0"/>
                  </a:moveTo>
                  <a:lnTo>
                    <a:pt x="0" y="0"/>
                  </a:lnTo>
                  <a:lnTo>
                    <a:pt x="0" y="589671"/>
                  </a:lnTo>
                  <a:lnTo>
                    <a:pt x="1327443" y="589671"/>
                  </a:lnTo>
                  <a:lnTo>
                    <a:pt x="132744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21788" y="6331494"/>
              <a:ext cx="1524000" cy="98425"/>
            </a:xfrm>
            <a:custGeom>
              <a:avLst/>
              <a:gdLst/>
              <a:ahLst/>
              <a:cxnLst/>
              <a:rect l="l" t="t" r="r" b="b"/>
              <a:pathLst>
                <a:path w="1524000" h="98425">
                  <a:moveTo>
                    <a:pt x="1524000" y="0"/>
                  </a:moveTo>
                  <a:lnTo>
                    <a:pt x="0" y="0"/>
                  </a:lnTo>
                  <a:lnTo>
                    <a:pt x="98278" y="98278"/>
                  </a:lnTo>
                  <a:lnTo>
                    <a:pt x="1425722" y="98278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A86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21788" y="7019445"/>
              <a:ext cx="1524000" cy="98425"/>
            </a:xfrm>
            <a:custGeom>
              <a:avLst/>
              <a:gdLst/>
              <a:ahLst/>
              <a:cxnLst/>
              <a:rect l="l" t="t" r="r" b="b"/>
              <a:pathLst>
                <a:path w="1524000" h="98425">
                  <a:moveTo>
                    <a:pt x="1425722" y="0"/>
                  </a:moveTo>
                  <a:lnTo>
                    <a:pt x="98278" y="0"/>
                  </a:lnTo>
                  <a:lnTo>
                    <a:pt x="0" y="98278"/>
                  </a:lnTo>
                  <a:lnTo>
                    <a:pt x="1524000" y="98278"/>
                  </a:lnTo>
                  <a:lnTo>
                    <a:pt x="1425722" y="0"/>
                  </a:lnTo>
                  <a:close/>
                </a:path>
              </a:pathLst>
            </a:custGeom>
            <a:solidFill>
              <a:srgbClr val="763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21788" y="6331494"/>
              <a:ext cx="98425" cy="786765"/>
            </a:xfrm>
            <a:custGeom>
              <a:avLst/>
              <a:gdLst/>
              <a:ahLst/>
              <a:cxnLst/>
              <a:rect l="l" t="t" r="r" b="b"/>
              <a:pathLst>
                <a:path w="98425" h="786765">
                  <a:moveTo>
                    <a:pt x="0" y="0"/>
                  </a:moveTo>
                  <a:lnTo>
                    <a:pt x="0" y="786229"/>
                  </a:lnTo>
                  <a:lnTo>
                    <a:pt x="98278" y="687950"/>
                  </a:lnTo>
                  <a:lnTo>
                    <a:pt x="98278" y="98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4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47510" y="6331494"/>
              <a:ext cx="98425" cy="786765"/>
            </a:xfrm>
            <a:custGeom>
              <a:avLst/>
              <a:gdLst/>
              <a:ahLst/>
              <a:cxnLst/>
              <a:rect l="l" t="t" r="r" b="b"/>
              <a:pathLst>
                <a:path w="98425" h="786765">
                  <a:moveTo>
                    <a:pt x="98277" y="0"/>
                  </a:moveTo>
                  <a:lnTo>
                    <a:pt x="0" y="98278"/>
                  </a:lnTo>
                  <a:lnTo>
                    <a:pt x="0" y="687950"/>
                  </a:lnTo>
                  <a:lnTo>
                    <a:pt x="98277" y="786229"/>
                  </a:lnTo>
                  <a:lnTo>
                    <a:pt x="98277" y="0"/>
                  </a:lnTo>
                  <a:close/>
                </a:path>
              </a:pathLst>
            </a:custGeom>
            <a:solidFill>
              <a:srgbClr val="582E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407614" y="6364732"/>
            <a:ext cx="75374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ts val="2615"/>
              </a:lnSpc>
              <a:spcBef>
                <a:spcPts val="100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241253" y="5743371"/>
            <a:ext cx="4582795" cy="588645"/>
          </a:xfrm>
          <a:custGeom>
            <a:avLst/>
            <a:gdLst/>
            <a:ahLst/>
            <a:cxnLst/>
            <a:rect l="l" t="t" r="r" b="b"/>
            <a:pathLst>
              <a:path w="4582795" h="588645">
                <a:moveTo>
                  <a:pt x="76161" y="488442"/>
                </a:moveTo>
                <a:lnTo>
                  <a:pt x="42837" y="487375"/>
                </a:lnTo>
                <a:lnTo>
                  <a:pt x="58407" y="304"/>
                </a:lnTo>
                <a:lnTo>
                  <a:pt x="48895" y="0"/>
                </a:lnTo>
                <a:lnTo>
                  <a:pt x="33324" y="487070"/>
                </a:lnTo>
                <a:lnTo>
                  <a:pt x="0" y="486003"/>
                </a:lnTo>
                <a:lnTo>
                  <a:pt x="35648" y="563384"/>
                </a:lnTo>
                <a:lnTo>
                  <a:pt x="69875" y="500062"/>
                </a:lnTo>
                <a:lnTo>
                  <a:pt x="76161" y="488442"/>
                </a:lnTo>
                <a:close/>
              </a:path>
              <a:path w="4582795" h="588645">
                <a:moveTo>
                  <a:pt x="4582414" y="512851"/>
                </a:moveTo>
                <a:lnTo>
                  <a:pt x="4549089" y="512064"/>
                </a:lnTo>
                <a:lnTo>
                  <a:pt x="4561141" y="266"/>
                </a:lnTo>
                <a:lnTo>
                  <a:pt x="4551616" y="38"/>
                </a:lnTo>
                <a:lnTo>
                  <a:pt x="4539564" y="511835"/>
                </a:lnTo>
                <a:lnTo>
                  <a:pt x="4506239" y="511048"/>
                </a:lnTo>
                <a:lnTo>
                  <a:pt x="4542523" y="588124"/>
                </a:lnTo>
                <a:lnTo>
                  <a:pt x="4576102" y="524764"/>
                </a:lnTo>
                <a:lnTo>
                  <a:pt x="4582414" y="512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805928"/>
            <a:ext cx="2025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7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7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4000" y="726246"/>
            <a:ext cx="13278485" cy="6821170"/>
          </a:xfrm>
          <a:custGeom>
            <a:avLst/>
            <a:gdLst/>
            <a:ahLst/>
            <a:cxnLst/>
            <a:rect l="l" t="t" r="r" b="b"/>
            <a:pathLst>
              <a:path w="13278485" h="6821170">
                <a:moveTo>
                  <a:pt x="0" y="0"/>
                </a:moveTo>
                <a:lnTo>
                  <a:pt x="13278447" y="0"/>
                </a:lnTo>
                <a:lnTo>
                  <a:pt x="13278447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8500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1560" y="731519"/>
            <a:ext cx="11787505" cy="6697980"/>
            <a:chOff x="1051560" y="731519"/>
            <a:chExt cx="11787505" cy="6697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0" y="731519"/>
              <a:ext cx="335279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7713" y="1520582"/>
              <a:ext cx="11304905" cy="5902325"/>
            </a:xfrm>
            <a:custGeom>
              <a:avLst/>
              <a:gdLst/>
              <a:ahLst/>
              <a:cxnLst/>
              <a:rect l="l" t="t" r="r" b="b"/>
              <a:pathLst>
                <a:path w="11304905" h="5902325">
                  <a:moveTo>
                    <a:pt x="0" y="0"/>
                  </a:moveTo>
                  <a:lnTo>
                    <a:pt x="11304637" y="0"/>
                  </a:lnTo>
                  <a:lnTo>
                    <a:pt x="11304637" y="5902014"/>
                  </a:lnTo>
                  <a:lnTo>
                    <a:pt x="0" y="5902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7221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0952" y="1517903"/>
            <a:ext cx="4882515" cy="2367280"/>
            <a:chOff x="1520952" y="1517903"/>
            <a:chExt cx="4882515" cy="236728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2" y="1517903"/>
              <a:ext cx="332232" cy="332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30134" y="2244062"/>
              <a:ext cx="4273550" cy="1641475"/>
            </a:xfrm>
            <a:custGeom>
              <a:avLst/>
              <a:gdLst/>
              <a:ahLst/>
              <a:cxnLst/>
              <a:rect l="l" t="t" r="r" b="b"/>
              <a:pathLst>
                <a:path w="4273550" h="1641475">
                  <a:moveTo>
                    <a:pt x="4273273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4273273" y="1641006"/>
                  </a:lnTo>
                  <a:lnTo>
                    <a:pt x="4273273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55762" y="2264155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6488" y="1844432"/>
            <a:ext cx="4657090" cy="5437505"/>
            <a:chOff x="1966488" y="1844432"/>
            <a:chExt cx="4657090" cy="54375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359" y="2243327"/>
              <a:ext cx="277368" cy="2773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2838" y="1850782"/>
              <a:ext cx="4644390" cy="5424805"/>
            </a:xfrm>
            <a:custGeom>
              <a:avLst/>
              <a:gdLst/>
              <a:ahLst/>
              <a:cxnLst/>
              <a:rect l="l" t="t" r="r" b="b"/>
              <a:pathLst>
                <a:path w="4644390" h="5424805">
                  <a:moveTo>
                    <a:pt x="0" y="0"/>
                  </a:moveTo>
                  <a:lnTo>
                    <a:pt x="4644065" y="0"/>
                  </a:lnTo>
                  <a:lnTo>
                    <a:pt x="4644065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19839" y="19166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30134" y="4053578"/>
            <a:ext cx="4267835" cy="3105785"/>
          </a:xfrm>
          <a:custGeom>
            <a:avLst/>
            <a:gdLst/>
            <a:ahLst/>
            <a:cxnLst/>
            <a:rect l="l" t="t" r="r" b="b"/>
            <a:pathLst>
              <a:path w="4267835" h="3105784">
                <a:moveTo>
                  <a:pt x="4267343" y="0"/>
                </a:moveTo>
                <a:lnTo>
                  <a:pt x="0" y="0"/>
                </a:lnTo>
                <a:lnTo>
                  <a:pt x="0" y="3105756"/>
                </a:lnTo>
                <a:lnTo>
                  <a:pt x="4267343" y="3105756"/>
                </a:lnTo>
                <a:lnTo>
                  <a:pt x="4267343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55762" y="4074667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15311" y="758951"/>
            <a:ext cx="6635750" cy="3569335"/>
            <a:chOff x="2115311" y="758951"/>
            <a:chExt cx="6635750" cy="356933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5311" y="4050792"/>
              <a:ext cx="277368" cy="2773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5864" y="758951"/>
              <a:ext cx="694944" cy="69494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787498" y="1234947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41516" y="156514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085063" y="774191"/>
            <a:ext cx="713232" cy="71323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364879" y="229107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83223" y="0"/>
            <a:ext cx="917448" cy="82295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229370" y="800100"/>
            <a:ext cx="194056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ums.kubeoncloud.com services.kubeoncloud.com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7530" y="107187"/>
            <a:ext cx="5607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Microservices</a:t>
            </a:r>
            <a:r>
              <a:rPr sz="2800" spc="-60" dirty="0"/>
              <a:t> </a:t>
            </a:r>
            <a:r>
              <a:rPr sz="2800" dirty="0"/>
              <a:t>Deployment</a:t>
            </a:r>
            <a:r>
              <a:rPr sz="2800" spc="-60" dirty="0"/>
              <a:t> </a:t>
            </a:r>
            <a:r>
              <a:rPr sz="2800" dirty="0"/>
              <a:t>on</a:t>
            </a:r>
            <a:r>
              <a:rPr sz="2800" spc="-65" dirty="0"/>
              <a:t> </a:t>
            </a:r>
            <a:r>
              <a:rPr sz="2800" dirty="0"/>
              <a:t>AWS</a:t>
            </a:r>
            <a:r>
              <a:rPr sz="2800" spc="-70" dirty="0"/>
              <a:t> </a:t>
            </a:r>
            <a:r>
              <a:rPr sz="2800" spc="-25" dirty="0"/>
              <a:t>EKS</a:t>
            </a:r>
            <a:endParaRPr sz="2800"/>
          </a:p>
        </p:txBody>
      </p:sp>
      <p:sp>
        <p:nvSpPr>
          <p:cNvPr id="32" name="object 32"/>
          <p:cNvSpPr/>
          <p:nvPr/>
        </p:nvSpPr>
        <p:spPr>
          <a:xfrm>
            <a:off x="8022429" y="2246392"/>
            <a:ext cx="4273550" cy="1641475"/>
          </a:xfrm>
          <a:custGeom>
            <a:avLst/>
            <a:gdLst/>
            <a:ahLst/>
            <a:cxnLst/>
            <a:rect l="l" t="t" r="r" b="b"/>
            <a:pathLst>
              <a:path w="4273550" h="1641475">
                <a:moveTo>
                  <a:pt x="4273271" y="0"/>
                </a:moveTo>
                <a:lnTo>
                  <a:pt x="0" y="0"/>
                </a:lnTo>
                <a:lnTo>
                  <a:pt x="0" y="1641005"/>
                </a:lnTo>
                <a:lnTo>
                  <a:pt x="4273271" y="1641005"/>
                </a:lnTo>
                <a:lnTo>
                  <a:pt x="4273271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996642" y="2267203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58783" y="1846762"/>
            <a:ext cx="4657090" cy="5437505"/>
            <a:chOff x="7858783" y="1846762"/>
            <a:chExt cx="4657090" cy="543750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81687" y="2243327"/>
              <a:ext cx="277368" cy="2773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865133" y="1853112"/>
              <a:ext cx="4644390" cy="5424805"/>
            </a:xfrm>
            <a:custGeom>
              <a:avLst/>
              <a:gdLst/>
              <a:ahLst/>
              <a:cxnLst/>
              <a:rect l="l" t="t" r="r" b="b"/>
              <a:pathLst>
                <a:path w="4644390" h="5424805">
                  <a:moveTo>
                    <a:pt x="0" y="0"/>
                  </a:moveTo>
                  <a:lnTo>
                    <a:pt x="4644065" y="0"/>
                  </a:lnTo>
                  <a:lnTo>
                    <a:pt x="4644065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312135" y="1919732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22429" y="4055907"/>
            <a:ext cx="4267835" cy="3105785"/>
          </a:xfrm>
          <a:custGeom>
            <a:avLst/>
            <a:gdLst/>
            <a:ahLst/>
            <a:cxnLst/>
            <a:rect l="l" t="t" r="r" b="b"/>
            <a:pathLst>
              <a:path w="4267834" h="3105784">
                <a:moveTo>
                  <a:pt x="4267343" y="0"/>
                </a:moveTo>
                <a:lnTo>
                  <a:pt x="0" y="0"/>
                </a:lnTo>
                <a:lnTo>
                  <a:pt x="0" y="3105757"/>
                </a:lnTo>
                <a:lnTo>
                  <a:pt x="4267343" y="3105757"/>
                </a:lnTo>
                <a:lnTo>
                  <a:pt x="4267343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877263" y="4077715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87783" y="4062984"/>
            <a:ext cx="277368" cy="27736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3080530" y="6789419"/>
            <a:ext cx="9493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Simple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Email </a:t>
            </a:r>
            <a:r>
              <a:rPr sz="1400" dirty="0">
                <a:latin typeface="Calibri"/>
                <a:cs typeface="Calibri"/>
              </a:rPr>
              <a:t>Service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(SES)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19176" y="6096000"/>
            <a:ext cx="713232" cy="713232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3096735" y="4066540"/>
            <a:ext cx="766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End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244042" y="5255260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Email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56621" y="6509004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19688" y="5727191"/>
            <a:ext cx="713231" cy="71323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393105" y="642366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81655" y="1978151"/>
            <a:ext cx="11412220" cy="4429125"/>
            <a:chOff x="2581655" y="1978151"/>
            <a:chExt cx="11412220" cy="4429125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1655" y="5693663"/>
              <a:ext cx="713232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75920" y="3252215"/>
              <a:ext cx="917448" cy="9174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64312" y="1978151"/>
              <a:ext cx="713232" cy="71323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967703" y="2711196"/>
            <a:ext cx="11480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8285" marR="5080" indent="-23622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Certificate 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083446" y="4166443"/>
            <a:ext cx="9846310" cy="2921000"/>
            <a:chOff x="4083446" y="4166443"/>
            <a:chExt cx="9846310" cy="2921000"/>
          </a:xfrm>
        </p:grpSpPr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19176" y="4529328"/>
              <a:ext cx="710184" cy="7071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9796" y="4172793"/>
              <a:ext cx="2216830" cy="290775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089796" y="4172793"/>
              <a:ext cx="2217420" cy="2908300"/>
            </a:xfrm>
            <a:custGeom>
              <a:avLst/>
              <a:gdLst/>
              <a:ahLst/>
              <a:cxnLst/>
              <a:rect l="l" t="t" r="r" b="b"/>
              <a:pathLst>
                <a:path w="2217420" h="2908300">
                  <a:moveTo>
                    <a:pt x="0" y="0"/>
                  </a:moveTo>
                  <a:lnTo>
                    <a:pt x="2216830" y="0"/>
                  </a:lnTo>
                  <a:lnTo>
                    <a:pt x="2216830" y="2907757"/>
                  </a:lnTo>
                  <a:lnTo>
                    <a:pt x="0" y="29077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534296" y="4239259"/>
            <a:ext cx="1116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3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D86613"/>
                </a:solidFill>
                <a:latin typeface="Calibri"/>
                <a:cs typeface="Calibri"/>
              </a:rPr>
              <a:t>Node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38815" y="4259252"/>
            <a:ext cx="12382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-</a:t>
            </a:r>
            <a:r>
              <a:rPr sz="1200" spc="-6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94662" y="326593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535935" y="2481072"/>
            <a:ext cx="7758430" cy="4606290"/>
            <a:chOff x="2535935" y="2481072"/>
            <a:chExt cx="7758430" cy="4606290"/>
          </a:xfrm>
        </p:grpSpPr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35935" y="2758440"/>
              <a:ext cx="472439" cy="4724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3344" y="2481072"/>
              <a:ext cx="472440" cy="4724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96511" y="4172711"/>
              <a:ext cx="335279" cy="3322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0886" y="4172793"/>
              <a:ext cx="2216829" cy="290775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070886" y="4172793"/>
              <a:ext cx="2217420" cy="2908300"/>
            </a:xfrm>
            <a:custGeom>
              <a:avLst/>
              <a:gdLst/>
              <a:ahLst/>
              <a:cxnLst/>
              <a:rect l="l" t="t" r="r" b="b"/>
              <a:pathLst>
                <a:path w="2217420" h="2908300">
                  <a:moveTo>
                    <a:pt x="0" y="0"/>
                  </a:moveTo>
                  <a:lnTo>
                    <a:pt x="2216830" y="0"/>
                  </a:lnTo>
                  <a:lnTo>
                    <a:pt x="2216830" y="2907757"/>
                  </a:lnTo>
                  <a:lnTo>
                    <a:pt x="0" y="29077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794787" y="4239259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763201" y="4175759"/>
            <a:ext cx="5523865" cy="2559050"/>
            <a:chOff x="4763201" y="4175759"/>
            <a:chExt cx="5523865" cy="2559050"/>
          </a:xfrm>
        </p:grpSpPr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51720" y="4175759"/>
              <a:ext cx="335279" cy="33223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648445" y="5649761"/>
              <a:ext cx="3129280" cy="234950"/>
            </a:xfrm>
            <a:custGeom>
              <a:avLst/>
              <a:gdLst/>
              <a:ahLst/>
              <a:cxnLst/>
              <a:rect l="l" t="t" r="r" b="b"/>
              <a:pathLst>
                <a:path w="3129279" h="234950">
                  <a:moveTo>
                    <a:pt x="3128878" y="0"/>
                  </a:moveTo>
                  <a:lnTo>
                    <a:pt x="0" y="0"/>
                  </a:lnTo>
                  <a:lnTo>
                    <a:pt x="0" y="234646"/>
                  </a:lnTo>
                  <a:lnTo>
                    <a:pt x="3128878" y="234646"/>
                  </a:lnTo>
                  <a:lnTo>
                    <a:pt x="312887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75901" y="5906391"/>
              <a:ext cx="4662805" cy="815340"/>
            </a:xfrm>
            <a:custGeom>
              <a:avLst/>
              <a:gdLst/>
              <a:ahLst/>
              <a:cxnLst/>
              <a:rect l="l" t="t" r="r" b="b"/>
              <a:pathLst>
                <a:path w="4662805" h="815340">
                  <a:moveTo>
                    <a:pt x="0" y="0"/>
                  </a:moveTo>
                  <a:lnTo>
                    <a:pt x="4662480" y="0"/>
                  </a:lnTo>
                  <a:lnTo>
                    <a:pt x="4662480" y="815341"/>
                  </a:lnTo>
                  <a:lnTo>
                    <a:pt x="0" y="8153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5932469" y="5621020"/>
            <a:ext cx="2560320" cy="59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Notification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1095"/>
              </a:spcBef>
            </a:pP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Notification</a:t>
            </a:r>
            <a:r>
              <a:rPr sz="1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Microservice</a:t>
            </a:r>
            <a:r>
              <a:rPr sz="1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941094" y="5985988"/>
            <a:ext cx="847725" cy="681355"/>
            <a:chOff x="4941094" y="5985988"/>
            <a:chExt cx="847725" cy="681355"/>
          </a:xfrm>
        </p:grpSpPr>
        <p:sp>
          <p:nvSpPr>
            <p:cNvPr id="73" name="object 73"/>
            <p:cNvSpPr/>
            <p:nvPr/>
          </p:nvSpPr>
          <p:spPr>
            <a:xfrm>
              <a:off x="4953794" y="59986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53794" y="599868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80114" y="6114463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88669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68610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26044" y="616134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35931" y="615188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080114" y="6114463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5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50612" y="6461252"/>
            <a:ext cx="466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48445" y="6766895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5"/>
                </a:lnTo>
                <a:lnTo>
                  <a:pt x="3128878" y="234645"/>
                </a:lnTo>
                <a:lnTo>
                  <a:pt x="312887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972635" y="6693625"/>
            <a:ext cx="4511675" cy="5632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981200">
              <a:lnSpc>
                <a:spcPct val="100000"/>
              </a:lnSpc>
              <a:spcBef>
                <a:spcPts val="434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  <a:p>
            <a:pPr marL="2110105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648445" y="4243533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6"/>
                </a:lnTo>
                <a:lnTo>
                  <a:pt x="3128878" y="234646"/>
                </a:lnTo>
                <a:lnTo>
                  <a:pt x="312887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186850" y="4212844"/>
            <a:ext cx="2051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775901" y="4500162"/>
            <a:ext cx="4662805" cy="815340"/>
          </a:xfrm>
          <a:custGeom>
            <a:avLst/>
            <a:gdLst/>
            <a:ahLst/>
            <a:cxnLst/>
            <a:rect l="l" t="t" r="r" b="b"/>
            <a:pathLst>
              <a:path w="4662805" h="815339">
                <a:moveTo>
                  <a:pt x="0" y="0"/>
                </a:moveTo>
                <a:lnTo>
                  <a:pt x="4662480" y="0"/>
                </a:lnTo>
                <a:lnTo>
                  <a:pt x="4662480" y="815341"/>
                </a:lnTo>
                <a:lnTo>
                  <a:pt x="0" y="81534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938544" y="4580635"/>
            <a:ext cx="2304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Usermgmt</a:t>
            </a:r>
            <a:r>
              <a:rPr sz="12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Microservice</a:t>
            </a:r>
            <a:r>
              <a:rPr sz="1200" spc="-1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030A0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517718" y="4574162"/>
            <a:ext cx="822325" cy="655955"/>
            <a:chOff x="8517718" y="4574162"/>
            <a:chExt cx="822325" cy="655955"/>
          </a:xfrm>
        </p:grpSpPr>
        <p:sp>
          <p:nvSpPr>
            <p:cNvPr id="89" name="object 89"/>
            <p:cNvSpPr/>
            <p:nvPr/>
          </p:nvSpPr>
          <p:spPr>
            <a:xfrm>
              <a:off x="8517718" y="4574162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644039" y="46899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48" y="352839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752595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32534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89969" y="47368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799855" y="4727361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8644039" y="468993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17718" y="4574162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5"/>
              </a:lnSpc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953794" y="4592461"/>
            <a:ext cx="822325" cy="655955"/>
            <a:chOff x="4953794" y="4592461"/>
            <a:chExt cx="822325" cy="655955"/>
          </a:xfrm>
        </p:grpSpPr>
        <p:sp>
          <p:nvSpPr>
            <p:cNvPr id="98" name="object 98"/>
            <p:cNvSpPr/>
            <p:nvPr/>
          </p:nvSpPr>
          <p:spPr>
            <a:xfrm>
              <a:off x="4953794" y="459246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80114" y="470823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88669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68610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26044" y="475511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235931" y="474565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5080114" y="470823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953794" y="4592461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5"/>
              </a:lnSpc>
            </a:pPr>
            <a:r>
              <a:rPr sz="1200" dirty="0">
                <a:latin typeface="Calibri"/>
                <a:cs typeface="Calibri"/>
              </a:rPr>
              <a:t>UMS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648445" y="5360667"/>
            <a:ext cx="3129280" cy="234950"/>
          </a:xfrm>
          <a:custGeom>
            <a:avLst/>
            <a:gdLst/>
            <a:ahLst/>
            <a:cxnLst/>
            <a:rect l="l" t="t" r="r" b="b"/>
            <a:pathLst>
              <a:path w="3129279" h="234950">
                <a:moveTo>
                  <a:pt x="3128878" y="0"/>
                </a:moveTo>
                <a:lnTo>
                  <a:pt x="0" y="0"/>
                </a:lnTo>
                <a:lnTo>
                  <a:pt x="0" y="234645"/>
                </a:lnTo>
                <a:lnTo>
                  <a:pt x="3128878" y="234645"/>
                </a:lnTo>
                <a:lnTo>
                  <a:pt x="3128878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885574" y="5331460"/>
            <a:ext cx="2654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953585" y="4094007"/>
            <a:ext cx="6569075" cy="3152140"/>
          </a:xfrm>
          <a:custGeom>
            <a:avLst/>
            <a:gdLst/>
            <a:ahLst/>
            <a:cxnLst/>
            <a:rect l="l" t="t" r="r" b="b"/>
            <a:pathLst>
              <a:path w="6569075" h="3152140">
                <a:moveTo>
                  <a:pt x="0" y="0"/>
                </a:moveTo>
                <a:lnTo>
                  <a:pt x="6568753" y="0"/>
                </a:lnTo>
                <a:lnTo>
                  <a:pt x="6568753" y="3151562"/>
                </a:lnTo>
                <a:lnTo>
                  <a:pt x="0" y="315156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1184074" y="3278123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724834" y="0"/>
            <a:ext cx="9175115" cy="6781165"/>
            <a:chOff x="2724834" y="0"/>
            <a:chExt cx="9175115" cy="6781165"/>
          </a:xfrm>
        </p:grpSpPr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6952" y="2770632"/>
              <a:ext cx="472440" cy="47243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3032" y="0"/>
              <a:ext cx="917448" cy="82295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82839" y="0"/>
              <a:ext cx="917448" cy="81076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724823" y="1069187"/>
              <a:ext cx="8975725" cy="4596130"/>
            </a:xfrm>
            <a:custGeom>
              <a:avLst/>
              <a:gdLst/>
              <a:ahLst/>
              <a:cxnLst/>
              <a:rect l="l" t="t" r="r" b="b"/>
              <a:pathLst>
                <a:path w="8975725" h="4596130">
                  <a:moveTo>
                    <a:pt x="1364970" y="4557484"/>
                  </a:moveTo>
                  <a:lnTo>
                    <a:pt x="1345920" y="4547959"/>
                  </a:lnTo>
                  <a:lnTo>
                    <a:pt x="1288770" y="4519384"/>
                  </a:lnTo>
                  <a:lnTo>
                    <a:pt x="1288770" y="4547959"/>
                  </a:lnTo>
                  <a:lnTo>
                    <a:pt x="57226" y="4547959"/>
                  </a:lnTo>
                  <a:lnTo>
                    <a:pt x="57226" y="2237206"/>
                  </a:lnTo>
                  <a:lnTo>
                    <a:pt x="85801" y="2237206"/>
                  </a:lnTo>
                  <a:lnTo>
                    <a:pt x="79451" y="2224506"/>
                  </a:lnTo>
                  <a:lnTo>
                    <a:pt x="47701" y="2161006"/>
                  </a:lnTo>
                  <a:lnTo>
                    <a:pt x="9601" y="2237206"/>
                  </a:lnTo>
                  <a:lnTo>
                    <a:pt x="38176" y="2237206"/>
                  </a:lnTo>
                  <a:lnTo>
                    <a:pt x="38176" y="4562754"/>
                  </a:lnTo>
                  <a:lnTo>
                    <a:pt x="42443" y="4567009"/>
                  </a:lnTo>
                  <a:lnTo>
                    <a:pt x="1288770" y="4567009"/>
                  </a:lnTo>
                  <a:lnTo>
                    <a:pt x="1288770" y="4595584"/>
                  </a:lnTo>
                  <a:lnTo>
                    <a:pt x="1345920" y="4567009"/>
                  </a:lnTo>
                  <a:lnTo>
                    <a:pt x="1364970" y="4557484"/>
                  </a:lnTo>
                  <a:close/>
                </a:path>
                <a:path w="8975725" h="4596130">
                  <a:moveTo>
                    <a:pt x="5331790" y="38100"/>
                  </a:moveTo>
                  <a:lnTo>
                    <a:pt x="5312740" y="28575"/>
                  </a:lnTo>
                  <a:lnTo>
                    <a:pt x="5255590" y="0"/>
                  </a:lnTo>
                  <a:lnTo>
                    <a:pt x="5255590" y="28575"/>
                  </a:lnTo>
                  <a:lnTo>
                    <a:pt x="32791" y="28575"/>
                  </a:lnTo>
                  <a:lnTo>
                    <a:pt x="28524" y="32842"/>
                  </a:lnTo>
                  <a:lnTo>
                    <a:pt x="27863" y="1597558"/>
                  </a:lnTo>
                  <a:lnTo>
                    <a:pt x="0" y="1596085"/>
                  </a:lnTo>
                  <a:lnTo>
                    <a:pt x="34023" y="1674190"/>
                  </a:lnTo>
                  <a:lnTo>
                    <a:pt x="70040" y="1610779"/>
                  </a:lnTo>
                  <a:lnTo>
                    <a:pt x="76098" y="1600111"/>
                  </a:lnTo>
                  <a:lnTo>
                    <a:pt x="46913" y="1598561"/>
                  </a:lnTo>
                  <a:lnTo>
                    <a:pt x="47574" y="47625"/>
                  </a:lnTo>
                  <a:lnTo>
                    <a:pt x="5255590" y="47625"/>
                  </a:lnTo>
                  <a:lnTo>
                    <a:pt x="5255590" y="76200"/>
                  </a:lnTo>
                  <a:lnTo>
                    <a:pt x="5312740" y="47625"/>
                  </a:lnTo>
                  <a:lnTo>
                    <a:pt x="5331790" y="38100"/>
                  </a:lnTo>
                  <a:close/>
                </a:path>
                <a:path w="8975725" h="4596130">
                  <a:moveTo>
                    <a:pt x="8975217" y="2248801"/>
                  </a:moveTo>
                  <a:lnTo>
                    <a:pt x="8968867" y="2236101"/>
                  </a:lnTo>
                  <a:lnTo>
                    <a:pt x="8937117" y="2172601"/>
                  </a:lnTo>
                  <a:lnTo>
                    <a:pt x="8899017" y="2248801"/>
                  </a:lnTo>
                  <a:lnTo>
                    <a:pt x="8927592" y="2248801"/>
                  </a:lnTo>
                  <a:lnTo>
                    <a:pt x="8927592" y="4547959"/>
                  </a:lnTo>
                  <a:lnTo>
                    <a:pt x="7639088" y="4547959"/>
                  </a:lnTo>
                  <a:lnTo>
                    <a:pt x="7639088" y="4519384"/>
                  </a:lnTo>
                  <a:lnTo>
                    <a:pt x="7562888" y="4557484"/>
                  </a:lnTo>
                  <a:lnTo>
                    <a:pt x="7639088" y="4595584"/>
                  </a:lnTo>
                  <a:lnTo>
                    <a:pt x="7639088" y="4567009"/>
                  </a:lnTo>
                  <a:lnTo>
                    <a:pt x="8942375" y="4567009"/>
                  </a:lnTo>
                  <a:lnTo>
                    <a:pt x="8946642" y="4562754"/>
                  </a:lnTo>
                  <a:lnTo>
                    <a:pt x="8946642" y="4557496"/>
                  </a:lnTo>
                  <a:lnTo>
                    <a:pt x="8946642" y="4547971"/>
                  </a:lnTo>
                  <a:lnTo>
                    <a:pt x="8946642" y="2248801"/>
                  </a:lnTo>
                  <a:lnTo>
                    <a:pt x="8975217" y="2248801"/>
                  </a:lnTo>
                  <a:close/>
                </a:path>
                <a:path w="8975725" h="4596130">
                  <a:moveTo>
                    <a:pt x="8975217" y="1626501"/>
                  </a:moveTo>
                  <a:lnTo>
                    <a:pt x="8946642" y="1626501"/>
                  </a:lnTo>
                  <a:lnTo>
                    <a:pt x="8946642" y="47625"/>
                  </a:lnTo>
                  <a:lnTo>
                    <a:pt x="8946642" y="38100"/>
                  </a:lnTo>
                  <a:lnTo>
                    <a:pt x="8946642" y="32842"/>
                  </a:lnTo>
                  <a:lnTo>
                    <a:pt x="8942375" y="28575"/>
                  </a:lnTo>
                  <a:lnTo>
                    <a:pt x="6099683" y="28575"/>
                  </a:lnTo>
                  <a:lnTo>
                    <a:pt x="6099683" y="0"/>
                  </a:lnTo>
                  <a:lnTo>
                    <a:pt x="6023483" y="38100"/>
                  </a:lnTo>
                  <a:lnTo>
                    <a:pt x="6099683" y="76200"/>
                  </a:lnTo>
                  <a:lnTo>
                    <a:pt x="6099683" y="47625"/>
                  </a:lnTo>
                  <a:lnTo>
                    <a:pt x="8927592" y="47625"/>
                  </a:lnTo>
                  <a:lnTo>
                    <a:pt x="8927592" y="1626501"/>
                  </a:lnTo>
                  <a:lnTo>
                    <a:pt x="8899017" y="1626501"/>
                  </a:lnTo>
                  <a:lnTo>
                    <a:pt x="8937117" y="1702701"/>
                  </a:lnTo>
                  <a:lnTo>
                    <a:pt x="8968867" y="1639214"/>
                  </a:lnTo>
                  <a:lnTo>
                    <a:pt x="8975217" y="1626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73866" y="6320456"/>
              <a:ext cx="1439545" cy="461009"/>
            </a:xfrm>
            <a:custGeom>
              <a:avLst/>
              <a:gdLst/>
              <a:ahLst/>
              <a:cxnLst/>
              <a:rect l="l" t="t" r="r" b="b"/>
              <a:pathLst>
                <a:path w="1439545" h="461009">
                  <a:moveTo>
                    <a:pt x="1364300" y="430186"/>
                  </a:moveTo>
                  <a:lnTo>
                    <a:pt x="1354998" y="460542"/>
                  </a:lnTo>
                  <a:lnTo>
                    <a:pt x="1439017" y="446439"/>
                  </a:lnTo>
                  <a:lnTo>
                    <a:pt x="1425858" y="433906"/>
                  </a:lnTo>
                  <a:lnTo>
                    <a:pt x="1376443" y="433906"/>
                  </a:lnTo>
                  <a:lnTo>
                    <a:pt x="1364300" y="430186"/>
                  </a:lnTo>
                  <a:close/>
                </a:path>
                <a:path w="1439545" h="461009">
                  <a:moveTo>
                    <a:pt x="1368021" y="418043"/>
                  </a:moveTo>
                  <a:lnTo>
                    <a:pt x="1364300" y="430186"/>
                  </a:lnTo>
                  <a:lnTo>
                    <a:pt x="1376443" y="433906"/>
                  </a:lnTo>
                  <a:lnTo>
                    <a:pt x="1380163" y="421764"/>
                  </a:lnTo>
                  <a:lnTo>
                    <a:pt x="1368021" y="418043"/>
                  </a:lnTo>
                  <a:close/>
                </a:path>
                <a:path w="1439545" h="461009">
                  <a:moveTo>
                    <a:pt x="1377323" y="387686"/>
                  </a:moveTo>
                  <a:lnTo>
                    <a:pt x="1368021" y="418043"/>
                  </a:lnTo>
                  <a:lnTo>
                    <a:pt x="1380163" y="421764"/>
                  </a:lnTo>
                  <a:lnTo>
                    <a:pt x="1376443" y="433906"/>
                  </a:lnTo>
                  <a:lnTo>
                    <a:pt x="1425858" y="433906"/>
                  </a:lnTo>
                  <a:lnTo>
                    <a:pt x="1377323" y="387686"/>
                  </a:lnTo>
                  <a:close/>
                </a:path>
                <a:path w="1439545" h="461009">
                  <a:moveTo>
                    <a:pt x="3721" y="0"/>
                  </a:moveTo>
                  <a:lnTo>
                    <a:pt x="0" y="12142"/>
                  </a:lnTo>
                  <a:lnTo>
                    <a:pt x="1364300" y="430186"/>
                  </a:lnTo>
                  <a:lnTo>
                    <a:pt x="1368021" y="418043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10846" y="600284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10846" y="6002841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37166" y="611861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37166" y="6118617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745722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25662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083097" y="616549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792983" y="615604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8871723" y="6177788"/>
            <a:ext cx="148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607663" y="6464300"/>
            <a:ext cx="466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NS </a:t>
            </a: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293995" y="2940399"/>
            <a:ext cx="9926955" cy="3950335"/>
            <a:chOff x="3293995" y="2940399"/>
            <a:chExt cx="9926955" cy="3950335"/>
          </a:xfrm>
        </p:grpSpPr>
        <p:sp>
          <p:nvSpPr>
            <p:cNvPr id="127" name="object 127"/>
            <p:cNvSpPr/>
            <p:nvPr/>
          </p:nvSpPr>
          <p:spPr>
            <a:xfrm>
              <a:off x="5775718" y="5884417"/>
              <a:ext cx="7445375" cy="1006475"/>
            </a:xfrm>
            <a:custGeom>
              <a:avLst/>
              <a:gdLst/>
              <a:ahLst/>
              <a:cxnLst/>
              <a:rect l="l" t="t" r="r" b="b"/>
              <a:pathLst>
                <a:path w="7445375" h="1006475">
                  <a:moveTo>
                    <a:pt x="2737142" y="452285"/>
                  </a:moveTo>
                  <a:lnTo>
                    <a:pt x="2735122" y="446265"/>
                  </a:lnTo>
                  <a:lnTo>
                    <a:pt x="2733103" y="440245"/>
                  </a:lnTo>
                  <a:lnTo>
                    <a:pt x="2727109" y="442264"/>
                  </a:lnTo>
                  <a:lnTo>
                    <a:pt x="2722422" y="439915"/>
                  </a:lnTo>
                  <a:lnTo>
                    <a:pt x="2658922" y="408165"/>
                  </a:lnTo>
                  <a:lnTo>
                    <a:pt x="2658922" y="439915"/>
                  </a:lnTo>
                  <a:lnTo>
                    <a:pt x="1443507" y="439915"/>
                  </a:lnTo>
                  <a:lnTo>
                    <a:pt x="1443507" y="435762"/>
                  </a:lnTo>
                  <a:lnTo>
                    <a:pt x="1443507" y="0"/>
                  </a:lnTo>
                  <a:lnTo>
                    <a:pt x="1430807" y="0"/>
                  </a:lnTo>
                  <a:lnTo>
                    <a:pt x="1430807" y="435762"/>
                  </a:lnTo>
                  <a:lnTo>
                    <a:pt x="76200" y="435762"/>
                  </a:lnTo>
                  <a:lnTo>
                    <a:pt x="76200" y="404012"/>
                  </a:lnTo>
                  <a:lnTo>
                    <a:pt x="0" y="442112"/>
                  </a:lnTo>
                  <a:lnTo>
                    <a:pt x="76200" y="480212"/>
                  </a:lnTo>
                  <a:lnTo>
                    <a:pt x="76200" y="448462"/>
                  </a:lnTo>
                  <a:lnTo>
                    <a:pt x="1430807" y="448462"/>
                  </a:lnTo>
                  <a:lnTo>
                    <a:pt x="1430807" y="449770"/>
                  </a:lnTo>
                  <a:lnTo>
                    <a:pt x="1433652" y="452615"/>
                  </a:lnTo>
                  <a:lnTo>
                    <a:pt x="2658922" y="452615"/>
                  </a:lnTo>
                  <a:lnTo>
                    <a:pt x="2658922" y="465175"/>
                  </a:lnTo>
                  <a:lnTo>
                    <a:pt x="1507363" y="852182"/>
                  </a:lnTo>
                  <a:lnTo>
                    <a:pt x="1497253" y="822096"/>
                  </a:lnTo>
                  <a:lnTo>
                    <a:pt x="1437157" y="882484"/>
                  </a:lnTo>
                  <a:lnTo>
                    <a:pt x="1521523" y="894321"/>
                  </a:lnTo>
                  <a:lnTo>
                    <a:pt x="1512773" y="868273"/>
                  </a:lnTo>
                  <a:lnTo>
                    <a:pt x="1511414" y="864222"/>
                  </a:lnTo>
                  <a:lnTo>
                    <a:pt x="2658922" y="478574"/>
                  </a:lnTo>
                  <a:lnTo>
                    <a:pt x="2658922" y="484365"/>
                  </a:lnTo>
                  <a:lnTo>
                    <a:pt x="2694254" y="466699"/>
                  </a:lnTo>
                  <a:lnTo>
                    <a:pt x="2737142" y="452285"/>
                  </a:lnTo>
                  <a:close/>
                </a:path>
                <a:path w="7445375" h="1006475">
                  <a:moveTo>
                    <a:pt x="7445083" y="568845"/>
                  </a:moveTo>
                  <a:lnTo>
                    <a:pt x="7432383" y="562495"/>
                  </a:lnTo>
                  <a:lnTo>
                    <a:pt x="7368883" y="530745"/>
                  </a:lnTo>
                  <a:lnTo>
                    <a:pt x="7368883" y="562495"/>
                  </a:lnTo>
                  <a:lnTo>
                    <a:pt x="7176478" y="562495"/>
                  </a:lnTo>
                  <a:lnTo>
                    <a:pt x="7173633" y="565340"/>
                  </a:lnTo>
                  <a:lnTo>
                    <a:pt x="7173633" y="993457"/>
                  </a:lnTo>
                  <a:lnTo>
                    <a:pt x="3001594" y="993457"/>
                  </a:lnTo>
                  <a:lnTo>
                    <a:pt x="3001594" y="1006157"/>
                  </a:lnTo>
                  <a:lnTo>
                    <a:pt x="7183488" y="1006157"/>
                  </a:lnTo>
                  <a:lnTo>
                    <a:pt x="7186333" y="1003312"/>
                  </a:lnTo>
                  <a:lnTo>
                    <a:pt x="7186333" y="999807"/>
                  </a:lnTo>
                  <a:lnTo>
                    <a:pt x="7186333" y="993457"/>
                  </a:lnTo>
                  <a:lnTo>
                    <a:pt x="7186333" y="575195"/>
                  </a:lnTo>
                  <a:lnTo>
                    <a:pt x="7368883" y="575195"/>
                  </a:lnTo>
                  <a:lnTo>
                    <a:pt x="7368883" y="606945"/>
                  </a:lnTo>
                  <a:lnTo>
                    <a:pt x="7432383" y="575195"/>
                  </a:lnTo>
                  <a:lnTo>
                    <a:pt x="7445083" y="56884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293986" y="2940405"/>
              <a:ext cx="7926705" cy="3181985"/>
            </a:xfrm>
            <a:custGeom>
              <a:avLst/>
              <a:gdLst/>
              <a:ahLst/>
              <a:cxnLst/>
              <a:rect l="l" t="t" r="r" b="b"/>
              <a:pathLst>
                <a:path w="7926705" h="3181985">
                  <a:moveTo>
                    <a:pt x="2354453" y="2528062"/>
                  </a:moveTo>
                  <a:lnTo>
                    <a:pt x="948664" y="2528062"/>
                  </a:lnTo>
                  <a:lnTo>
                    <a:pt x="944410" y="2532329"/>
                  </a:lnTo>
                  <a:lnTo>
                    <a:pt x="944410" y="3100413"/>
                  </a:lnTo>
                  <a:lnTo>
                    <a:pt x="76200" y="3100413"/>
                  </a:lnTo>
                  <a:lnTo>
                    <a:pt x="76200" y="3071838"/>
                  </a:lnTo>
                  <a:lnTo>
                    <a:pt x="0" y="3109938"/>
                  </a:lnTo>
                  <a:lnTo>
                    <a:pt x="76200" y="3148038"/>
                  </a:lnTo>
                  <a:lnTo>
                    <a:pt x="76200" y="3119463"/>
                  </a:lnTo>
                  <a:lnTo>
                    <a:pt x="959192" y="3119463"/>
                  </a:lnTo>
                  <a:lnTo>
                    <a:pt x="963460" y="3115195"/>
                  </a:lnTo>
                  <a:lnTo>
                    <a:pt x="963460" y="3109938"/>
                  </a:lnTo>
                  <a:lnTo>
                    <a:pt x="963460" y="3100413"/>
                  </a:lnTo>
                  <a:lnTo>
                    <a:pt x="963460" y="2547112"/>
                  </a:lnTo>
                  <a:lnTo>
                    <a:pt x="2354453" y="2547112"/>
                  </a:lnTo>
                  <a:lnTo>
                    <a:pt x="2354453" y="2537587"/>
                  </a:lnTo>
                  <a:lnTo>
                    <a:pt x="2354453" y="2528062"/>
                  </a:lnTo>
                  <a:close/>
                </a:path>
                <a:path w="7926705" h="3181985">
                  <a:moveTo>
                    <a:pt x="5483326" y="0"/>
                  </a:moveTo>
                  <a:lnTo>
                    <a:pt x="2354453" y="0"/>
                  </a:lnTo>
                  <a:lnTo>
                    <a:pt x="2354453" y="234645"/>
                  </a:lnTo>
                  <a:lnTo>
                    <a:pt x="5483326" y="234645"/>
                  </a:lnTo>
                  <a:lnTo>
                    <a:pt x="5483326" y="0"/>
                  </a:lnTo>
                  <a:close/>
                </a:path>
                <a:path w="7926705" h="3181985">
                  <a:moveTo>
                    <a:pt x="7926502" y="3143681"/>
                  </a:moveTo>
                  <a:lnTo>
                    <a:pt x="7907452" y="3134156"/>
                  </a:lnTo>
                  <a:lnTo>
                    <a:pt x="7850302" y="3105581"/>
                  </a:lnTo>
                  <a:lnTo>
                    <a:pt x="7850302" y="3134156"/>
                  </a:lnTo>
                  <a:lnTo>
                    <a:pt x="6871754" y="3134156"/>
                  </a:lnTo>
                  <a:lnTo>
                    <a:pt x="6871754" y="2547112"/>
                  </a:lnTo>
                  <a:lnTo>
                    <a:pt x="6871754" y="2537587"/>
                  </a:lnTo>
                  <a:lnTo>
                    <a:pt x="6871754" y="2532329"/>
                  </a:lnTo>
                  <a:lnTo>
                    <a:pt x="6867487" y="2528062"/>
                  </a:lnTo>
                  <a:lnTo>
                    <a:pt x="5483326" y="2528062"/>
                  </a:lnTo>
                  <a:lnTo>
                    <a:pt x="5483326" y="2547112"/>
                  </a:lnTo>
                  <a:lnTo>
                    <a:pt x="6852704" y="2547112"/>
                  </a:lnTo>
                  <a:lnTo>
                    <a:pt x="6852704" y="3148939"/>
                  </a:lnTo>
                  <a:lnTo>
                    <a:pt x="6856971" y="3153206"/>
                  </a:lnTo>
                  <a:lnTo>
                    <a:pt x="7850302" y="3153206"/>
                  </a:lnTo>
                  <a:lnTo>
                    <a:pt x="7850302" y="3181781"/>
                  </a:lnTo>
                  <a:lnTo>
                    <a:pt x="7907452" y="3153206"/>
                  </a:lnTo>
                  <a:lnTo>
                    <a:pt x="7926502" y="314368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6306803" y="2911347"/>
            <a:ext cx="18249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098705" y="2381222"/>
            <a:ext cx="6185535" cy="1316355"/>
          </a:xfrm>
          <a:custGeom>
            <a:avLst/>
            <a:gdLst/>
            <a:ahLst/>
            <a:cxnLst/>
            <a:rect l="l" t="t" r="r" b="b"/>
            <a:pathLst>
              <a:path w="6185534" h="1316354">
                <a:moveTo>
                  <a:pt x="0" y="0"/>
                </a:moveTo>
                <a:lnTo>
                  <a:pt x="6185488" y="0"/>
                </a:lnTo>
                <a:lnTo>
                  <a:pt x="6185488" y="1315811"/>
                </a:lnTo>
                <a:lnTo>
                  <a:pt x="0" y="1315811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174863" y="2423667"/>
            <a:ext cx="594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7433880" y="2578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345658" y="820408"/>
            <a:ext cx="8267065" cy="5277485"/>
            <a:chOff x="5345658" y="820408"/>
            <a:chExt cx="8267065" cy="5277485"/>
          </a:xfrm>
        </p:grpSpPr>
        <p:sp>
          <p:nvSpPr>
            <p:cNvPr id="134" name="object 134"/>
            <p:cNvSpPr/>
            <p:nvPr/>
          </p:nvSpPr>
          <p:spPr>
            <a:xfrm>
              <a:off x="5775718" y="820419"/>
              <a:ext cx="2742565" cy="4540250"/>
            </a:xfrm>
            <a:custGeom>
              <a:avLst/>
              <a:gdLst/>
              <a:ahLst/>
              <a:cxnLst/>
              <a:rect l="l" t="t" r="r" b="b"/>
              <a:pathLst>
                <a:path w="2742565" h="4540250">
                  <a:moveTo>
                    <a:pt x="1443037" y="1586280"/>
                  </a:moveTo>
                  <a:lnTo>
                    <a:pt x="1411287" y="1586064"/>
                  </a:lnTo>
                  <a:lnTo>
                    <a:pt x="1422069" y="76"/>
                  </a:lnTo>
                  <a:lnTo>
                    <a:pt x="1409369" y="0"/>
                  </a:lnTo>
                  <a:lnTo>
                    <a:pt x="1398587" y="1585976"/>
                  </a:lnTo>
                  <a:lnTo>
                    <a:pt x="1366837" y="1585760"/>
                  </a:lnTo>
                  <a:lnTo>
                    <a:pt x="1404416" y="1662226"/>
                  </a:lnTo>
                  <a:lnTo>
                    <a:pt x="1436687" y="1598764"/>
                  </a:lnTo>
                  <a:lnTo>
                    <a:pt x="1443037" y="1586280"/>
                  </a:lnTo>
                  <a:close/>
                </a:path>
                <a:path w="2742565" h="4540250">
                  <a:moveTo>
                    <a:pt x="1475257" y="3346920"/>
                  </a:moveTo>
                  <a:lnTo>
                    <a:pt x="1443507" y="3346920"/>
                  </a:lnTo>
                  <a:lnTo>
                    <a:pt x="1443507" y="2354630"/>
                  </a:lnTo>
                  <a:lnTo>
                    <a:pt x="1430807" y="2354630"/>
                  </a:lnTo>
                  <a:lnTo>
                    <a:pt x="1430807" y="3346920"/>
                  </a:lnTo>
                  <a:lnTo>
                    <a:pt x="1399057" y="3346920"/>
                  </a:lnTo>
                  <a:lnTo>
                    <a:pt x="1437157" y="3423120"/>
                  </a:lnTo>
                  <a:lnTo>
                    <a:pt x="1468907" y="3359620"/>
                  </a:lnTo>
                  <a:lnTo>
                    <a:pt x="1475257" y="3346920"/>
                  </a:lnTo>
                  <a:close/>
                </a:path>
                <a:path w="2742565" h="4540250">
                  <a:moveTo>
                    <a:pt x="2741993" y="4075239"/>
                  </a:moveTo>
                  <a:lnTo>
                    <a:pt x="2735542" y="4075239"/>
                  </a:lnTo>
                  <a:lnTo>
                    <a:pt x="2728201" y="4068013"/>
                  </a:lnTo>
                  <a:lnTo>
                    <a:pt x="2681287" y="4021810"/>
                  </a:lnTo>
                  <a:lnTo>
                    <a:pt x="2671483" y="4052011"/>
                  </a:lnTo>
                  <a:lnTo>
                    <a:pt x="2667558" y="4050741"/>
                  </a:lnTo>
                  <a:lnTo>
                    <a:pt x="2667558" y="4064089"/>
                  </a:lnTo>
                  <a:lnTo>
                    <a:pt x="2663926" y="4075239"/>
                  </a:lnTo>
                  <a:lnTo>
                    <a:pt x="1433652" y="4075239"/>
                  </a:lnTo>
                  <a:lnTo>
                    <a:pt x="1430807" y="4078084"/>
                  </a:lnTo>
                  <a:lnTo>
                    <a:pt x="1430807" y="4093540"/>
                  </a:lnTo>
                  <a:lnTo>
                    <a:pt x="77762" y="4093540"/>
                  </a:lnTo>
                  <a:lnTo>
                    <a:pt x="75844" y="4087279"/>
                  </a:lnTo>
                  <a:lnTo>
                    <a:pt x="74701" y="4083545"/>
                  </a:lnTo>
                  <a:lnTo>
                    <a:pt x="1437093" y="3664432"/>
                  </a:lnTo>
                  <a:lnTo>
                    <a:pt x="2667558" y="4064089"/>
                  </a:lnTo>
                  <a:lnTo>
                    <a:pt x="2667558" y="4050741"/>
                  </a:lnTo>
                  <a:lnTo>
                    <a:pt x="1439125" y="3651720"/>
                  </a:lnTo>
                  <a:lnTo>
                    <a:pt x="1437157" y="3657777"/>
                  </a:lnTo>
                  <a:lnTo>
                    <a:pt x="1435290" y="3651694"/>
                  </a:lnTo>
                  <a:lnTo>
                    <a:pt x="70967" y="4071404"/>
                  </a:lnTo>
                  <a:lnTo>
                    <a:pt x="61633" y="4041063"/>
                  </a:lnTo>
                  <a:lnTo>
                    <a:pt x="6642" y="4093540"/>
                  </a:lnTo>
                  <a:lnTo>
                    <a:pt x="0" y="4093540"/>
                  </a:lnTo>
                  <a:lnTo>
                    <a:pt x="0" y="4099890"/>
                  </a:lnTo>
                  <a:lnTo>
                    <a:pt x="0" y="4106240"/>
                  </a:lnTo>
                  <a:lnTo>
                    <a:pt x="38087" y="4106240"/>
                  </a:lnTo>
                  <a:lnTo>
                    <a:pt x="84035" y="4113898"/>
                  </a:lnTo>
                  <a:lnTo>
                    <a:pt x="81673" y="4106240"/>
                  </a:lnTo>
                  <a:lnTo>
                    <a:pt x="1430807" y="4106240"/>
                  </a:lnTo>
                  <a:lnTo>
                    <a:pt x="1430807" y="4464050"/>
                  </a:lnTo>
                  <a:lnTo>
                    <a:pt x="1399057" y="4464050"/>
                  </a:lnTo>
                  <a:lnTo>
                    <a:pt x="1437157" y="4540250"/>
                  </a:lnTo>
                  <a:lnTo>
                    <a:pt x="1468907" y="4476750"/>
                  </a:lnTo>
                  <a:lnTo>
                    <a:pt x="1475257" y="4464050"/>
                  </a:lnTo>
                  <a:lnTo>
                    <a:pt x="1443507" y="4464050"/>
                  </a:lnTo>
                  <a:lnTo>
                    <a:pt x="1443507" y="4106240"/>
                  </a:lnTo>
                  <a:lnTo>
                    <a:pt x="1443507" y="4099890"/>
                  </a:lnTo>
                  <a:lnTo>
                    <a:pt x="1443507" y="4096372"/>
                  </a:lnTo>
                  <a:lnTo>
                    <a:pt x="1443507" y="4087939"/>
                  </a:lnTo>
                  <a:lnTo>
                    <a:pt x="2659811" y="4087939"/>
                  </a:lnTo>
                  <a:lnTo>
                    <a:pt x="2657754" y="4094276"/>
                  </a:lnTo>
                  <a:lnTo>
                    <a:pt x="2699829" y="4087939"/>
                  </a:lnTo>
                  <a:lnTo>
                    <a:pt x="2741993" y="4087939"/>
                  </a:lnTo>
                  <a:lnTo>
                    <a:pt x="2741993" y="4081589"/>
                  </a:lnTo>
                  <a:lnTo>
                    <a:pt x="2741993" y="4075239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534631" y="4017276"/>
              <a:ext cx="78105" cy="2080895"/>
            </a:xfrm>
            <a:custGeom>
              <a:avLst/>
              <a:gdLst/>
              <a:ahLst/>
              <a:cxnLst/>
              <a:rect l="l" t="t" r="r" b="b"/>
              <a:pathLst>
                <a:path w="78105" h="2080895">
                  <a:moveTo>
                    <a:pt x="76200" y="76060"/>
                  </a:moveTo>
                  <a:lnTo>
                    <a:pt x="69837" y="63461"/>
                  </a:lnTo>
                  <a:lnTo>
                    <a:pt x="37820" y="0"/>
                  </a:lnTo>
                  <a:lnTo>
                    <a:pt x="0" y="76339"/>
                  </a:lnTo>
                  <a:lnTo>
                    <a:pt x="28562" y="76238"/>
                  </a:lnTo>
                  <a:lnTo>
                    <a:pt x="30149" y="512165"/>
                  </a:lnTo>
                  <a:lnTo>
                    <a:pt x="49199" y="512102"/>
                  </a:lnTo>
                  <a:lnTo>
                    <a:pt x="47612" y="76161"/>
                  </a:lnTo>
                  <a:lnTo>
                    <a:pt x="76200" y="76060"/>
                  </a:lnTo>
                  <a:close/>
                </a:path>
                <a:path w="78105" h="2080895">
                  <a:moveTo>
                    <a:pt x="77952" y="1294104"/>
                  </a:moveTo>
                  <a:lnTo>
                    <a:pt x="71589" y="1281480"/>
                  </a:lnTo>
                  <a:lnTo>
                    <a:pt x="39674" y="1218006"/>
                  </a:lnTo>
                  <a:lnTo>
                    <a:pt x="1752" y="1294295"/>
                  </a:lnTo>
                  <a:lnTo>
                    <a:pt x="30327" y="1294231"/>
                  </a:lnTo>
                  <a:lnTo>
                    <a:pt x="32245" y="2080412"/>
                  </a:lnTo>
                  <a:lnTo>
                    <a:pt x="51295" y="2080361"/>
                  </a:lnTo>
                  <a:lnTo>
                    <a:pt x="49377" y="1294180"/>
                  </a:lnTo>
                  <a:lnTo>
                    <a:pt x="77952" y="129410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345658" y="5292153"/>
              <a:ext cx="3576954" cy="513080"/>
            </a:xfrm>
            <a:custGeom>
              <a:avLst/>
              <a:gdLst/>
              <a:ahLst/>
              <a:cxnLst/>
              <a:rect l="l" t="t" r="r" b="b"/>
              <a:pathLst>
                <a:path w="3576954" h="513079">
                  <a:moveTo>
                    <a:pt x="302780" y="474941"/>
                  </a:moveTo>
                  <a:lnTo>
                    <a:pt x="290080" y="468591"/>
                  </a:lnTo>
                  <a:lnTo>
                    <a:pt x="226580" y="436841"/>
                  </a:lnTo>
                  <a:lnTo>
                    <a:pt x="226580" y="468591"/>
                  </a:lnTo>
                  <a:lnTo>
                    <a:pt x="12700" y="468591"/>
                  </a:lnTo>
                  <a:lnTo>
                    <a:pt x="12700" y="18300"/>
                  </a:lnTo>
                  <a:lnTo>
                    <a:pt x="0" y="18300"/>
                  </a:lnTo>
                  <a:lnTo>
                    <a:pt x="0" y="478447"/>
                  </a:lnTo>
                  <a:lnTo>
                    <a:pt x="2832" y="481291"/>
                  </a:lnTo>
                  <a:lnTo>
                    <a:pt x="226580" y="481291"/>
                  </a:lnTo>
                  <a:lnTo>
                    <a:pt x="226580" y="513041"/>
                  </a:lnTo>
                  <a:lnTo>
                    <a:pt x="290080" y="481291"/>
                  </a:lnTo>
                  <a:lnTo>
                    <a:pt x="302780" y="474941"/>
                  </a:lnTo>
                  <a:close/>
                </a:path>
                <a:path w="3576954" h="513079">
                  <a:moveTo>
                    <a:pt x="3576624" y="0"/>
                  </a:moveTo>
                  <a:lnTo>
                    <a:pt x="3563924" y="0"/>
                  </a:lnTo>
                  <a:lnTo>
                    <a:pt x="3563924" y="468591"/>
                  </a:lnTo>
                  <a:lnTo>
                    <a:pt x="3507854" y="468591"/>
                  </a:lnTo>
                  <a:lnTo>
                    <a:pt x="3507854" y="436841"/>
                  </a:lnTo>
                  <a:lnTo>
                    <a:pt x="3431654" y="474941"/>
                  </a:lnTo>
                  <a:lnTo>
                    <a:pt x="3507854" y="513041"/>
                  </a:lnTo>
                  <a:lnTo>
                    <a:pt x="3507854" y="481291"/>
                  </a:lnTo>
                  <a:lnTo>
                    <a:pt x="3573780" y="481291"/>
                  </a:lnTo>
                  <a:lnTo>
                    <a:pt x="3576624" y="478447"/>
                  </a:lnTo>
                  <a:lnTo>
                    <a:pt x="3576624" y="474941"/>
                  </a:lnTo>
                  <a:lnTo>
                    <a:pt x="3576624" y="468591"/>
                  </a:lnTo>
                  <a:lnTo>
                    <a:pt x="3576624" y="0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3417820" y="687323"/>
            <a:ext cx="3414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https://ums.kubeoncloud.com/usermgmt/user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3070" y="2241803"/>
            <a:ext cx="6761480" cy="3225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00"/>
              </a:spcBef>
            </a:pPr>
            <a:r>
              <a:rPr sz="5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5000" b="1" spc="-229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5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5000">
              <a:latin typeface="Calibri"/>
              <a:cs typeface="Calibri"/>
            </a:endParaRPr>
          </a:p>
          <a:p>
            <a:pPr marL="12700" marR="5080" algn="ctr">
              <a:lnSpc>
                <a:spcPts val="5400"/>
              </a:lnSpc>
              <a:spcBef>
                <a:spcPts val="1280"/>
              </a:spcBef>
              <a:tabLst>
                <a:tab pos="3788410" algn="l"/>
              </a:tabLst>
            </a:pP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Microservices</a:t>
            </a:r>
            <a:r>
              <a:rPr sz="5000" b="1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5000" b="1" spc="-20" dirty="0">
                <a:solidFill>
                  <a:srgbClr val="00B050"/>
                </a:solidFill>
                <a:latin typeface="Calibri"/>
                <a:cs typeface="Calibri"/>
              </a:rPr>
              <a:t>Distributed </a:t>
            </a:r>
            <a:r>
              <a:rPr sz="5000" b="1" spc="-10" dirty="0">
                <a:solidFill>
                  <a:srgbClr val="00B050"/>
                </a:solidFill>
                <a:latin typeface="Calibri"/>
                <a:cs typeface="Calibri"/>
              </a:rPr>
              <a:t>Tracing</a:t>
            </a:r>
            <a:endParaRPr sz="50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20"/>
              </a:spcBef>
            </a:pPr>
            <a:r>
              <a:rPr sz="5000" b="1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5000" b="1" spc="-229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5000" b="1" spc="-90" dirty="0">
                <a:solidFill>
                  <a:srgbClr val="0070C0"/>
                </a:solidFill>
                <a:latin typeface="Calibri"/>
                <a:cs typeface="Calibri"/>
              </a:rPr>
              <a:t>X-</a:t>
            </a:r>
            <a:r>
              <a:rPr sz="5000" b="1" spc="-25" dirty="0">
                <a:solidFill>
                  <a:srgbClr val="0070C0"/>
                </a:solidFill>
                <a:latin typeface="Calibri"/>
                <a:cs typeface="Calibri"/>
              </a:rPr>
              <a:t>Ray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b="0" dirty="0">
                <a:solidFill>
                  <a:srgbClr val="000000"/>
                </a:solidFill>
                <a:latin typeface="Calibri"/>
                <a:cs typeface="Calibri"/>
              </a:rPr>
              <a:t>Elastic</a:t>
            </a:r>
            <a:r>
              <a:rPr sz="21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b="0" spc="-20" dirty="0">
                <a:solidFill>
                  <a:srgbClr val="000000"/>
                </a:solidFill>
                <a:latin typeface="Calibri"/>
                <a:cs typeface="Calibri"/>
              </a:rPr>
              <a:t>Load </a:t>
            </a:r>
            <a:r>
              <a:rPr sz="2100" b="0" spc="-10" dirty="0">
                <a:solidFill>
                  <a:srgbClr val="000000"/>
                </a:solidFill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98535" y="5599176"/>
            <a:ext cx="1344168" cy="134112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092033" y="6959600"/>
            <a:ext cx="141097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60" marR="5080" indent="-302895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Simple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Email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04831" y="5599176"/>
            <a:ext cx="1341120" cy="134112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993948" y="7014464"/>
            <a:ext cx="6216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Calibri"/>
                <a:cs typeface="Calibri"/>
              </a:rPr>
              <a:t>X-</a:t>
            </a:r>
            <a:r>
              <a:rPr sz="2100" spc="-25" dirty="0">
                <a:latin typeface="Calibri"/>
                <a:cs typeface="Calibri"/>
              </a:rPr>
              <a:t>Ray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37867"/>
            <a:ext cx="12255500" cy="51523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86385" marR="585470" indent="-274320">
              <a:lnSpc>
                <a:spcPts val="3290"/>
              </a:lnSpc>
              <a:spcBef>
                <a:spcPts val="86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AWS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spc="-80" dirty="0">
                <a:latin typeface="Calibri"/>
                <a:cs typeface="Calibri"/>
              </a:rPr>
              <a:t>X-</a:t>
            </a:r>
            <a:r>
              <a:rPr sz="3400" dirty="0">
                <a:latin typeface="Calibri"/>
                <a:cs typeface="Calibri"/>
              </a:rPr>
              <a:t>Ray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helps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analyse</a:t>
            </a:r>
            <a:r>
              <a:rPr sz="3400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debug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distributed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applications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built </a:t>
            </a:r>
            <a:r>
              <a:rPr sz="3400" dirty="0">
                <a:latin typeface="Calibri"/>
                <a:cs typeface="Calibri"/>
              </a:rPr>
              <a:t>using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microservices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architecture.</a:t>
            </a:r>
            <a:endParaRPr sz="3400">
              <a:latin typeface="Calibri"/>
              <a:cs typeface="Calibri"/>
            </a:endParaRPr>
          </a:p>
          <a:p>
            <a:pPr marL="286385" marR="164465" indent="-274320">
              <a:lnSpc>
                <a:spcPct val="79400"/>
              </a:lnSpc>
              <a:spcBef>
                <a:spcPts val="129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With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80" dirty="0">
                <a:latin typeface="Calibri"/>
                <a:cs typeface="Calibri"/>
              </a:rPr>
              <a:t>X-</a:t>
            </a:r>
            <a:r>
              <a:rPr sz="3400" spc="-50" dirty="0">
                <a:latin typeface="Calibri"/>
                <a:cs typeface="Calibri"/>
              </a:rPr>
              <a:t>Ray,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understand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how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its </a:t>
            </a:r>
            <a:r>
              <a:rPr sz="3400" dirty="0">
                <a:latin typeface="Calibri"/>
                <a:cs typeface="Calibri"/>
              </a:rPr>
              <a:t>underlying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services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performing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identify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troubleshoot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the </a:t>
            </a:r>
            <a:r>
              <a:rPr sz="3400" dirty="0">
                <a:latin typeface="Calibri"/>
                <a:cs typeface="Calibri"/>
              </a:rPr>
              <a:t>root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cause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performance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issues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errors.</a:t>
            </a:r>
            <a:endParaRPr sz="3400">
              <a:latin typeface="Calibri"/>
              <a:cs typeface="Calibri"/>
            </a:endParaRPr>
          </a:p>
          <a:p>
            <a:pPr marL="286385" marR="1261110" indent="-274320" algn="just">
              <a:lnSpc>
                <a:spcPct val="79700"/>
              </a:lnSpc>
              <a:spcBef>
                <a:spcPts val="1260"/>
              </a:spcBef>
              <a:buFont typeface="Arial"/>
              <a:buChar char="•"/>
              <a:tabLst>
                <a:tab pos="384175" algn="l"/>
              </a:tabLst>
            </a:pPr>
            <a:r>
              <a:rPr dirty="0"/>
              <a:t>	</a:t>
            </a:r>
            <a:r>
              <a:rPr sz="3400" spc="-80" dirty="0">
                <a:latin typeface="Calibri"/>
                <a:cs typeface="Calibri"/>
              </a:rPr>
              <a:t>X-</a:t>
            </a:r>
            <a:r>
              <a:rPr sz="3400" dirty="0">
                <a:latin typeface="Calibri"/>
                <a:cs typeface="Calibri"/>
              </a:rPr>
              <a:t>Ray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provides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end-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to-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end</a:t>
            </a:r>
            <a:r>
              <a:rPr sz="34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view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requests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they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travel </a:t>
            </a:r>
            <a:r>
              <a:rPr sz="3400" dirty="0">
                <a:latin typeface="Calibri"/>
                <a:cs typeface="Calibri"/>
              </a:rPr>
              <a:t>through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shows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map</a:t>
            </a:r>
            <a:r>
              <a:rPr sz="34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application’s </a:t>
            </a:r>
            <a:r>
              <a:rPr sz="3400" dirty="0">
                <a:latin typeface="Calibri"/>
                <a:cs typeface="Calibri"/>
              </a:rPr>
              <a:t>underlying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components.</a:t>
            </a:r>
            <a:endParaRPr sz="3400">
              <a:latin typeface="Calibri"/>
              <a:cs typeface="Calibri"/>
            </a:endParaRPr>
          </a:p>
          <a:p>
            <a:pPr marL="286385" marR="5080" indent="-274320">
              <a:lnSpc>
                <a:spcPct val="79700"/>
              </a:lnSpc>
              <a:spcBef>
                <a:spcPts val="123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also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75" dirty="0">
                <a:latin typeface="Calibri"/>
                <a:cs typeface="Calibri"/>
              </a:rPr>
              <a:t>X-</a:t>
            </a:r>
            <a:r>
              <a:rPr sz="3400" dirty="0">
                <a:latin typeface="Calibri"/>
                <a:cs typeface="Calibri"/>
              </a:rPr>
              <a:t>Ray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analyse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development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in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production</a:t>
            </a:r>
            <a:r>
              <a:rPr sz="3400" dirty="0">
                <a:latin typeface="Calibri"/>
                <a:cs typeface="Calibri"/>
              </a:rPr>
              <a:t>,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from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B050"/>
                </a:solidFill>
                <a:latin typeface="Calibri"/>
                <a:cs typeface="Calibri"/>
              </a:rPr>
              <a:t>simple</a:t>
            </a:r>
            <a:r>
              <a:rPr sz="3400" spc="-6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three-</a:t>
            </a:r>
            <a:r>
              <a:rPr sz="3400" dirty="0">
                <a:latin typeface="Calibri"/>
                <a:cs typeface="Calibri"/>
              </a:rPr>
              <a:t>tier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C00000"/>
                </a:solidFill>
                <a:latin typeface="Calibri"/>
                <a:cs typeface="Calibri"/>
              </a:rPr>
              <a:t>complex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microservices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applications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consisting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thousands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3212" y="362712"/>
            <a:ext cx="64046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85" dirty="0"/>
              <a:t> </a:t>
            </a:r>
            <a:r>
              <a:rPr spc="-114" dirty="0"/>
              <a:t>X-</a:t>
            </a:r>
            <a:r>
              <a:rPr dirty="0"/>
              <a:t>Ray</a:t>
            </a:r>
            <a:r>
              <a:rPr spc="-170" dirty="0"/>
              <a:t> </a:t>
            </a: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95195"/>
            <a:ext cx="6769100" cy="31134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Review</a:t>
            </a:r>
            <a:r>
              <a:rPr sz="3400" spc="-1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request</a:t>
            </a:r>
            <a:r>
              <a:rPr sz="3400" spc="-12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behavior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Discover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issues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Improve</a:t>
            </a:r>
            <a:r>
              <a:rPr sz="3400" spc="-1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</a:t>
            </a:r>
            <a:r>
              <a:rPr sz="3400" spc="-114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performance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Ready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AWS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Designed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variety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applications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808095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25" dirty="0"/>
              <a:t> </a:t>
            </a:r>
            <a:r>
              <a:rPr spc="-114" dirty="0"/>
              <a:t>X-</a:t>
            </a:r>
            <a:r>
              <a:rPr dirty="0"/>
              <a:t>Ray</a:t>
            </a:r>
            <a:r>
              <a:rPr spc="-114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10" dirty="0"/>
              <a:t>Benefits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6930" y="362712"/>
            <a:ext cx="73564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5" dirty="0"/>
              <a:t> </a:t>
            </a:r>
            <a:r>
              <a:rPr spc="-114" dirty="0"/>
              <a:t>X-</a:t>
            </a:r>
            <a:r>
              <a:rPr dirty="0"/>
              <a:t>Ray</a:t>
            </a:r>
            <a:r>
              <a:rPr spc="-7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/>
              <a:t>How</a:t>
            </a:r>
            <a:r>
              <a:rPr spc="-80" dirty="0"/>
              <a:t> </a:t>
            </a:r>
            <a:r>
              <a:rPr dirty="0"/>
              <a:t>it</a:t>
            </a:r>
            <a:r>
              <a:rPr spc="-80" dirty="0"/>
              <a:t> </a:t>
            </a:r>
            <a:r>
              <a:rPr spc="-10" dirty="0"/>
              <a:t>works?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70" y="1736022"/>
            <a:ext cx="13857025" cy="5243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11393911" y="7813211"/>
            <a:ext cx="981075" cy="289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7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24151"/>
            <a:ext cx="11986895" cy="344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351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A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i="1" dirty="0">
                <a:solidFill>
                  <a:srgbClr val="0070C0"/>
                </a:solidFill>
                <a:latin typeface="Calibri"/>
                <a:cs typeface="Calibri"/>
              </a:rPr>
              <a:t>DaemonSet</a:t>
            </a:r>
            <a:r>
              <a:rPr sz="3100" i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ensures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all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(or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some)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Nodes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run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copy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Pod.</a:t>
            </a:r>
            <a:endParaRPr sz="3100">
              <a:latin typeface="Calibri"/>
              <a:cs typeface="Calibri"/>
            </a:endParaRPr>
          </a:p>
          <a:p>
            <a:pPr marL="835025" lvl="1" indent="-274320">
              <a:lnSpc>
                <a:spcPts val="2865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As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added</a:t>
            </a:r>
            <a:r>
              <a:rPr sz="27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cluster,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Pods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added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them.</a:t>
            </a:r>
            <a:endParaRPr sz="2700">
              <a:latin typeface="Calibri"/>
              <a:cs typeface="Calibri"/>
            </a:endParaRPr>
          </a:p>
          <a:p>
            <a:pPr marL="835025" lvl="1" indent="-274320">
              <a:lnSpc>
                <a:spcPts val="2845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As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nodes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removed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cluster,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those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Pods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garbage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collected.</a:t>
            </a:r>
            <a:endParaRPr sz="2700">
              <a:latin typeface="Calibri"/>
              <a:cs typeface="Calibri"/>
            </a:endParaRPr>
          </a:p>
          <a:p>
            <a:pPr marL="835025" lvl="1" indent="-274320">
              <a:lnSpc>
                <a:spcPts val="3010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Deleting</a:t>
            </a:r>
            <a:r>
              <a:rPr sz="27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DaemonSet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will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clean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up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Pods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it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created.</a:t>
            </a:r>
            <a:endParaRPr sz="2700">
              <a:latin typeface="Calibri"/>
              <a:cs typeface="Calibri"/>
            </a:endParaRPr>
          </a:p>
          <a:p>
            <a:pPr marL="287020" indent="-274320">
              <a:lnSpc>
                <a:spcPts val="3500"/>
              </a:lnSpc>
              <a:spcBef>
                <a:spcPts val="17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Some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typical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uses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DaemonSet</a:t>
            </a:r>
            <a:r>
              <a:rPr sz="3100" spc="-20" dirty="0">
                <a:latin typeface="Calibri"/>
                <a:cs typeface="Calibri"/>
              </a:rPr>
              <a:t> are:</a:t>
            </a:r>
            <a:endParaRPr sz="3100">
              <a:latin typeface="Calibri"/>
              <a:cs typeface="Calibri"/>
            </a:endParaRPr>
          </a:p>
          <a:p>
            <a:pPr marL="835025" lvl="1" indent="-274320">
              <a:lnSpc>
                <a:spcPts val="2850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running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logs</a:t>
            </a:r>
            <a:r>
              <a:rPr sz="27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collection</a:t>
            </a:r>
            <a:r>
              <a:rPr sz="27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daemon</a:t>
            </a:r>
            <a:r>
              <a:rPr sz="27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(Example: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fluentd</a:t>
            </a:r>
            <a:r>
              <a:rPr sz="2700" spc="-10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  <a:p>
            <a:pPr marL="835025" lvl="1" indent="-274320">
              <a:lnSpc>
                <a:spcPts val="2855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running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27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monitoring</a:t>
            </a:r>
            <a:r>
              <a:rPr sz="27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daemon</a:t>
            </a:r>
            <a:r>
              <a:rPr sz="27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every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(Example: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cloudwatchagent</a:t>
            </a:r>
            <a:r>
              <a:rPr sz="2700" spc="-10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  <a:p>
            <a:pPr marL="835025" marR="5080" lvl="1" indent="-274320">
              <a:lnSpc>
                <a:spcPct val="71100"/>
              </a:lnSpc>
              <a:spcBef>
                <a:spcPts val="720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running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trace</a:t>
            </a:r>
            <a:r>
              <a:rPr sz="27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collection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daemon</a:t>
            </a:r>
            <a:r>
              <a:rPr sz="27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every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(Example: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AWS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0070C0"/>
                </a:solidFill>
                <a:latin typeface="Calibri"/>
                <a:cs typeface="Calibri"/>
              </a:rPr>
              <a:t>X- </a:t>
            </a:r>
            <a:r>
              <a:rPr sz="2700" spc="-20" dirty="0">
                <a:solidFill>
                  <a:srgbClr val="0070C0"/>
                </a:solidFill>
                <a:latin typeface="Calibri"/>
                <a:cs typeface="Calibri"/>
              </a:rPr>
              <a:t>Ray</a:t>
            </a:r>
            <a:r>
              <a:rPr sz="2700" spc="-20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02867" y="5153151"/>
            <a:ext cx="116871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In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simple</a:t>
            </a:r>
            <a:r>
              <a:rPr sz="3100" spc="-3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case</a:t>
            </a:r>
            <a:r>
              <a:rPr sz="3100" dirty="0">
                <a:latin typeface="Calibri"/>
                <a:cs typeface="Calibri"/>
              </a:rPr>
              <a:t>,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one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DaemonSet,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covering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all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nodes,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would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used</a:t>
            </a:r>
            <a:r>
              <a:rPr sz="3100" spc="-25" dirty="0">
                <a:latin typeface="Calibri"/>
                <a:cs typeface="Calibri"/>
              </a:rPr>
              <a:t> for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188" y="5482335"/>
            <a:ext cx="35077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each</a:t>
            </a:r>
            <a:r>
              <a:rPr sz="3100" spc="-1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type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 </a:t>
            </a:r>
            <a:r>
              <a:rPr sz="3100" spc="-10" dirty="0">
                <a:latin typeface="Calibri"/>
                <a:cs typeface="Calibri"/>
              </a:rPr>
              <a:t>daemon.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2867" y="5966967"/>
            <a:ext cx="1210500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A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more</a:t>
            </a:r>
            <a:r>
              <a:rPr sz="31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complex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setup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might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multiple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DaemonSets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single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type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188" y="6296151"/>
            <a:ext cx="12078970" cy="839469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 marR="5080">
              <a:lnSpc>
                <a:spcPct val="72300"/>
              </a:lnSpc>
              <a:spcBef>
                <a:spcPts val="1130"/>
              </a:spcBef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daemon</a:t>
            </a:r>
            <a:r>
              <a:rPr sz="3100" dirty="0">
                <a:latin typeface="Calibri"/>
                <a:cs typeface="Calibri"/>
              </a:rPr>
              <a:t>,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but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different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flags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and/or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different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memory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cpu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requests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1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different</a:t>
            </a:r>
            <a:r>
              <a:rPr sz="3100" spc="-1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hardware</a:t>
            </a:r>
            <a:r>
              <a:rPr sz="3100" spc="-114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types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35128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95" dirty="0"/>
              <a:t> </a:t>
            </a:r>
            <a:r>
              <a:rPr dirty="0"/>
              <a:t>DaemonSets</a:t>
            </a:r>
            <a:r>
              <a:rPr spc="-80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3529" y="102003"/>
            <a:ext cx="11113770" cy="7524750"/>
            <a:chOff x="3283529" y="102003"/>
            <a:chExt cx="11113770" cy="7524750"/>
          </a:xfrm>
        </p:grpSpPr>
        <p:sp>
          <p:nvSpPr>
            <p:cNvPr id="3" name="object 3"/>
            <p:cNvSpPr/>
            <p:nvPr/>
          </p:nvSpPr>
          <p:spPr>
            <a:xfrm>
              <a:off x="3296229" y="930959"/>
              <a:ext cx="11065510" cy="6683375"/>
            </a:xfrm>
            <a:custGeom>
              <a:avLst/>
              <a:gdLst/>
              <a:ahLst/>
              <a:cxnLst/>
              <a:rect l="l" t="t" r="r" b="b"/>
              <a:pathLst>
                <a:path w="11065510" h="6683375">
                  <a:moveTo>
                    <a:pt x="0" y="0"/>
                  </a:moveTo>
                  <a:lnTo>
                    <a:pt x="11065398" y="0"/>
                  </a:lnTo>
                  <a:lnTo>
                    <a:pt x="11065398" y="6682849"/>
                  </a:lnTo>
                  <a:lnTo>
                    <a:pt x="0" y="66828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1301" y="1074754"/>
              <a:ext cx="4892040" cy="6144260"/>
            </a:xfrm>
            <a:custGeom>
              <a:avLst/>
              <a:gdLst/>
              <a:ahLst/>
              <a:cxnLst/>
              <a:rect l="l" t="t" r="r" b="b"/>
              <a:pathLst>
                <a:path w="4892040" h="6144259">
                  <a:moveTo>
                    <a:pt x="4891742" y="0"/>
                  </a:moveTo>
                  <a:lnTo>
                    <a:pt x="0" y="0"/>
                  </a:lnTo>
                  <a:lnTo>
                    <a:pt x="0" y="6144018"/>
                  </a:lnTo>
                  <a:lnTo>
                    <a:pt x="4891742" y="6144018"/>
                  </a:lnTo>
                  <a:lnTo>
                    <a:pt x="4891742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1301" y="1074754"/>
              <a:ext cx="4892040" cy="6144260"/>
            </a:xfrm>
            <a:custGeom>
              <a:avLst/>
              <a:gdLst/>
              <a:ahLst/>
              <a:cxnLst/>
              <a:rect l="l" t="t" r="r" b="b"/>
              <a:pathLst>
                <a:path w="4892040" h="6144259">
                  <a:moveTo>
                    <a:pt x="0" y="0"/>
                  </a:moveTo>
                  <a:lnTo>
                    <a:pt x="4891743" y="0"/>
                  </a:lnTo>
                  <a:lnTo>
                    <a:pt x="4891743" y="6144019"/>
                  </a:lnTo>
                  <a:lnTo>
                    <a:pt x="0" y="6144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9353" y="-73152"/>
            <a:ext cx="71494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DaemonSets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6153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4649" y="7202931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40501" y="1062053"/>
            <a:ext cx="4763135" cy="6169660"/>
            <a:chOff x="9240501" y="1062053"/>
            <a:chExt cx="4763135" cy="6169660"/>
          </a:xfrm>
        </p:grpSpPr>
        <p:sp>
          <p:nvSpPr>
            <p:cNvPr id="10" name="object 10"/>
            <p:cNvSpPr/>
            <p:nvPr/>
          </p:nvSpPr>
          <p:spPr>
            <a:xfrm>
              <a:off x="9253201" y="1074753"/>
              <a:ext cx="4737735" cy="6144260"/>
            </a:xfrm>
            <a:custGeom>
              <a:avLst/>
              <a:gdLst/>
              <a:ahLst/>
              <a:cxnLst/>
              <a:rect l="l" t="t" r="r" b="b"/>
              <a:pathLst>
                <a:path w="4737734" h="6144259">
                  <a:moveTo>
                    <a:pt x="4737258" y="0"/>
                  </a:moveTo>
                  <a:lnTo>
                    <a:pt x="0" y="0"/>
                  </a:lnTo>
                  <a:lnTo>
                    <a:pt x="0" y="6144018"/>
                  </a:lnTo>
                  <a:lnTo>
                    <a:pt x="4737258" y="6144018"/>
                  </a:lnTo>
                  <a:lnTo>
                    <a:pt x="4737258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53201" y="1074753"/>
              <a:ext cx="4737735" cy="6144260"/>
            </a:xfrm>
            <a:custGeom>
              <a:avLst/>
              <a:gdLst/>
              <a:ahLst/>
              <a:cxnLst/>
              <a:rect l="l" t="t" r="r" b="b"/>
              <a:pathLst>
                <a:path w="4737734" h="6144259">
                  <a:moveTo>
                    <a:pt x="0" y="0"/>
                  </a:moveTo>
                  <a:lnTo>
                    <a:pt x="4737265" y="0"/>
                  </a:lnTo>
                  <a:lnTo>
                    <a:pt x="4737265" y="6144019"/>
                  </a:lnTo>
                  <a:lnTo>
                    <a:pt x="0" y="6144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5822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0449" y="5242195"/>
            <a:ext cx="9466580" cy="1555115"/>
            <a:chOff x="4110449" y="5242195"/>
            <a:chExt cx="9466580" cy="1555115"/>
          </a:xfrm>
        </p:grpSpPr>
        <p:sp>
          <p:nvSpPr>
            <p:cNvPr id="14" name="object 14"/>
            <p:cNvSpPr/>
            <p:nvPr/>
          </p:nvSpPr>
          <p:spPr>
            <a:xfrm>
              <a:off x="4132674" y="5264420"/>
              <a:ext cx="9422130" cy="1510665"/>
            </a:xfrm>
            <a:custGeom>
              <a:avLst/>
              <a:gdLst/>
              <a:ahLst/>
              <a:cxnLst/>
              <a:rect l="l" t="t" r="r" b="b"/>
              <a:pathLst>
                <a:path w="9422130" h="1510665">
                  <a:moveTo>
                    <a:pt x="9421794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9421794" y="1510610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2674" y="5264420"/>
              <a:ext cx="9422130" cy="1510665"/>
            </a:xfrm>
            <a:custGeom>
              <a:avLst/>
              <a:gdLst/>
              <a:ahLst/>
              <a:cxnLst/>
              <a:rect l="l" t="t" r="r" b="b"/>
              <a:pathLst>
                <a:path w="9422130" h="1510665">
                  <a:moveTo>
                    <a:pt x="0" y="0"/>
                  </a:moveTo>
                  <a:lnTo>
                    <a:pt x="9421793" y="0"/>
                  </a:lnTo>
                  <a:lnTo>
                    <a:pt x="9421793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0" y="0"/>
                  </a:moveTo>
                  <a:lnTo>
                    <a:pt x="1365246" y="0"/>
                  </a:lnTo>
                  <a:lnTo>
                    <a:pt x="1365246" y="1259781"/>
                  </a:lnTo>
                  <a:lnTo>
                    <a:pt x="0" y="12597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55684" y="5436354"/>
            <a:ext cx="1365250" cy="125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XRay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388578" y="5508955"/>
            <a:ext cx="1070610" cy="891540"/>
            <a:chOff x="5388578" y="5508955"/>
            <a:chExt cx="1070610" cy="891540"/>
          </a:xfrm>
        </p:grpSpPr>
        <p:sp>
          <p:nvSpPr>
            <p:cNvPr id="20" name="object 20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17098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71427" y="565066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762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286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35933" y="5739587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420328" y="5540705"/>
            <a:ext cx="1007110" cy="828040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X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00118" y="5761228"/>
            <a:ext cx="1348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DaemonSet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40001" y="4431619"/>
            <a:ext cx="9447530" cy="2266315"/>
            <a:chOff x="4140001" y="4431619"/>
            <a:chExt cx="9447530" cy="2266315"/>
          </a:xfrm>
        </p:grpSpPr>
        <p:sp>
          <p:nvSpPr>
            <p:cNvPr id="30" name="object 30"/>
            <p:cNvSpPr/>
            <p:nvPr/>
          </p:nvSpPr>
          <p:spPr>
            <a:xfrm>
              <a:off x="4152701" y="4444319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20">
                  <a:moveTo>
                    <a:pt x="9421794" y="0"/>
                  </a:moveTo>
                  <a:lnTo>
                    <a:pt x="0" y="0"/>
                  </a:lnTo>
                  <a:lnTo>
                    <a:pt x="0" y="413931"/>
                  </a:lnTo>
                  <a:lnTo>
                    <a:pt x="9421794" y="413931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2701" y="4444319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20">
                  <a:moveTo>
                    <a:pt x="0" y="0"/>
                  </a:moveTo>
                  <a:lnTo>
                    <a:pt x="9421793" y="0"/>
                  </a:lnTo>
                  <a:lnTo>
                    <a:pt x="9421793" y="413932"/>
                  </a:lnTo>
                  <a:lnTo>
                    <a:pt x="0" y="4139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215304" y="5425343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4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4" y="1259781"/>
                  </a:lnTo>
                  <a:lnTo>
                    <a:pt x="1365244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15304" y="5425343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0" y="0"/>
                  </a:moveTo>
                  <a:lnTo>
                    <a:pt x="1365246" y="0"/>
                  </a:lnTo>
                  <a:lnTo>
                    <a:pt x="1365246" y="1259781"/>
                  </a:lnTo>
                  <a:lnTo>
                    <a:pt x="0" y="12597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518534" y="6362700"/>
            <a:ext cx="698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XRay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348199" y="5497944"/>
            <a:ext cx="1070610" cy="891540"/>
            <a:chOff x="11348199" y="5497944"/>
            <a:chExt cx="1070610" cy="891540"/>
          </a:xfrm>
        </p:grpSpPr>
        <p:sp>
          <p:nvSpPr>
            <p:cNvPr id="36" name="object 36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576719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731047" y="563965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0358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882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695553" y="572857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731047" y="5751795"/>
            <a:ext cx="2749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1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X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48917" y="1998560"/>
            <a:ext cx="9466580" cy="2183765"/>
            <a:chOff x="4148917" y="1998560"/>
            <a:chExt cx="9466580" cy="2183765"/>
          </a:xfrm>
        </p:grpSpPr>
        <p:sp>
          <p:nvSpPr>
            <p:cNvPr id="45" name="object 45"/>
            <p:cNvSpPr/>
            <p:nvPr/>
          </p:nvSpPr>
          <p:spPr>
            <a:xfrm>
              <a:off x="4171142" y="2020785"/>
              <a:ext cx="9422130" cy="2139315"/>
            </a:xfrm>
            <a:custGeom>
              <a:avLst/>
              <a:gdLst/>
              <a:ahLst/>
              <a:cxnLst/>
              <a:rect l="l" t="t" r="r" b="b"/>
              <a:pathLst>
                <a:path w="9422130" h="2139315">
                  <a:moveTo>
                    <a:pt x="9421794" y="0"/>
                  </a:moveTo>
                  <a:lnTo>
                    <a:pt x="0" y="0"/>
                  </a:lnTo>
                  <a:lnTo>
                    <a:pt x="0" y="2139176"/>
                  </a:lnTo>
                  <a:lnTo>
                    <a:pt x="9421794" y="2139176"/>
                  </a:lnTo>
                  <a:lnTo>
                    <a:pt x="942179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71142" y="2020785"/>
              <a:ext cx="9422130" cy="2139315"/>
            </a:xfrm>
            <a:custGeom>
              <a:avLst/>
              <a:gdLst/>
              <a:ahLst/>
              <a:cxnLst/>
              <a:rect l="l" t="t" r="r" b="b"/>
              <a:pathLst>
                <a:path w="9422130" h="2139315">
                  <a:moveTo>
                    <a:pt x="0" y="0"/>
                  </a:moveTo>
                  <a:lnTo>
                    <a:pt x="9421793" y="0"/>
                  </a:lnTo>
                  <a:lnTo>
                    <a:pt x="9421793" y="2139177"/>
                  </a:lnTo>
                  <a:lnTo>
                    <a:pt x="0" y="2139177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09723" y="2238996"/>
              <a:ext cx="8808085" cy="1572895"/>
            </a:xfrm>
            <a:custGeom>
              <a:avLst/>
              <a:gdLst/>
              <a:ahLst/>
              <a:cxnLst/>
              <a:rect l="l" t="t" r="r" b="b"/>
              <a:pathLst>
                <a:path w="8808085" h="1572895">
                  <a:moveTo>
                    <a:pt x="8807674" y="0"/>
                  </a:moveTo>
                  <a:lnTo>
                    <a:pt x="0" y="0"/>
                  </a:lnTo>
                  <a:lnTo>
                    <a:pt x="0" y="1572557"/>
                  </a:lnTo>
                  <a:lnTo>
                    <a:pt x="8807674" y="1572557"/>
                  </a:lnTo>
                  <a:lnTo>
                    <a:pt x="880767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09723" y="2238996"/>
              <a:ext cx="8808085" cy="1572895"/>
            </a:xfrm>
            <a:custGeom>
              <a:avLst/>
              <a:gdLst/>
              <a:ahLst/>
              <a:cxnLst/>
              <a:rect l="l" t="t" r="r" b="b"/>
              <a:pathLst>
                <a:path w="8808085" h="1572895">
                  <a:moveTo>
                    <a:pt x="0" y="0"/>
                  </a:moveTo>
                  <a:lnTo>
                    <a:pt x="8807669" y="0"/>
                  </a:lnTo>
                  <a:lnTo>
                    <a:pt x="8807669" y="1572557"/>
                  </a:lnTo>
                  <a:lnTo>
                    <a:pt x="0" y="157255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70839" y="2353296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70839" y="2353296"/>
            <a:ext cx="1322070" cy="1290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024496" y="2497556"/>
            <a:ext cx="1007110" cy="828040"/>
            <a:chOff x="5024496" y="2497556"/>
            <a:chExt cx="1007110" cy="828040"/>
          </a:xfrm>
        </p:grpSpPr>
        <p:sp>
          <p:nvSpPr>
            <p:cNvPr id="52" name="object 52"/>
            <p:cNvSpPr/>
            <p:nvPr/>
          </p:nvSpPr>
          <p:spPr>
            <a:xfrm>
              <a:off x="5024496" y="249755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21266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75595" y="26075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80395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32795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40101" y="269643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024496" y="249755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00118" y="2804667"/>
            <a:ext cx="1194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01122" y="3770884"/>
            <a:ext cx="252476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UMS</a:t>
            </a:r>
            <a:r>
              <a:rPr sz="2200" spc="-10" dirty="0">
                <a:latin typeface="Calibri"/>
                <a:cs typeface="Calibri"/>
              </a:rPr>
              <a:t> Deployment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XRay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655038" y="2347352"/>
            <a:ext cx="1347470" cy="1316355"/>
            <a:chOff x="6655038" y="2347352"/>
            <a:chExt cx="1347470" cy="1316355"/>
          </a:xfrm>
        </p:grpSpPr>
        <p:sp>
          <p:nvSpPr>
            <p:cNvPr id="62" name="object 62"/>
            <p:cNvSpPr/>
            <p:nvPr/>
          </p:nvSpPr>
          <p:spPr>
            <a:xfrm>
              <a:off x="6667738" y="2360052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667738" y="2360052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0" y="0"/>
                  </a:moveTo>
                  <a:lnTo>
                    <a:pt x="1321599" y="0"/>
                  </a:lnTo>
                  <a:lnTo>
                    <a:pt x="1321599" y="1290913"/>
                  </a:lnTo>
                  <a:lnTo>
                    <a:pt x="0" y="12909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680438" y="336346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821394" y="2504314"/>
            <a:ext cx="1007110" cy="828040"/>
            <a:chOff x="6821394" y="2504314"/>
            <a:chExt cx="1007110" cy="828040"/>
          </a:xfrm>
        </p:grpSpPr>
        <p:sp>
          <p:nvSpPr>
            <p:cNvPr id="66" name="object 66"/>
            <p:cNvSpPr/>
            <p:nvPr/>
          </p:nvSpPr>
          <p:spPr>
            <a:xfrm>
              <a:off x="6821394" y="250431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018164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172494" y="261427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77293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29693" y="261427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136999" y="270319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821394" y="250431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9835832" y="2353134"/>
            <a:ext cx="1347470" cy="1316355"/>
            <a:chOff x="9835832" y="2353134"/>
            <a:chExt cx="1347470" cy="1316355"/>
          </a:xfrm>
        </p:grpSpPr>
        <p:sp>
          <p:nvSpPr>
            <p:cNvPr id="74" name="object 74"/>
            <p:cNvSpPr/>
            <p:nvPr/>
          </p:nvSpPr>
          <p:spPr>
            <a:xfrm>
              <a:off x="9848532" y="2365834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1321598" y="0"/>
                  </a:moveTo>
                  <a:lnTo>
                    <a:pt x="0" y="0"/>
                  </a:lnTo>
                  <a:lnTo>
                    <a:pt x="0" y="1290913"/>
                  </a:lnTo>
                  <a:lnTo>
                    <a:pt x="1321598" y="1290913"/>
                  </a:lnTo>
                  <a:lnTo>
                    <a:pt x="132159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848532" y="2365834"/>
              <a:ext cx="1322070" cy="1290955"/>
            </a:xfrm>
            <a:custGeom>
              <a:avLst/>
              <a:gdLst/>
              <a:ahLst/>
              <a:cxnLst/>
              <a:rect l="l" t="t" r="r" b="b"/>
              <a:pathLst>
                <a:path w="1322070" h="1290954">
                  <a:moveTo>
                    <a:pt x="0" y="0"/>
                  </a:moveTo>
                  <a:lnTo>
                    <a:pt x="1321599" y="0"/>
                  </a:lnTo>
                  <a:lnTo>
                    <a:pt x="1321599" y="1290913"/>
                  </a:lnTo>
                  <a:lnTo>
                    <a:pt x="0" y="12909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9861232" y="3369564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002188" y="2510096"/>
            <a:ext cx="1007110" cy="828040"/>
            <a:chOff x="10002188" y="2510096"/>
            <a:chExt cx="1007110" cy="828040"/>
          </a:xfrm>
        </p:grpSpPr>
        <p:sp>
          <p:nvSpPr>
            <p:cNvPr id="78" name="object 78"/>
            <p:cNvSpPr/>
            <p:nvPr/>
          </p:nvSpPr>
          <p:spPr>
            <a:xfrm>
              <a:off x="10002188" y="251009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198958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353288" y="262005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658087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810487" y="262005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317793" y="270897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0002188" y="251009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1573338" y="2353296"/>
            <a:ext cx="1322070" cy="1290955"/>
          </a:xfrm>
          <a:custGeom>
            <a:avLst/>
            <a:gdLst/>
            <a:ahLst/>
            <a:cxnLst/>
            <a:rect l="l" t="t" r="r" b="b"/>
            <a:pathLst>
              <a:path w="1322070" h="1290954">
                <a:moveTo>
                  <a:pt x="1321593" y="0"/>
                </a:moveTo>
                <a:lnTo>
                  <a:pt x="0" y="0"/>
                </a:lnTo>
                <a:lnTo>
                  <a:pt x="0" y="1290913"/>
                </a:lnTo>
                <a:lnTo>
                  <a:pt x="1321593" y="1290913"/>
                </a:lnTo>
                <a:lnTo>
                  <a:pt x="132159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1573338" y="2353296"/>
            <a:ext cx="1322070" cy="1290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UMS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1726994" y="2497556"/>
            <a:ext cx="1007110" cy="828040"/>
            <a:chOff x="11726994" y="2497556"/>
            <a:chExt cx="1007110" cy="828040"/>
          </a:xfrm>
        </p:grpSpPr>
        <p:sp>
          <p:nvSpPr>
            <p:cNvPr id="88" name="object 88"/>
            <p:cNvSpPr/>
            <p:nvPr/>
          </p:nvSpPr>
          <p:spPr>
            <a:xfrm>
              <a:off x="11726994" y="249755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7003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7003" y="827590"/>
                  </a:lnTo>
                  <a:lnTo>
                    <a:pt x="1007003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923764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2078093" y="26075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382893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535293" y="26075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042599" y="269643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1726994" y="249755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U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179526" y="1210433"/>
            <a:ext cx="9447530" cy="439420"/>
            <a:chOff x="4179526" y="1210433"/>
            <a:chExt cx="9447530" cy="439420"/>
          </a:xfrm>
        </p:grpSpPr>
        <p:sp>
          <p:nvSpPr>
            <p:cNvPr id="96" name="object 96"/>
            <p:cNvSpPr/>
            <p:nvPr/>
          </p:nvSpPr>
          <p:spPr>
            <a:xfrm>
              <a:off x="4192226" y="1223133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19">
                  <a:moveTo>
                    <a:pt x="9421792" y="0"/>
                  </a:moveTo>
                  <a:lnTo>
                    <a:pt x="0" y="0"/>
                  </a:lnTo>
                  <a:lnTo>
                    <a:pt x="0" y="413932"/>
                  </a:lnTo>
                  <a:lnTo>
                    <a:pt x="9421792" y="413932"/>
                  </a:lnTo>
                  <a:lnTo>
                    <a:pt x="942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92226" y="1223133"/>
              <a:ext cx="9422130" cy="414020"/>
            </a:xfrm>
            <a:custGeom>
              <a:avLst/>
              <a:gdLst/>
              <a:ahLst/>
              <a:cxnLst/>
              <a:rect l="l" t="t" r="r" b="b"/>
              <a:pathLst>
                <a:path w="9422130" h="414019">
                  <a:moveTo>
                    <a:pt x="0" y="0"/>
                  </a:moveTo>
                  <a:lnTo>
                    <a:pt x="9421793" y="0"/>
                  </a:lnTo>
                  <a:lnTo>
                    <a:pt x="9421793" y="413932"/>
                  </a:lnTo>
                  <a:lnTo>
                    <a:pt x="0" y="4139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4192226" y="1223133"/>
            <a:ext cx="9422130" cy="414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  <a:tabLst>
                <a:tab pos="672465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LoadBalancer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1" y="3508247"/>
            <a:ext cx="716280" cy="716279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595832" y="3211067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531639" y="0"/>
            <a:ext cx="7891780" cy="2374900"/>
            <a:chOff x="5531639" y="0"/>
            <a:chExt cx="7891780" cy="2374900"/>
          </a:xfrm>
        </p:grpSpPr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3479" y="0"/>
              <a:ext cx="917448" cy="82295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181763" y="630199"/>
              <a:ext cx="142875" cy="293370"/>
            </a:xfrm>
            <a:custGeom>
              <a:avLst/>
              <a:gdLst/>
              <a:ahLst/>
              <a:cxnLst/>
              <a:rect l="l" t="t" r="r" b="b"/>
              <a:pathLst>
                <a:path w="142875" h="293369">
                  <a:moveTo>
                    <a:pt x="47625" y="150340"/>
                  </a:moveTo>
                  <a:lnTo>
                    <a:pt x="0" y="150341"/>
                  </a:lnTo>
                  <a:lnTo>
                    <a:pt x="71438" y="293215"/>
                  </a:lnTo>
                  <a:lnTo>
                    <a:pt x="130968" y="174152"/>
                  </a:lnTo>
                  <a:lnTo>
                    <a:pt x="47625" y="174152"/>
                  </a:lnTo>
                  <a:lnTo>
                    <a:pt x="47625" y="150340"/>
                  </a:lnTo>
                  <a:close/>
                </a:path>
                <a:path w="142875" h="293369">
                  <a:moveTo>
                    <a:pt x="95250" y="150340"/>
                  </a:moveTo>
                  <a:lnTo>
                    <a:pt x="47625" y="150340"/>
                  </a:lnTo>
                  <a:lnTo>
                    <a:pt x="47625" y="174152"/>
                  </a:lnTo>
                  <a:lnTo>
                    <a:pt x="95250" y="174152"/>
                  </a:lnTo>
                  <a:lnTo>
                    <a:pt x="95250" y="150340"/>
                  </a:lnTo>
                  <a:close/>
                </a:path>
                <a:path w="142875" h="293369">
                  <a:moveTo>
                    <a:pt x="142875" y="150340"/>
                  </a:moveTo>
                  <a:lnTo>
                    <a:pt x="95250" y="150340"/>
                  </a:lnTo>
                  <a:lnTo>
                    <a:pt x="95250" y="174152"/>
                  </a:lnTo>
                  <a:lnTo>
                    <a:pt x="130968" y="174152"/>
                  </a:lnTo>
                  <a:lnTo>
                    <a:pt x="142875" y="150340"/>
                  </a:lnTo>
                  <a:close/>
                </a:path>
                <a:path w="142875" h="293369">
                  <a:moveTo>
                    <a:pt x="95250" y="0"/>
                  </a:moveTo>
                  <a:lnTo>
                    <a:pt x="47625" y="1"/>
                  </a:lnTo>
                  <a:lnTo>
                    <a:pt x="47625" y="150340"/>
                  </a:lnTo>
                  <a:lnTo>
                    <a:pt x="95250" y="1503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2783" y="0"/>
              <a:ext cx="917448" cy="81991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9688" y="0"/>
              <a:ext cx="917448" cy="82905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5943" y="0"/>
              <a:ext cx="917448" cy="82600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434244" y="637755"/>
              <a:ext cx="2649220" cy="334010"/>
            </a:xfrm>
            <a:custGeom>
              <a:avLst/>
              <a:gdLst/>
              <a:ahLst/>
              <a:cxnLst/>
              <a:rect l="l" t="t" r="r" b="b"/>
              <a:pathLst>
                <a:path w="2649219" h="334009">
                  <a:moveTo>
                    <a:pt x="142875" y="150329"/>
                  </a:moveTo>
                  <a:lnTo>
                    <a:pt x="95250" y="150329"/>
                  </a:lnTo>
                  <a:lnTo>
                    <a:pt x="95250" y="0"/>
                  </a:lnTo>
                  <a:lnTo>
                    <a:pt x="47625" y="0"/>
                  </a:lnTo>
                  <a:lnTo>
                    <a:pt x="47625" y="150329"/>
                  </a:lnTo>
                  <a:lnTo>
                    <a:pt x="0" y="150329"/>
                  </a:lnTo>
                  <a:lnTo>
                    <a:pt x="71437" y="293204"/>
                  </a:lnTo>
                  <a:lnTo>
                    <a:pt x="130975" y="174142"/>
                  </a:lnTo>
                  <a:lnTo>
                    <a:pt x="142875" y="150329"/>
                  </a:lnTo>
                  <a:close/>
                </a:path>
                <a:path w="2649219" h="334009">
                  <a:moveTo>
                    <a:pt x="1332738" y="183184"/>
                  </a:moveTo>
                  <a:lnTo>
                    <a:pt x="1285113" y="183184"/>
                  </a:lnTo>
                  <a:lnTo>
                    <a:pt x="1285113" y="32842"/>
                  </a:lnTo>
                  <a:lnTo>
                    <a:pt x="1237488" y="32842"/>
                  </a:lnTo>
                  <a:lnTo>
                    <a:pt x="1237488" y="183184"/>
                  </a:lnTo>
                  <a:lnTo>
                    <a:pt x="1189863" y="183184"/>
                  </a:lnTo>
                  <a:lnTo>
                    <a:pt x="1261300" y="326059"/>
                  </a:lnTo>
                  <a:lnTo>
                    <a:pt x="1320838" y="206997"/>
                  </a:lnTo>
                  <a:lnTo>
                    <a:pt x="1332738" y="183184"/>
                  </a:lnTo>
                  <a:close/>
                </a:path>
                <a:path w="2649219" h="334009">
                  <a:moveTo>
                    <a:pt x="2648928" y="190703"/>
                  </a:moveTo>
                  <a:lnTo>
                    <a:pt x="2601303" y="190703"/>
                  </a:lnTo>
                  <a:lnTo>
                    <a:pt x="2601303" y="40360"/>
                  </a:lnTo>
                  <a:lnTo>
                    <a:pt x="2553678" y="40360"/>
                  </a:lnTo>
                  <a:lnTo>
                    <a:pt x="2553678" y="190703"/>
                  </a:lnTo>
                  <a:lnTo>
                    <a:pt x="2506053" y="190703"/>
                  </a:lnTo>
                  <a:lnTo>
                    <a:pt x="2577490" y="333578"/>
                  </a:lnTo>
                  <a:lnTo>
                    <a:pt x="2637015" y="214515"/>
                  </a:lnTo>
                  <a:lnTo>
                    <a:pt x="2648928" y="190703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31637" y="1624634"/>
              <a:ext cx="6699250" cy="750570"/>
            </a:xfrm>
            <a:custGeom>
              <a:avLst/>
              <a:gdLst/>
              <a:ahLst/>
              <a:cxnLst/>
              <a:rect l="l" t="t" r="r" b="b"/>
              <a:pathLst>
                <a:path w="6699250" h="750569">
                  <a:moveTo>
                    <a:pt x="6694919" y="702475"/>
                  </a:moveTo>
                  <a:lnTo>
                    <a:pt x="6632016" y="652741"/>
                  </a:lnTo>
                  <a:lnTo>
                    <a:pt x="6626847" y="677608"/>
                  </a:lnTo>
                  <a:lnTo>
                    <a:pt x="3374072" y="0"/>
                  </a:lnTo>
                  <a:lnTo>
                    <a:pt x="3371481" y="12433"/>
                  </a:lnTo>
                  <a:lnTo>
                    <a:pt x="3368840" y="12"/>
                  </a:lnTo>
                  <a:lnTo>
                    <a:pt x="71894" y="700405"/>
                  </a:lnTo>
                  <a:lnTo>
                    <a:pt x="66611" y="675563"/>
                  </a:lnTo>
                  <a:lnTo>
                    <a:pt x="0" y="728662"/>
                  </a:lnTo>
                  <a:lnTo>
                    <a:pt x="82448" y="750100"/>
                  </a:lnTo>
                  <a:lnTo>
                    <a:pt x="77736" y="727887"/>
                  </a:lnTo>
                  <a:lnTo>
                    <a:pt x="77165" y="725258"/>
                  </a:lnTo>
                  <a:lnTo>
                    <a:pt x="3262211" y="48628"/>
                  </a:lnTo>
                  <a:lnTo>
                    <a:pt x="1860842" y="692086"/>
                  </a:lnTo>
                  <a:lnTo>
                    <a:pt x="1850250" y="668997"/>
                  </a:lnTo>
                  <a:lnTo>
                    <a:pt x="1796897" y="735418"/>
                  </a:lnTo>
                  <a:lnTo>
                    <a:pt x="1882038" y="738251"/>
                  </a:lnTo>
                  <a:lnTo>
                    <a:pt x="1873872" y="720471"/>
                  </a:lnTo>
                  <a:lnTo>
                    <a:pt x="1871446" y="715175"/>
                  </a:lnTo>
                  <a:lnTo>
                    <a:pt x="3371507" y="26403"/>
                  </a:lnTo>
                  <a:lnTo>
                    <a:pt x="4903051" y="721283"/>
                  </a:lnTo>
                  <a:lnTo>
                    <a:pt x="4892560" y="744423"/>
                  </a:lnTo>
                  <a:lnTo>
                    <a:pt x="4977689" y="741210"/>
                  </a:lnTo>
                  <a:lnTo>
                    <a:pt x="4965801" y="726528"/>
                  </a:lnTo>
                  <a:lnTo>
                    <a:pt x="4924044" y="675030"/>
                  </a:lnTo>
                  <a:lnTo>
                    <a:pt x="4913541" y="698157"/>
                  </a:lnTo>
                  <a:lnTo>
                    <a:pt x="3481133" y="48260"/>
                  </a:lnTo>
                  <a:lnTo>
                    <a:pt x="6621666" y="702475"/>
                  </a:lnTo>
                  <a:lnTo>
                    <a:pt x="6634620" y="702475"/>
                  </a:lnTo>
                  <a:lnTo>
                    <a:pt x="6694919" y="702475"/>
                  </a:lnTo>
                  <a:close/>
                </a:path>
                <a:path w="6699250" h="750569">
                  <a:moveTo>
                    <a:pt x="6698856" y="705586"/>
                  </a:moveTo>
                  <a:lnTo>
                    <a:pt x="6698196" y="705065"/>
                  </a:lnTo>
                  <a:lnTo>
                    <a:pt x="6634086" y="705065"/>
                  </a:lnTo>
                  <a:lnTo>
                    <a:pt x="6621119" y="705065"/>
                  </a:lnTo>
                  <a:lnTo>
                    <a:pt x="6616484" y="727341"/>
                  </a:lnTo>
                  <a:lnTo>
                    <a:pt x="6698856" y="705586"/>
                  </a:lnTo>
                  <a:close/>
                </a:path>
              </a:pathLst>
            </a:custGeom>
            <a:solidFill>
              <a:srgbClr val="4E4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/>
          <p:nvPr/>
        </p:nvSpPr>
        <p:spPr>
          <a:xfrm>
            <a:off x="957427" y="3631971"/>
            <a:ext cx="11260455" cy="3886835"/>
          </a:xfrm>
          <a:custGeom>
            <a:avLst/>
            <a:gdLst/>
            <a:ahLst/>
            <a:cxnLst/>
            <a:rect l="l" t="t" r="r" b="b"/>
            <a:pathLst>
              <a:path w="11260455" h="3886834">
                <a:moveTo>
                  <a:pt x="4298251" y="2421585"/>
                </a:moveTo>
                <a:lnTo>
                  <a:pt x="2036546" y="2421585"/>
                </a:lnTo>
                <a:lnTo>
                  <a:pt x="2036546" y="247053"/>
                </a:lnTo>
                <a:lnTo>
                  <a:pt x="2036546" y="234353"/>
                </a:lnTo>
                <a:lnTo>
                  <a:pt x="2036546" y="227330"/>
                </a:lnTo>
                <a:lnTo>
                  <a:pt x="2030869" y="221653"/>
                </a:lnTo>
                <a:lnTo>
                  <a:pt x="469900" y="221653"/>
                </a:lnTo>
                <a:lnTo>
                  <a:pt x="469900" y="196253"/>
                </a:lnTo>
                <a:lnTo>
                  <a:pt x="393700" y="234353"/>
                </a:lnTo>
                <a:lnTo>
                  <a:pt x="469900" y="272453"/>
                </a:lnTo>
                <a:lnTo>
                  <a:pt x="469900" y="247053"/>
                </a:lnTo>
                <a:lnTo>
                  <a:pt x="2011146" y="247053"/>
                </a:lnTo>
                <a:lnTo>
                  <a:pt x="2011146" y="2441295"/>
                </a:lnTo>
                <a:lnTo>
                  <a:pt x="2016836" y="2446985"/>
                </a:lnTo>
                <a:lnTo>
                  <a:pt x="4298251" y="2446985"/>
                </a:lnTo>
                <a:lnTo>
                  <a:pt x="4298251" y="2434285"/>
                </a:lnTo>
                <a:lnTo>
                  <a:pt x="4298251" y="2421585"/>
                </a:lnTo>
                <a:close/>
              </a:path>
              <a:path w="11260455" h="3886834">
                <a:moveTo>
                  <a:pt x="7906169" y="812355"/>
                </a:moveTo>
                <a:lnTo>
                  <a:pt x="7893228" y="794804"/>
                </a:lnTo>
                <a:lnTo>
                  <a:pt x="7855610" y="743775"/>
                </a:lnTo>
                <a:lnTo>
                  <a:pt x="7846250" y="762114"/>
                </a:lnTo>
                <a:lnTo>
                  <a:pt x="7840891" y="757605"/>
                </a:lnTo>
                <a:lnTo>
                  <a:pt x="7839354" y="764019"/>
                </a:lnTo>
                <a:lnTo>
                  <a:pt x="6357671" y="7797"/>
                </a:lnTo>
                <a:lnTo>
                  <a:pt x="6346126" y="30416"/>
                </a:lnTo>
                <a:lnTo>
                  <a:pt x="7805610" y="775296"/>
                </a:lnTo>
                <a:lnTo>
                  <a:pt x="4557954" y="0"/>
                </a:lnTo>
                <a:lnTo>
                  <a:pt x="4552048" y="24701"/>
                </a:lnTo>
                <a:lnTo>
                  <a:pt x="7823962" y="805789"/>
                </a:lnTo>
                <a:lnTo>
                  <a:pt x="7820977" y="811644"/>
                </a:lnTo>
                <a:lnTo>
                  <a:pt x="7827962" y="811707"/>
                </a:lnTo>
                <a:lnTo>
                  <a:pt x="7823200" y="831723"/>
                </a:lnTo>
                <a:lnTo>
                  <a:pt x="7906169" y="812355"/>
                </a:lnTo>
                <a:close/>
              </a:path>
              <a:path w="11260455" h="3886834">
                <a:moveTo>
                  <a:pt x="10940491" y="1793379"/>
                </a:moveTo>
                <a:lnTo>
                  <a:pt x="10872584" y="1741932"/>
                </a:lnTo>
                <a:lnTo>
                  <a:pt x="10867923" y="1766900"/>
                </a:lnTo>
                <a:lnTo>
                  <a:pt x="7908493" y="1213802"/>
                </a:lnTo>
                <a:lnTo>
                  <a:pt x="7906156" y="1226273"/>
                </a:lnTo>
                <a:lnTo>
                  <a:pt x="7903705" y="1213827"/>
                </a:lnTo>
                <a:lnTo>
                  <a:pt x="5053165" y="1777161"/>
                </a:lnTo>
                <a:lnTo>
                  <a:pt x="5048237" y="1752244"/>
                </a:lnTo>
                <a:lnTo>
                  <a:pt x="4980876" y="1804390"/>
                </a:lnTo>
                <a:lnTo>
                  <a:pt x="5063020" y="1826996"/>
                </a:lnTo>
                <a:lnTo>
                  <a:pt x="5058575" y="1804543"/>
                </a:lnTo>
                <a:lnTo>
                  <a:pt x="5058092" y="1802079"/>
                </a:lnTo>
                <a:lnTo>
                  <a:pt x="7906232" y="1239227"/>
                </a:lnTo>
                <a:lnTo>
                  <a:pt x="10863263" y="1791868"/>
                </a:lnTo>
                <a:lnTo>
                  <a:pt x="10858589" y="1816836"/>
                </a:lnTo>
                <a:lnTo>
                  <a:pt x="10937634" y="1794192"/>
                </a:lnTo>
                <a:lnTo>
                  <a:pt x="10940491" y="1793379"/>
                </a:lnTo>
                <a:close/>
              </a:path>
              <a:path w="11260455" h="3886834">
                <a:moveTo>
                  <a:pt x="10953191" y="3053156"/>
                </a:moveTo>
                <a:lnTo>
                  <a:pt x="10927791" y="3053156"/>
                </a:lnTo>
                <a:lnTo>
                  <a:pt x="10927791" y="3861346"/>
                </a:lnTo>
                <a:lnTo>
                  <a:pt x="50800" y="3861346"/>
                </a:lnTo>
                <a:lnTo>
                  <a:pt x="50800" y="666153"/>
                </a:lnTo>
                <a:lnTo>
                  <a:pt x="76200" y="666153"/>
                </a:lnTo>
                <a:lnTo>
                  <a:pt x="69850" y="653440"/>
                </a:lnTo>
                <a:lnTo>
                  <a:pt x="38100" y="589953"/>
                </a:lnTo>
                <a:lnTo>
                  <a:pt x="0" y="666153"/>
                </a:lnTo>
                <a:lnTo>
                  <a:pt x="25400" y="666153"/>
                </a:lnTo>
                <a:lnTo>
                  <a:pt x="25400" y="3881056"/>
                </a:lnTo>
                <a:lnTo>
                  <a:pt x="31089" y="3886746"/>
                </a:lnTo>
                <a:lnTo>
                  <a:pt x="10947514" y="3886746"/>
                </a:lnTo>
                <a:lnTo>
                  <a:pt x="10953191" y="3881056"/>
                </a:lnTo>
                <a:lnTo>
                  <a:pt x="10953191" y="3874046"/>
                </a:lnTo>
                <a:lnTo>
                  <a:pt x="10953191" y="3861346"/>
                </a:lnTo>
                <a:lnTo>
                  <a:pt x="10953191" y="3053156"/>
                </a:lnTo>
                <a:close/>
              </a:path>
              <a:path w="11260455" h="3886834">
                <a:moveTo>
                  <a:pt x="11260455" y="24701"/>
                </a:moveTo>
                <a:lnTo>
                  <a:pt x="11254550" y="0"/>
                </a:lnTo>
                <a:lnTo>
                  <a:pt x="8016837" y="772883"/>
                </a:lnTo>
                <a:lnTo>
                  <a:pt x="9538233" y="36322"/>
                </a:lnTo>
                <a:lnTo>
                  <a:pt x="9527159" y="13449"/>
                </a:lnTo>
                <a:lnTo>
                  <a:pt x="7973365" y="765708"/>
                </a:lnTo>
                <a:lnTo>
                  <a:pt x="7971434" y="757605"/>
                </a:lnTo>
                <a:lnTo>
                  <a:pt x="7966367" y="761860"/>
                </a:lnTo>
                <a:lnTo>
                  <a:pt x="7958150" y="744855"/>
                </a:lnTo>
                <a:lnTo>
                  <a:pt x="7906169" y="812355"/>
                </a:lnTo>
                <a:lnTo>
                  <a:pt x="7989125" y="831723"/>
                </a:lnTo>
                <a:lnTo>
                  <a:pt x="7984731" y="813358"/>
                </a:lnTo>
                <a:lnTo>
                  <a:pt x="7991348" y="813435"/>
                </a:lnTo>
                <a:lnTo>
                  <a:pt x="7987716" y="805942"/>
                </a:lnTo>
                <a:lnTo>
                  <a:pt x="11260455" y="247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1" name="object 1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6901"/>
            <a:ext cx="14630400" cy="7282815"/>
            <a:chOff x="0" y="946901"/>
            <a:chExt cx="14630400" cy="7282815"/>
          </a:xfrm>
        </p:grpSpPr>
        <p:sp>
          <p:nvSpPr>
            <p:cNvPr id="3" name="object 3"/>
            <p:cNvSpPr/>
            <p:nvPr/>
          </p:nvSpPr>
          <p:spPr>
            <a:xfrm>
              <a:off x="0" y="7714109"/>
              <a:ext cx="14630400" cy="515620"/>
            </a:xfrm>
            <a:custGeom>
              <a:avLst/>
              <a:gdLst/>
              <a:ahLst/>
              <a:cxnLst/>
              <a:rect l="l" t="t" r="r" b="b"/>
              <a:pathLst>
                <a:path w="14630400" h="515620">
                  <a:moveTo>
                    <a:pt x="0" y="515490"/>
                  </a:moveTo>
                  <a:lnTo>
                    <a:pt x="0" y="0"/>
                  </a:lnTo>
                  <a:lnTo>
                    <a:pt x="14630400" y="0"/>
                  </a:lnTo>
                  <a:lnTo>
                    <a:pt x="14630400" y="515490"/>
                  </a:lnTo>
                  <a:lnTo>
                    <a:pt x="0" y="51549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8764" y="946901"/>
              <a:ext cx="11541991" cy="679430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183" rIns="0" bIns="0" rtlCol="0">
            <a:spAutoFit/>
          </a:bodyPr>
          <a:lstStyle/>
          <a:p>
            <a:pPr marL="1615440">
              <a:lnSpc>
                <a:spcPct val="100000"/>
              </a:lnSpc>
              <a:spcBef>
                <a:spcPts val="100"/>
              </a:spcBef>
            </a:pPr>
            <a:r>
              <a:rPr dirty="0"/>
              <a:t>Microservices</a:t>
            </a:r>
            <a:r>
              <a:rPr spc="-2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Canary</a:t>
            </a:r>
            <a:r>
              <a:rPr spc="-15" dirty="0"/>
              <a:t> </a:t>
            </a:r>
            <a:r>
              <a:rPr spc="-10" dirty="0"/>
              <a:t>Deployments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805928"/>
            <a:ext cx="2025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17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7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064" y="726246"/>
            <a:ext cx="13846810" cy="6821170"/>
          </a:xfrm>
          <a:custGeom>
            <a:avLst/>
            <a:gdLst/>
            <a:ahLst/>
            <a:cxnLst/>
            <a:rect l="l" t="t" r="r" b="b"/>
            <a:pathLst>
              <a:path w="13846810" h="6821170">
                <a:moveTo>
                  <a:pt x="0" y="0"/>
                </a:moveTo>
                <a:lnTo>
                  <a:pt x="13846384" y="0"/>
                </a:lnTo>
                <a:lnTo>
                  <a:pt x="13846384" y="6820971"/>
                </a:lnTo>
                <a:lnTo>
                  <a:pt x="0" y="68209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0565" y="79197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631" y="731519"/>
            <a:ext cx="12354560" cy="6697980"/>
            <a:chOff x="484631" y="731519"/>
            <a:chExt cx="12354560" cy="6697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1" y="731519"/>
              <a:ext cx="332231" cy="3322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7713" y="1520582"/>
              <a:ext cx="11304905" cy="5902325"/>
            </a:xfrm>
            <a:custGeom>
              <a:avLst/>
              <a:gdLst/>
              <a:ahLst/>
              <a:cxnLst/>
              <a:rect l="l" t="t" r="r" b="b"/>
              <a:pathLst>
                <a:path w="11304905" h="5902325">
                  <a:moveTo>
                    <a:pt x="0" y="0"/>
                  </a:moveTo>
                  <a:lnTo>
                    <a:pt x="11304637" y="0"/>
                  </a:lnTo>
                  <a:lnTo>
                    <a:pt x="11304637" y="5902014"/>
                  </a:lnTo>
                  <a:lnTo>
                    <a:pt x="0" y="5902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72213" y="15875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0952" y="1517903"/>
            <a:ext cx="4882515" cy="5419725"/>
            <a:chOff x="1520952" y="1517903"/>
            <a:chExt cx="4882515" cy="54197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952" y="1517903"/>
              <a:ext cx="332232" cy="332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30134" y="2244060"/>
              <a:ext cx="4273550" cy="4693285"/>
            </a:xfrm>
            <a:custGeom>
              <a:avLst/>
              <a:gdLst/>
              <a:ahLst/>
              <a:cxnLst/>
              <a:rect l="l" t="t" r="r" b="b"/>
              <a:pathLst>
                <a:path w="4273550" h="4693284">
                  <a:moveTo>
                    <a:pt x="4273273" y="0"/>
                  </a:moveTo>
                  <a:lnTo>
                    <a:pt x="0" y="0"/>
                  </a:lnTo>
                  <a:lnTo>
                    <a:pt x="0" y="4692957"/>
                  </a:lnTo>
                  <a:lnTo>
                    <a:pt x="4273273" y="4692957"/>
                  </a:lnTo>
                  <a:lnTo>
                    <a:pt x="4273273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55762" y="2264155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66488" y="1844432"/>
            <a:ext cx="10676890" cy="5437505"/>
            <a:chOff x="1966488" y="1844432"/>
            <a:chExt cx="10676890" cy="54375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359" y="2243327"/>
              <a:ext cx="277368" cy="27736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2838" y="1850782"/>
              <a:ext cx="10664190" cy="5424805"/>
            </a:xfrm>
            <a:custGeom>
              <a:avLst/>
              <a:gdLst/>
              <a:ahLst/>
              <a:cxnLst/>
              <a:rect l="l" t="t" r="r" b="b"/>
              <a:pathLst>
                <a:path w="10664190" h="5424805">
                  <a:moveTo>
                    <a:pt x="0" y="0"/>
                  </a:moveTo>
                  <a:lnTo>
                    <a:pt x="10663970" y="0"/>
                  </a:lnTo>
                  <a:lnTo>
                    <a:pt x="10663970" y="5424397"/>
                  </a:lnTo>
                  <a:lnTo>
                    <a:pt x="0" y="54243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29792" y="1916684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9845" y="2240574"/>
            <a:ext cx="4906010" cy="4696460"/>
          </a:xfrm>
          <a:custGeom>
            <a:avLst/>
            <a:gdLst/>
            <a:ahLst/>
            <a:cxnLst/>
            <a:rect l="l" t="t" r="r" b="b"/>
            <a:pathLst>
              <a:path w="4906009" h="4696459">
                <a:moveTo>
                  <a:pt x="4905789" y="0"/>
                </a:moveTo>
                <a:lnTo>
                  <a:pt x="0" y="0"/>
                </a:lnTo>
                <a:lnTo>
                  <a:pt x="0" y="4696444"/>
                </a:lnTo>
                <a:lnTo>
                  <a:pt x="4905789" y="4696444"/>
                </a:lnTo>
                <a:lnTo>
                  <a:pt x="4905789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65472" y="226110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40" y="771144"/>
            <a:ext cx="13319760" cy="5099685"/>
            <a:chOff x="624840" y="771144"/>
            <a:chExt cx="13319760" cy="509968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5055" y="2237232"/>
              <a:ext cx="277368" cy="2773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40" y="5175503"/>
              <a:ext cx="694944" cy="6949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1368" y="771144"/>
              <a:ext cx="713232" cy="7132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5147" y="5910579"/>
            <a:ext cx="945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EKS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41516" y="1565147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Route</a:t>
            </a:r>
            <a:r>
              <a:rPr sz="1400" spc="-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0979" y="207771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28415" y="0"/>
            <a:ext cx="917448" cy="80467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009559" y="800100"/>
            <a:ext cx="22783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xraydemo.kubeoncloud.com services-xray.kubeoncloud.com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111396" y="70611"/>
            <a:ext cx="7059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Microservices</a:t>
            </a:r>
            <a:r>
              <a:rPr sz="2800" spc="-80" dirty="0"/>
              <a:t> </a:t>
            </a:r>
            <a:r>
              <a:rPr sz="2800" dirty="0"/>
              <a:t>Distributed</a:t>
            </a:r>
            <a:r>
              <a:rPr sz="2800" spc="-80" dirty="0"/>
              <a:t> </a:t>
            </a:r>
            <a:r>
              <a:rPr sz="2800" spc="-25" dirty="0"/>
              <a:t>Tracing</a:t>
            </a:r>
            <a:r>
              <a:rPr sz="2800" spc="-70" dirty="0"/>
              <a:t> </a:t>
            </a:r>
            <a:r>
              <a:rPr sz="2800" dirty="0"/>
              <a:t>with</a:t>
            </a:r>
            <a:r>
              <a:rPr sz="2800" spc="-80" dirty="0"/>
              <a:t> </a:t>
            </a:r>
            <a:r>
              <a:rPr sz="2800" dirty="0">
                <a:solidFill>
                  <a:srgbClr val="C00000"/>
                </a:solidFill>
              </a:rPr>
              <a:t>AWS</a:t>
            </a:r>
            <a:r>
              <a:rPr sz="2800" spc="-75" dirty="0">
                <a:solidFill>
                  <a:srgbClr val="C00000"/>
                </a:solidFill>
              </a:rPr>
              <a:t> </a:t>
            </a:r>
            <a:r>
              <a:rPr sz="2800" spc="-70" dirty="0">
                <a:solidFill>
                  <a:srgbClr val="C00000"/>
                </a:solidFill>
              </a:rPr>
              <a:t>X-</a:t>
            </a:r>
            <a:r>
              <a:rPr sz="2800" spc="-25" dirty="0">
                <a:solidFill>
                  <a:srgbClr val="C00000"/>
                </a:solidFill>
              </a:rPr>
              <a:t>Ray</a:t>
            </a:r>
            <a:endParaRPr sz="2800"/>
          </a:p>
        </p:txBody>
      </p:sp>
      <p:sp>
        <p:nvSpPr>
          <p:cNvPr id="32" name="object 32"/>
          <p:cNvSpPr txBox="1"/>
          <p:nvPr/>
        </p:nvSpPr>
        <p:spPr>
          <a:xfrm>
            <a:off x="548849" y="4597908"/>
            <a:ext cx="9493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5080" indent="-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0070C0"/>
                </a:solidFill>
                <a:latin typeface="Calibri"/>
                <a:cs typeface="Calibri"/>
              </a:rPr>
              <a:t>Simple</a:t>
            </a:r>
            <a:r>
              <a:rPr sz="14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70C0"/>
                </a:solidFill>
                <a:latin typeface="Calibri"/>
                <a:cs typeface="Calibri"/>
              </a:rPr>
              <a:t>Email </a:t>
            </a:r>
            <a:r>
              <a:rPr sz="140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r>
              <a:rPr sz="14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0070C0"/>
                </a:solidFill>
                <a:latin typeface="Calibri"/>
                <a:cs typeface="Calibri"/>
              </a:rPr>
              <a:t>(SES)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8848" y="3904488"/>
            <a:ext cx="713232" cy="7132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65049" y="1875028"/>
            <a:ext cx="766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End</a:t>
            </a:r>
            <a:r>
              <a:rPr sz="16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2362" y="3063747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Email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32441" y="3500628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RDS</a:t>
            </a:r>
            <a:r>
              <a:rPr sz="1400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030A0"/>
                </a:solidFill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5591" y="1060703"/>
            <a:ext cx="13332460" cy="3374390"/>
            <a:chOff x="545591" y="1060703"/>
            <a:chExt cx="13332460" cy="337439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2696" y="3721608"/>
              <a:ext cx="713231" cy="7132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91" y="1060703"/>
              <a:ext cx="917447" cy="9174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4311" y="1978151"/>
              <a:ext cx="713232" cy="7132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967703" y="2711196"/>
            <a:ext cx="11480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8285" marR="5080" indent="-23622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r>
              <a:rPr sz="1400" spc="-8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Certificate Manager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88848" y="2334767"/>
            <a:ext cx="10820400" cy="4578985"/>
            <a:chOff x="688848" y="2334767"/>
            <a:chExt cx="10820400" cy="457898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848" y="2334767"/>
              <a:ext cx="707136" cy="7101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5514" y="2359789"/>
              <a:ext cx="3417220" cy="45472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85514" y="2359789"/>
              <a:ext cx="3417570" cy="4547870"/>
            </a:xfrm>
            <a:custGeom>
              <a:avLst/>
              <a:gdLst/>
              <a:ahLst/>
              <a:cxnLst/>
              <a:rect l="l" t="t" r="r" b="b"/>
              <a:pathLst>
                <a:path w="3417570" h="4547870">
                  <a:moveTo>
                    <a:pt x="0" y="0"/>
                  </a:moveTo>
                  <a:lnTo>
                    <a:pt x="3417221" y="0"/>
                  </a:lnTo>
                  <a:lnTo>
                    <a:pt x="3417221" y="4547256"/>
                  </a:lnTo>
                  <a:lnTo>
                    <a:pt x="0" y="45472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530014" y="2425700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EC2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Worker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Node-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02874" y="55123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026408" y="2359151"/>
            <a:ext cx="6750050" cy="3148965"/>
            <a:chOff x="4026408" y="2359151"/>
            <a:chExt cx="6750050" cy="3148965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6408" y="5035295"/>
              <a:ext cx="472439" cy="4724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2440" y="2865119"/>
              <a:ext cx="472439" cy="4724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95488" y="2359151"/>
              <a:ext cx="332231" cy="3322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04961" y="4251868"/>
              <a:ext cx="2171700" cy="233679"/>
            </a:xfrm>
            <a:custGeom>
              <a:avLst/>
              <a:gdLst/>
              <a:ahLst/>
              <a:cxnLst/>
              <a:rect l="l" t="t" r="r" b="b"/>
              <a:pathLst>
                <a:path w="2171700" h="233679">
                  <a:moveTo>
                    <a:pt x="2171348" y="0"/>
                  </a:moveTo>
                  <a:lnTo>
                    <a:pt x="0" y="0"/>
                  </a:lnTo>
                  <a:lnTo>
                    <a:pt x="0" y="233081"/>
                  </a:lnTo>
                  <a:lnTo>
                    <a:pt x="2171348" y="233081"/>
                  </a:lnTo>
                  <a:lnTo>
                    <a:pt x="217134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72798" y="461524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99117" y="4731024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507673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87613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45047" y="47779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54935" y="476844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399117" y="4731024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5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272798" y="461524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109220">
              <a:lnSpc>
                <a:spcPts val="1425"/>
              </a:lnSpc>
            </a:pPr>
            <a:r>
              <a:rPr sz="1200" dirty="0">
                <a:solidFill>
                  <a:srgbClr val="0070C0"/>
                </a:solidFill>
                <a:latin typeface="Calibri"/>
                <a:cs typeface="Calibri"/>
              </a:rPr>
              <a:t>NS </a:t>
            </a:r>
            <a:r>
              <a:rPr sz="1200" spc="-25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640750" y="5461082"/>
            <a:ext cx="2171700" cy="233679"/>
          </a:xfrm>
          <a:custGeom>
            <a:avLst/>
            <a:gdLst/>
            <a:ahLst/>
            <a:cxnLst/>
            <a:rect l="l" t="t" r="r" b="b"/>
            <a:pathLst>
              <a:path w="2171700" h="233679">
                <a:moveTo>
                  <a:pt x="2171348" y="0"/>
                </a:moveTo>
                <a:lnTo>
                  <a:pt x="0" y="0"/>
                </a:lnTo>
                <a:lnTo>
                  <a:pt x="0" y="233081"/>
                </a:lnTo>
                <a:lnTo>
                  <a:pt x="2171348" y="233081"/>
                </a:lnTo>
                <a:lnTo>
                  <a:pt x="217134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640750" y="5461507"/>
            <a:ext cx="2171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SMTP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40750" y="2673108"/>
            <a:ext cx="2171700" cy="233679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2065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265926" y="3067757"/>
            <a:ext cx="822325" cy="655955"/>
            <a:chOff x="9265926" y="3067757"/>
            <a:chExt cx="822325" cy="655955"/>
          </a:xfrm>
        </p:grpSpPr>
        <p:sp>
          <p:nvSpPr>
            <p:cNvPr id="65" name="object 65"/>
            <p:cNvSpPr/>
            <p:nvPr/>
          </p:nvSpPr>
          <p:spPr>
            <a:xfrm>
              <a:off x="9265926" y="3067757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92245" y="3183531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500801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780741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838175" y="323041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548063" y="322095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392245" y="3183531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265926" y="3067757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ts val="1430"/>
              </a:lnSpc>
            </a:pPr>
            <a:r>
              <a:rPr sz="1200" dirty="0">
                <a:solidFill>
                  <a:srgbClr val="7030A0"/>
                </a:solidFill>
                <a:latin typeface="Calibri"/>
                <a:cs typeface="Calibri"/>
              </a:rPr>
              <a:t>UMS </a:t>
            </a:r>
            <a:r>
              <a:rPr sz="1200" spc="-25" dirty="0">
                <a:solidFill>
                  <a:srgbClr val="7030A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078223" y="0"/>
            <a:ext cx="7589520" cy="7188834"/>
            <a:chOff x="4078223" y="0"/>
            <a:chExt cx="7589520" cy="7188834"/>
          </a:xfrm>
        </p:grpSpPr>
        <p:sp>
          <p:nvSpPr>
            <p:cNvPr id="74" name="object 74"/>
            <p:cNvSpPr/>
            <p:nvPr/>
          </p:nvSpPr>
          <p:spPr>
            <a:xfrm>
              <a:off x="8623739" y="3961485"/>
              <a:ext cx="2171700" cy="233679"/>
            </a:xfrm>
            <a:custGeom>
              <a:avLst/>
              <a:gdLst/>
              <a:ahLst/>
              <a:cxnLst/>
              <a:rect l="l" t="t" r="r" b="b"/>
              <a:pathLst>
                <a:path w="2171700" h="233679">
                  <a:moveTo>
                    <a:pt x="2171348" y="0"/>
                  </a:moveTo>
                  <a:lnTo>
                    <a:pt x="0" y="0"/>
                  </a:lnTo>
                  <a:lnTo>
                    <a:pt x="0" y="233081"/>
                  </a:lnTo>
                  <a:lnTo>
                    <a:pt x="2171348" y="233081"/>
                  </a:lnTo>
                  <a:lnTo>
                    <a:pt x="217134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907134" y="2281002"/>
              <a:ext cx="3742054" cy="4888865"/>
            </a:xfrm>
            <a:custGeom>
              <a:avLst/>
              <a:gdLst/>
              <a:ahLst/>
              <a:cxnLst/>
              <a:rect l="l" t="t" r="r" b="b"/>
              <a:pathLst>
                <a:path w="3742054" h="4888865">
                  <a:moveTo>
                    <a:pt x="0" y="0"/>
                  </a:moveTo>
                  <a:lnTo>
                    <a:pt x="3741489" y="0"/>
                  </a:lnTo>
                  <a:lnTo>
                    <a:pt x="3741489" y="4888723"/>
                  </a:lnTo>
                  <a:lnTo>
                    <a:pt x="0" y="488872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8223" y="0"/>
              <a:ext cx="917448" cy="80162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8031" y="0"/>
              <a:ext cx="917448" cy="789431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3413663" y="3353351"/>
            <a:ext cx="2282190" cy="24447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ts val="183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UMS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61358" y="2629040"/>
            <a:ext cx="2958465" cy="1156970"/>
          </a:xfrm>
          <a:custGeom>
            <a:avLst/>
            <a:gdLst/>
            <a:ahLst/>
            <a:cxnLst/>
            <a:rect l="l" t="t" r="r" b="b"/>
            <a:pathLst>
              <a:path w="2958465" h="1156970">
                <a:moveTo>
                  <a:pt x="0" y="0"/>
                </a:moveTo>
                <a:lnTo>
                  <a:pt x="2958336" y="0"/>
                </a:lnTo>
                <a:lnTo>
                  <a:pt x="2958336" y="1156488"/>
                </a:lnTo>
                <a:lnTo>
                  <a:pt x="0" y="1156488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971777" y="2646171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768332" y="2648203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82168" y="1825099"/>
            <a:ext cx="713740" cy="5320030"/>
            <a:chOff x="582168" y="1825099"/>
            <a:chExt cx="713740" cy="5320030"/>
          </a:xfrm>
        </p:grpSpPr>
        <p:sp>
          <p:nvSpPr>
            <p:cNvPr id="83" name="object 83"/>
            <p:cNvSpPr/>
            <p:nvPr/>
          </p:nvSpPr>
          <p:spPr>
            <a:xfrm>
              <a:off x="1002931" y="1825104"/>
              <a:ext cx="78105" cy="2080895"/>
            </a:xfrm>
            <a:custGeom>
              <a:avLst/>
              <a:gdLst/>
              <a:ahLst/>
              <a:cxnLst/>
              <a:rect l="l" t="t" r="r" b="b"/>
              <a:pathLst>
                <a:path w="78105" h="2080895">
                  <a:moveTo>
                    <a:pt x="76200" y="76060"/>
                  </a:moveTo>
                  <a:lnTo>
                    <a:pt x="69850" y="63461"/>
                  </a:lnTo>
                  <a:lnTo>
                    <a:pt x="37833" y="0"/>
                  </a:lnTo>
                  <a:lnTo>
                    <a:pt x="0" y="76339"/>
                  </a:lnTo>
                  <a:lnTo>
                    <a:pt x="28575" y="76238"/>
                  </a:lnTo>
                  <a:lnTo>
                    <a:pt x="30149" y="512165"/>
                  </a:lnTo>
                  <a:lnTo>
                    <a:pt x="49199" y="512102"/>
                  </a:lnTo>
                  <a:lnTo>
                    <a:pt x="47625" y="76161"/>
                  </a:lnTo>
                  <a:lnTo>
                    <a:pt x="76200" y="76060"/>
                  </a:lnTo>
                  <a:close/>
                </a:path>
                <a:path w="78105" h="2080895">
                  <a:moveTo>
                    <a:pt x="77965" y="1294104"/>
                  </a:moveTo>
                  <a:lnTo>
                    <a:pt x="71615" y="1281480"/>
                  </a:lnTo>
                  <a:lnTo>
                    <a:pt x="39674" y="1218006"/>
                  </a:lnTo>
                  <a:lnTo>
                    <a:pt x="1765" y="1294295"/>
                  </a:lnTo>
                  <a:lnTo>
                    <a:pt x="30340" y="1294231"/>
                  </a:lnTo>
                  <a:lnTo>
                    <a:pt x="32258" y="2080412"/>
                  </a:lnTo>
                  <a:lnTo>
                    <a:pt x="51308" y="2080361"/>
                  </a:lnTo>
                  <a:lnTo>
                    <a:pt x="49390" y="1294180"/>
                  </a:lnTo>
                  <a:lnTo>
                    <a:pt x="77965" y="129410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2168" y="6431279"/>
              <a:ext cx="713232" cy="713232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2613653" y="769619"/>
            <a:ext cx="4729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https://</a:t>
            </a:r>
            <a:r>
              <a:rPr sz="1400" spc="1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030A0"/>
                </a:solidFill>
                <a:latin typeface="Calibri"/>
                <a:cs typeface="Calibri"/>
              </a:rPr>
              <a:t>xraydemo.kubeoncloud.com/usermgmt/notification-</a:t>
            </a:r>
            <a:r>
              <a:rPr sz="1400" spc="-20" dirty="0">
                <a:solidFill>
                  <a:srgbClr val="7030A0"/>
                </a:solidFill>
                <a:latin typeface="Calibri"/>
                <a:cs typeface="Calibri"/>
              </a:rPr>
              <a:t>xray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3901" y="7179564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9279670" y="6123340"/>
            <a:ext cx="822325" cy="655955"/>
            <a:chOff x="9279670" y="6123340"/>
            <a:chExt cx="822325" cy="655955"/>
          </a:xfrm>
        </p:grpSpPr>
        <p:sp>
          <p:nvSpPr>
            <p:cNvPr id="88" name="object 88"/>
            <p:cNvSpPr/>
            <p:nvPr/>
          </p:nvSpPr>
          <p:spPr>
            <a:xfrm>
              <a:off x="9279670" y="612334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405989" y="623911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59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514546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794485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851919" y="628599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561805" y="6276539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405989" y="623911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550"/>
              </a:spcBef>
            </a:pPr>
            <a:r>
              <a:rPr sz="1200" b="1" spc="13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279670" y="612334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1200" spc="-35" dirty="0">
                <a:solidFill>
                  <a:srgbClr val="C00000"/>
                </a:solidFill>
                <a:latin typeface="Calibri"/>
                <a:cs typeface="Calibri"/>
              </a:rPr>
              <a:t>X-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Ray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C00000"/>
                </a:solidFill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286139" y="5766309"/>
            <a:ext cx="3084830" cy="203835"/>
          </a:xfrm>
          <a:custGeom>
            <a:avLst/>
            <a:gdLst/>
            <a:ahLst/>
            <a:cxnLst/>
            <a:rect l="l" t="t" r="r" b="b"/>
            <a:pathLst>
              <a:path w="3084829" h="203835">
                <a:moveTo>
                  <a:pt x="3084275" y="0"/>
                </a:moveTo>
                <a:lnTo>
                  <a:pt x="0" y="0"/>
                </a:lnTo>
                <a:lnTo>
                  <a:pt x="0" y="203601"/>
                </a:lnTo>
                <a:lnTo>
                  <a:pt x="3084275" y="203601"/>
                </a:lnTo>
                <a:lnTo>
                  <a:pt x="30842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286139" y="5751067"/>
            <a:ext cx="3084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X-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Ray</a:t>
            </a:r>
            <a:r>
              <a:rPr sz="12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164782" y="2973646"/>
            <a:ext cx="1060450" cy="911860"/>
          </a:xfrm>
          <a:custGeom>
            <a:avLst/>
            <a:gdLst/>
            <a:ahLst/>
            <a:cxnLst/>
            <a:rect l="l" t="t" r="r" b="b"/>
            <a:pathLst>
              <a:path w="1060450" h="911860">
                <a:moveTo>
                  <a:pt x="0" y="0"/>
                </a:moveTo>
                <a:lnTo>
                  <a:pt x="1059873" y="0"/>
                </a:lnTo>
                <a:lnTo>
                  <a:pt x="1059873" y="911422"/>
                </a:lnTo>
                <a:lnTo>
                  <a:pt x="0" y="91142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623739" y="3678935"/>
            <a:ext cx="2152650" cy="78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7030A0"/>
                </a:solidFill>
                <a:latin typeface="Calibri"/>
                <a:cs typeface="Calibri"/>
              </a:rPr>
              <a:t>UMS</a:t>
            </a:r>
            <a:r>
              <a:rPr sz="1100" spc="-2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7030A0"/>
                </a:solidFill>
                <a:latin typeface="Calibri"/>
                <a:cs typeface="Calibri"/>
              </a:rPr>
              <a:t>Deployment</a:t>
            </a:r>
            <a:endParaRPr sz="1100">
              <a:latin typeface="Calibri"/>
              <a:cs typeface="Calibri"/>
            </a:endParaRPr>
          </a:p>
          <a:p>
            <a:pPr marL="99695" marR="73025" algn="ctr">
              <a:lnSpc>
                <a:spcPct val="158300"/>
              </a:lnSpc>
              <a:spcBef>
                <a:spcPts val="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Notification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150474" y="4547252"/>
            <a:ext cx="1060450" cy="862330"/>
          </a:xfrm>
          <a:custGeom>
            <a:avLst/>
            <a:gdLst/>
            <a:ahLst/>
            <a:cxnLst/>
            <a:rect l="l" t="t" r="r" b="b"/>
            <a:pathLst>
              <a:path w="1060450" h="862329">
                <a:moveTo>
                  <a:pt x="0" y="0"/>
                </a:moveTo>
                <a:lnTo>
                  <a:pt x="1059873" y="0"/>
                </a:lnTo>
                <a:lnTo>
                  <a:pt x="1059873" y="861767"/>
                </a:lnTo>
                <a:lnTo>
                  <a:pt x="0" y="86176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228346" y="5224272"/>
            <a:ext cx="90931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70C0"/>
                </a:solidFill>
                <a:latin typeface="Calibri"/>
                <a:cs typeface="Calibri"/>
              </a:rPr>
              <a:t>NS</a:t>
            </a:r>
            <a:r>
              <a:rPr sz="11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190359" y="6049651"/>
            <a:ext cx="1060450" cy="862330"/>
          </a:xfrm>
          <a:custGeom>
            <a:avLst/>
            <a:gdLst/>
            <a:ahLst/>
            <a:cxnLst/>
            <a:rect l="l" t="t" r="r" b="b"/>
            <a:pathLst>
              <a:path w="1060450" h="862329">
                <a:moveTo>
                  <a:pt x="0" y="0"/>
                </a:moveTo>
                <a:lnTo>
                  <a:pt x="1059873" y="0"/>
                </a:lnTo>
                <a:lnTo>
                  <a:pt x="1059873" y="861767"/>
                </a:lnTo>
                <a:lnTo>
                  <a:pt x="0" y="86176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7926184" y="6701790"/>
            <a:ext cx="3703954" cy="4635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101600" algn="ctr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XRay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DaemonSet</a:t>
            </a:r>
            <a:endParaRPr sz="1100">
              <a:latin typeface="Calibri"/>
              <a:cs typeface="Calibri"/>
            </a:endParaRPr>
          </a:p>
          <a:p>
            <a:pPr marL="755015">
              <a:lnSpc>
                <a:spcPct val="100000"/>
              </a:lnSpc>
              <a:spcBef>
                <a:spcPts val="254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0088902" y="3575126"/>
            <a:ext cx="929005" cy="831850"/>
          </a:xfrm>
          <a:custGeom>
            <a:avLst/>
            <a:gdLst/>
            <a:ahLst/>
            <a:cxnLst/>
            <a:rect l="l" t="t" r="r" b="b"/>
            <a:pathLst>
              <a:path w="929004" h="831850">
                <a:moveTo>
                  <a:pt x="763607" y="755182"/>
                </a:moveTo>
                <a:lnTo>
                  <a:pt x="687407" y="793282"/>
                </a:lnTo>
                <a:lnTo>
                  <a:pt x="763607" y="831382"/>
                </a:lnTo>
                <a:lnTo>
                  <a:pt x="763607" y="805982"/>
                </a:lnTo>
                <a:lnTo>
                  <a:pt x="750907" y="805982"/>
                </a:lnTo>
                <a:lnTo>
                  <a:pt x="750907" y="780582"/>
                </a:lnTo>
                <a:lnTo>
                  <a:pt x="763607" y="780582"/>
                </a:lnTo>
                <a:lnTo>
                  <a:pt x="763607" y="755182"/>
                </a:lnTo>
                <a:close/>
              </a:path>
              <a:path w="929004" h="831850">
                <a:moveTo>
                  <a:pt x="763607" y="780582"/>
                </a:moveTo>
                <a:lnTo>
                  <a:pt x="750907" y="780582"/>
                </a:lnTo>
                <a:lnTo>
                  <a:pt x="750907" y="805982"/>
                </a:lnTo>
                <a:lnTo>
                  <a:pt x="763607" y="805982"/>
                </a:lnTo>
                <a:lnTo>
                  <a:pt x="763607" y="780582"/>
                </a:lnTo>
                <a:close/>
              </a:path>
              <a:path w="929004" h="831850">
                <a:moveTo>
                  <a:pt x="903304" y="780582"/>
                </a:moveTo>
                <a:lnTo>
                  <a:pt x="763607" y="780582"/>
                </a:lnTo>
                <a:lnTo>
                  <a:pt x="763607" y="805982"/>
                </a:lnTo>
                <a:lnTo>
                  <a:pt x="923018" y="805982"/>
                </a:lnTo>
                <a:lnTo>
                  <a:pt x="928704" y="800296"/>
                </a:lnTo>
                <a:lnTo>
                  <a:pt x="928704" y="793282"/>
                </a:lnTo>
                <a:lnTo>
                  <a:pt x="903304" y="793282"/>
                </a:lnTo>
                <a:lnTo>
                  <a:pt x="903304" y="780582"/>
                </a:lnTo>
                <a:close/>
              </a:path>
              <a:path w="929004" h="831850">
                <a:moveTo>
                  <a:pt x="903304" y="16254"/>
                </a:moveTo>
                <a:lnTo>
                  <a:pt x="903304" y="793282"/>
                </a:lnTo>
                <a:lnTo>
                  <a:pt x="916004" y="780582"/>
                </a:lnTo>
                <a:lnTo>
                  <a:pt x="928704" y="780582"/>
                </a:lnTo>
                <a:lnTo>
                  <a:pt x="928704" y="28954"/>
                </a:lnTo>
                <a:lnTo>
                  <a:pt x="916004" y="28954"/>
                </a:lnTo>
                <a:lnTo>
                  <a:pt x="903304" y="16254"/>
                </a:lnTo>
                <a:close/>
              </a:path>
              <a:path w="929004" h="831850">
                <a:moveTo>
                  <a:pt x="928704" y="780582"/>
                </a:moveTo>
                <a:lnTo>
                  <a:pt x="916004" y="780582"/>
                </a:lnTo>
                <a:lnTo>
                  <a:pt x="903304" y="793282"/>
                </a:lnTo>
                <a:lnTo>
                  <a:pt x="928704" y="793282"/>
                </a:lnTo>
                <a:lnTo>
                  <a:pt x="928704" y="780582"/>
                </a:lnTo>
                <a:close/>
              </a:path>
              <a:path w="929004" h="831850">
                <a:moveTo>
                  <a:pt x="25400" y="0"/>
                </a:moveTo>
                <a:lnTo>
                  <a:pt x="0" y="0"/>
                </a:lnTo>
                <a:lnTo>
                  <a:pt x="0" y="23267"/>
                </a:lnTo>
                <a:lnTo>
                  <a:pt x="5685" y="28954"/>
                </a:lnTo>
                <a:lnTo>
                  <a:pt x="903304" y="28954"/>
                </a:lnTo>
                <a:lnTo>
                  <a:pt x="903304" y="16254"/>
                </a:lnTo>
                <a:lnTo>
                  <a:pt x="25400" y="16254"/>
                </a:lnTo>
                <a:lnTo>
                  <a:pt x="12700" y="3554"/>
                </a:lnTo>
                <a:lnTo>
                  <a:pt x="25400" y="3554"/>
                </a:lnTo>
                <a:lnTo>
                  <a:pt x="25400" y="0"/>
                </a:lnTo>
                <a:close/>
              </a:path>
              <a:path w="929004" h="831850">
                <a:moveTo>
                  <a:pt x="923018" y="3554"/>
                </a:moveTo>
                <a:lnTo>
                  <a:pt x="25400" y="3554"/>
                </a:lnTo>
                <a:lnTo>
                  <a:pt x="25400" y="16254"/>
                </a:lnTo>
                <a:lnTo>
                  <a:pt x="903304" y="16254"/>
                </a:lnTo>
                <a:lnTo>
                  <a:pt x="916004" y="28954"/>
                </a:lnTo>
                <a:lnTo>
                  <a:pt x="928704" y="28954"/>
                </a:lnTo>
                <a:lnTo>
                  <a:pt x="928704" y="9240"/>
                </a:lnTo>
                <a:lnTo>
                  <a:pt x="923018" y="3554"/>
                </a:lnTo>
                <a:close/>
              </a:path>
              <a:path w="929004" h="831850">
                <a:moveTo>
                  <a:pt x="25400" y="3554"/>
                </a:moveTo>
                <a:lnTo>
                  <a:pt x="12700" y="3554"/>
                </a:lnTo>
                <a:lnTo>
                  <a:pt x="25400" y="16254"/>
                </a:lnTo>
                <a:lnTo>
                  <a:pt x="25400" y="3554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0087858" y="4765205"/>
            <a:ext cx="1089025" cy="1001394"/>
            <a:chOff x="10087858" y="4765205"/>
            <a:chExt cx="1089025" cy="1001394"/>
          </a:xfrm>
        </p:grpSpPr>
        <p:sp>
          <p:nvSpPr>
            <p:cNvPr id="106" name="object 106"/>
            <p:cNvSpPr/>
            <p:nvPr/>
          </p:nvSpPr>
          <p:spPr>
            <a:xfrm>
              <a:off x="10094730" y="4930386"/>
              <a:ext cx="512445" cy="548005"/>
            </a:xfrm>
            <a:custGeom>
              <a:avLst/>
              <a:gdLst/>
              <a:ahLst/>
              <a:cxnLst/>
              <a:rect l="l" t="t" r="r" b="b"/>
              <a:pathLst>
                <a:path w="512445" h="548004">
                  <a:moveTo>
                    <a:pt x="461445" y="471310"/>
                  </a:moveTo>
                  <a:lnTo>
                    <a:pt x="436045" y="471310"/>
                  </a:lnTo>
                  <a:lnTo>
                    <a:pt x="474145" y="547510"/>
                  </a:lnTo>
                  <a:lnTo>
                    <a:pt x="505895" y="484010"/>
                  </a:lnTo>
                  <a:lnTo>
                    <a:pt x="461445" y="484010"/>
                  </a:lnTo>
                  <a:lnTo>
                    <a:pt x="461445" y="471310"/>
                  </a:lnTo>
                  <a:close/>
                </a:path>
                <a:path w="512445" h="548004">
                  <a:moveTo>
                    <a:pt x="461445" y="12700"/>
                  </a:moveTo>
                  <a:lnTo>
                    <a:pt x="461445" y="484010"/>
                  </a:lnTo>
                  <a:lnTo>
                    <a:pt x="486845" y="484010"/>
                  </a:lnTo>
                  <a:lnTo>
                    <a:pt x="486845" y="25400"/>
                  </a:lnTo>
                  <a:lnTo>
                    <a:pt x="474145" y="25400"/>
                  </a:lnTo>
                  <a:lnTo>
                    <a:pt x="461445" y="12700"/>
                  </a:lnTo>
                  <a:close/>
                </a:path>
                <a:path w="512445" h="548004">
                  <a:moveTo>
                    <a:pt x="512245" y="471310"/>
                  </a:moveTo>
                  <a:lnTo>
                    <a:pt x="486845" y="471310"/>
                  </a:lnTo>
                  <a:lnTo>
                    <a:pt x="486845" y="484010"/>
                  </a:lnTo>
                  <a:lnTo>
                    <a:pt x="505895" y="484010"/>
                  </a:lnTo>
                  <a:lnTo>
                    <a:pt x="512245" y="471310"/>
                  </a:lnTo>
                  <a:close/>
                </a:path>
                <a:path w="512445" h="548004">
                  <a:moveTo>
                    <a:pt x="481159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61445" y="25400"/>
                  </a:lnTo>
                  <a:lnTo>
                    <a:pt x="461445" y="12700"/>
                  </a:lnTo>
                  <a:lnTo>
                    <a:pt x="486845" y="12700"/>
                  </a:lnTo>
                  <a:lnTo>
                    <a:pt x="486845" y="5685"/>
                  </a:lnTo>
                  <a:lnTo>
                    <a:pt x="481159" y="0"/>
                  </a:lnTo>
                  <a:close/>
                </a:path>
                <a:path w="512445" h="548004">
                  <a:moveTo>
                    <a:pt x="486845" y="12700"/>
                  </a:moveTo>
                  <a:lnTo>
                    <a:pt x="461445" y="12700"/>
                  </a:lnTo>
                  <a:lnTo>
                    <a:pt x="474145" y="25400"/>
                  </a:lnTo>
                  <a:lnTo>
                    <a:pt x="486845" y="25400"/>
                  </a:lnTo>
                  <a:lnTo>
                    <a:pt x="486845" y="127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087858" y="4765205"/>
              <a:ext cx="1089025" cy="1001394"/>
            </a:xfrm>
            <a:custGeom>
              <a:avLst/>
              <a:gdLst/>
              <a:ahLst/>
              <a:cxnLst/>
              <a:rect l="l" t="t" r="r" b="b"/>
              <a:pathLst>
                <a:path w="1089025" h="1001395">
                  <a:moveTo>
                    <a:pt x="1040181" y="927520"/>
                  </a:moveTo>
                  <a:lnTo>
                    <a:pt x="1013294" y="931749"/>
                  </a:lnTo>
                  <a:lnTo>
                    <a:pt x="1062770" y="1001104"/>
                  </a:lnTo>
                  <a:lnTo>
                    <a:pt x="1082693" y="938402"/>
                  </a:lnTo>
                  <a:lnTo>
                    <a:pt x="1040204" y="938402"/>
                  </a:lnTo>
                  <a:lnTo>
                    <a:pt x="1040181" y="927520"/>
                  </a:lnTo>
                  <a:close/>
                </a:path>
                <a:path w="1089025" h="1001395">
                  <a:moveTo>
                    <a:pt x="1065573" y="923527"/>
                  </a:moveTo>
                  <a:lnTo>
                    <a:pt x="1040181" y="927520"/>
                  </a:lnTo>
                  <a:lnTo>
                    <a:pt x="1040204" y="938402"/>
                  </a:lnTo>
                  <a:lnTo>
                    <a:pt x="1065604" y="938348"/>
                  </a:lnTo>
                  <a:lnTo>
                    <a:pt x="1065573" y="923527"/>
                  </a:lnTo>
                  <a:close/>
                </a:path>
                <a:path w="1089025" h="1001395">
                  <a:moveTo>
                    <a:pt x="1088569" y="919910"/>
                  </a:moveTo>
                  <a:lnTo>
                    <a:pt x="1065573" y="923527"/>
                  </a:lnTo>
                  <a:lnTo>
                    <a:pt x="1065604" y="938348"/>
                  </a:lnTo>
                  <a:lnTo>
                    <a:pt x="1040204" y="938402"/>
                  </a:lnTo>
                  <a:lnTo>
                    <a:pt x="1082693" y="938402"/>
                  </a:lnTo>
                  <a:lnTo>
                    <a:pt x="1088569" y="919910"/>
                  </a:lnTo>
                  <a:close/>
                </a:path>
                <a:path w="1089025" h="1001395">
                  <a:moveTo>
                    <a:pt x="1063632" y="12726"/>
                  </a:moveTo>
                  <a:lnTo>
                    <a:pt x="1038232" y="12726"/>
                  </a:lnTo>
                  <a:lnTo>
                    <a:pt x="1050932" y="25400"/>
                  </a:lnTo>
                  <a:lnTo>
                    <a:pt x="1038259" y="25400"/>
                  </a:lnTo>
                  <a:lnTo>
                    <a:pt x="1040181" y="927520"/>
                  </a:lnTo>
                  <a:lnTo>
                    <a:pt x="1065573" y="923527"/>
                  </a:lnTo>
                  <a:lnTo>
                    <a:pt x="1063659" y="25400"/>
                  </a:lnTo>
                  <a:lnTo>
                    <a:pt x="1050932" y="25400"/>
                  </a:lnTo>
                  <a:lnTo>
                    <a:pt x="1038232" y="12726"/>
                  </a:lnTo>
                  <a:lnTo>
                    <a:pt x="1063632" y="12726"/>
                  </a:lnTo>
                  <a:close/>
                </a:path>
                <a:path w="1089025" h="1001395">
                  <a:moveTo>
                    <a:pt x="1057935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038259" y="25400"/>
                  </a:lnTo>
                  <a:lnTo>
                    <a:pt x="1038232" y="12726"/>
                  </a:lnTo>
                  <a:lnTo>
                    <a:pt x="1063632" y="12726"/>
                  </a:lnTo>
                  <a:lnTo>
                    <a:pt x="1063617" y="5669"/>
                  </a:lnTo>
                  <a:lnTo>
                    <a:pt x="105793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0087858" y="2906190"/>
            <a:ext cx="1064260" cy="3392170"/>
            <a:chOff x="10087858" y="2906190"/>
            <a:chExt cx="1064260" cy="3392170"/>
          </a:xfrm>
        </p:grpSpPr>
        <p:sp>
          <p:nvSpPr>
            <p:cNvPr id="109" name="object 109"/>
            <p:cNvSpPr/>
            <p:nvPr/>
          </p:nvSpPr>
          <p:spPr>
            <a:xfrm>
              <a:off x="10087858" y="2906190"/>
              <a:ext cx="430530" cy="527685"/>
            </a:xfrm>
            <a:custGeom>
              <a:avLst/>
              <a:gdLst/>
              <a:ahLst/>
              <a:cxnLst/>
              <a:rect l="l" t="t" r="r" b="b"/>
              <a:pathLst>
                <a:path w="430529" h="527685">
                  <a:moveTo>
                    <a:pt x="76200" y="451304"/>
                  </a:moveTo>
                  <a:lnTo>
                    <a:pt x="0" y="489404"/>
                  </a:lnTo>
                  <a:lnTo>
                    <a:pt x="76200" y="527504"/>
                  </a:lnTo>
                  <a:lnTo>
                    <a:pt x="76200" y="502104"/>
                  </a:lnTo>
                  <a:lnTo>
                    <a:pt x="63500" y="502104"/>
                  </a:lnTo>
                  <a:lnTo>
                    <a:pt x="63500" y="476704"/>
                  </a:lnTo>
                  <a:lnTo>
                    <a:pt x="76200" y="476704"/>
                  </a:lnTo>
                  <a:lnTo>
                    <a:pt x="76200" y="451304"/>
                  </a:lnTo>
                  <a:close/>
                </a:path>
                <a:path w="430529" h="527685">
                  <a:moveTo>
                    <a:pt x="76200" y="476704"/>
                  </a:moveTo>
                  <a:lnTo>
                    <a:pt x="63500" y="476704"/>
                  </a:lnTo>
                  <a:lnTo>
                    <a:pt x="63500" y="502104"/>
                  </a:lnTo>
                  <a:lnTo>
                    <a:pt x="76200" y="502104"/>
                  </a:lnTo>
                  <a:lnTo>
                    <a:pt x="76200" y="476704"/>
                  </a:lnTo>
                  <a:close/>
                </a:path>
                <a:path w="430529" h="527685">
                  <a:moveTo>
                    <a:pt x="404649" y="476704"/>
                  </a:moveTo>
                  <a:lnTo>
                    <a:pt x="76200" y="476704"/>
                  </a:lnTo>
                  <a:lnTo>
                    <a:pt x="76200" y="502104"/>
                  </a:lnTo>
                  <a:lnTo>
                    <a:pt x="424364" y="502104"/>
                  </a:lnTo>
                  <a:lnTo>
                    <a:pt x="430049" y="496418"/>
                  </a:lnTo>
                  <a:lnTo>
                    <a:pt x="430049" y="489404"/>
                  </a:lnTo>
                  <a:lnTo>
                    <a:pt x="404649" y="489404"/>
                  </a:lnTo>
                  <a:lnTo>
                    <a:pt x="404649" y="476704"/>
                  </a:lnTo>
                  <a:close/>
                </a:path>
                <a:path w="430529" h="527685">
                  <a:moveTo>
                    <a:pt x="430049" y="0"/>
                  </a:moveTo>
                  <a:lnTo>
                    <a:pt x="404649" y="0"/>
                  </a:lnTo>
                  <a:lnTo>
                    <a:pt x="404649" y="489404"/>
                  </a:lnTo>
                  <a:lnTo>
                    <a:pt x="417349" y="476704"/>
                  </a:lnTo>
                  <a:lnTo>
                    <a:pt x="430049" y="476704"/>
                  </a:lnTo>
                  <a:lnTo>
                    <a:pt x="430049" y="0"/>
                  </a:lnTo>
                  <a:close/>
                </a:path>
                <a:path w="430529" h="527685">
                  <a:moveTo>
                    <a:pt x="430049" y="476704"/>
                  </a:moveTo>
                  <a:lnTo>
                    <a:pt x="417349" y="476704"/>
                  </a:lnTo>
                  <a:lnTo>
                    <a:pt x="404649" y="489404"/>
                  </a:lnTo>
                  <a:lnTo>
                    <a:pt x="430049" y="489404"/>
                  </a:lnTo>
                  <a:lnTo>
                    <a:pt x="430049" y="476704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087859" y="5963222"/>
              <a:ext cx="1063625" cy="334645"/>
            </a:xfrm>
            <a:custGeom>
              <a:avLst/>
              <a:gdLst/>
              <a:ahLst/>
              <a:cxnLst/>
              <a:rect l="l" t="t" r="r" b="b"/>
              <a:pathLst>
                <a:path w="1063625" h="334645">
                  <a:moveTo>
                    <a:pt x="76200" y="258389"/>
                  </a:moveTo>
                  <a:lnTo>
                    <a:pt x="0" y="296489"/>
                  </a:lnTo>
                  <a:lnTo>
                    <a:pt x="76200" y="334589"/>
                  </a:lnTo>
                  <a:lnTo>
                    <a:pt x="76200" y="309189"/>
                  </a:lnTo>
                  <a:lnTo>
                    <a:pt x="63500" y="309189"/>
                  </a:lnTo>
                  <a:lnTo>
                    <a:pt x="63500" y="283789"/>
                  </a:lnTo>
                  <a:lnTo>
                    <a:pt x="76200" y="283789"/>
                  </a:lnTo>
                  <a:lnTo>
                    <a:pt x="76200" y="258389"/>
                  </a:lnTo>
                  <a:close/>
                </a:path>
                <a:path w="1063625" h="334645">
                  <a:moveTo>
                    <a:pt x="76200" y="283789"/>
                  </a:moveTo>
                  <a:lnTo>
                    <a:pt x="63500" y="283789"/>
                  </a:lnTo>
                  <a:lnTo>
                    <a:pt x="63500" y="309189"/>
                  </a:lnTo>
                  <a:lnTo>
                    <a:pt x="76200" y="309189"/>
                  </a:lnTo>
                  <a:lnTo>
                    <a:pt x="76200" y="283789"/>
                  </a:lnTo>
                  <a:close/>
                </a:path>
                <a:path w="1063625" h="334645">
                  <a:moveTo>
                    <a:pt x="1038231" y="283789"/>
                  </a:moveTo>
                  <a:lnTo>
                    <a:pt x="76200" y="283789"/>
                  </a:lnTo>
                  <a:lnTo>
                    <a:pt x="76200" y="309189"/>
                  </a:lnTo>
                  <a:lnTo>
                    <a:pt x="1057945" y="309189"/>
                  </a:lnTo>
                  <a:lnTo>
                    <a:pt x="1063631" y="303503"/>
                  </a:lnTo>
                  <a:lnTo>
                    <a:pt x="1063631" y="296489"/>
                  </a:lnTo>
                  <a:lnTo>
                    <a:pt x="1038231" y="296489"/>
                  </a:lnTo>
                  <a:lnTo>
                    <a:pt x="1038231" y="283789"/>
                  </a:lnTo>
                  <a:close/>
                </a:path>
                <a:path w="1063625" h="334645">
                  <a:moveTo>
                    <a:pt x="1062770" y="0"/>
                  </a:moveTo>
                  <a:lnTo>
                    <a:pt x="1043917" y="0"/>
                  </a:lnTo>
                  <a:lnTo>
                    <a:pt x="1038231" y="5685"/>
                  </a:lnTo>
                  <a:lnTo>
                    <a:pt x="1038231" y="296489"/>
                  </a:lnTo>
                  <a:lnTo>
                    <a:pt x="1050931" y="283789"/>
                  </a:lnTo>
                  <a:lnTo>
                    <a:pt x="1063631" y="283789"/>
                  </a:lnTo>
                  <a:lnTo>
                    <a:pt x="1063631" y="25400"/>
                  </a:lnTo>
                  <a:lnTo>
                    <a:pt x="1050931" y="25400"/>
                  </a:lnTo>
                  <a:lnTo>
                    <a:pt x="1062770" y="13561"/>
                  </a:lnTo>
                  <a:lnTo>
                    <a:pt x="1062770" y="0"/>
                  </a:lnTo>
                  <a:close/>
                </a:path>
                <a:path w="1063625" h="334645">
                  <a:moveTo>
                    <a:pt x="1063631" y="283789"/>
                  </a:moveTo>
                  <a:lnTo>
                    <a:pt x="1050931" y="283789"/>
                  </a:lnTo>
                  <a:lnTo>
                    <a:pt x="1038231" y="296489"/>
                  </a:lnTo>
                  <a:lnTo>
                    <a:pt x="1063631" y="296489"/>
                  </a:lnTo>
                  <a:lnTo>
                    <a:pt x="1063631" y="283789"/>
                  </a:lnTo>
                  <a:close/>
                </a:path>
                <a:path w="1063625" h="334645">
                  <a:moveTo>
                    <a:pt x="1062770" y="13561"/>
                  </a:moveTo>
                  <a:lnTo>
                    <a:pt x="1050931" y="25400"/>
                  </a:lnTo>
                  <a:lnTo>
                    <a:pt x="1062770" y="25400"/>
                  </a:lnTo>
                  <a:lnTo>
                    <a:pt x="1062770" y="13561"/>
                  </a:lnTo>
                  <a:close/>
                </a:path>
                <a:path w="1063625" h="334645">
                  <a:moveTo>
                    <a:pt x="1063631" y="12700"/>
                  </a:moveTo>
                  <a:lnTo>
                    <a:pt x="1062770" y="13561"/>
                  </a:lnTo>
                  <a:lnTo>
                    <a:pt x="1062770" y="25400"/>
                  </a:lnTo>
                  <a:lnTo>
                    <a:pt x="1063631" y="25400"/>
                  </a:lnTo>
                  <a:lnTo>
                    <a:pt x="1063631" y="127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1293642" y="644894"/>
            <a:ext cx="8004175" cy="6181725"/>
            <a:chOff x="1293642" y="644894"/>
            <a:chExt cx="8004175" cy="6181725"/>
          </a:xfrm>
        </p:grpSpPr>
        <p:sp>
          <p:nvSpPr>
            <p:cNvPr id="112" name="object 112"/>
            <p:cNvSpPr/>
            <p:nvPr/>
          </p:nvSpPr>
          <p:spPr>
            <a:xfrm>
              <a:off x="5695620" y="2751556"/>
              <a:ext cx="3570604" cy="1365250"/>
            </a:xfrm>
            <a:custGeom>
              <a:avLst/>
              <a:gdLst/>
              <a:ahLst/>
              <a:cxnLst/>
              <a:rect l="l" t="t" r="r" b="b"/>
              <a:pathLst>
                <a:path w="3570604" h="1365250">
                  <a:moveTo>
                    <a:pt x="2909087" y="1335481"/>
                  </a:moveTo>
                  <a:lnTo>
                    <a:pt x="2908935" y="1310081"/>
                  </a:lnTo>
                  <a:lnTo>
                    <a:pt x="2185974" y="1314335"/>
                  </a:lnTo>
                  <a:lnTo>
                    <a:pt x="2185822" y="1288935"/>
                  </a:lnTo>
                  <a:lnTo>
                    <a:pt x="2109851" y="1327480"/>
                  </a:lnTo>
                  <a:lnTo>
                    <a:pt x="2186267" y="1365135"/>
                  </a:lnTo>
                  <a:lnTo>
                    <a:pt x="2186127" y="1339811"/>
                  </a:lnTo>
                  <a:lnTo>
                    <a:pt x="2909087" y="1335481"/>
                  </a:lnTo>
                  <a:close/>
                </a:path>
                <a:path w="3570604" h="1365250">
                  <a:moveTo>
                    <a:pt x="2945130" y="38100"/>
                  </a:moveTo>
                  <a:lnTo>
                    <a:pt x="2919730" y="25400"/>
                  </a:lnTo>
                  <a:lnTo>
                    <a:pt x="2868930" y="0"/>
                  </a:lnTo>
                  <a:lnTo>
                    <a:pt x="2868930" y="25400"/>
                  </a:lnTo>
                  <a:lnTo>
                    <a:pt x="831697" y="25400"/>
                  </a:lnTo>
                  <a:lnTo>
                    <a:pt x="826008" y="31089"/>
                  </a:lnTo>
                  <a:lnTo>
                    <a:pt x="826008" y="711212"/>
                  </a:lnTo>
                  <a:lnTo>
                    <a:pt x="0" y="711212"/>
                  </a:lnTo>
                  <a:lnTo>
                    <a:pt x="0" y="736612"/>
                  </a:lnTo>
                  <a:lnTo>
                    <a:pt x="845731" y="736612"/>
                  </a:lnTo>
                  <a:lnTo>
                    <a:pt x="851408" y="730923"/>
                  </a:lnTo>
                  <a:lnTo>
                    <a:pt x="851408" y="723912"/>
                  </a:lnTo>
                  <a:lnTo>
                    <a:pt x="851408" y="711212"/>
                  </a:lnTo>
                  <a:lnTo>
                    <a:pt x="851408" y="50800"/>
                  </a:lnTo>
                  <a:lnTo>
                    <a:pt x="2868930" y="50800"/>
                  </a:lnTo>
                  <a:lnTo>
                    <a:pt x="2868930" y="76200"/>
                  </a:lnTo>
                  <a:lnTo>
                    <a:pt x="2919730" y="50800"/>
                  </a:lnTo>
                  <a:lnTo>
                    <a:pt x="2945130" y="38100"/>
                  </a:lnTo>
                  <a:close/>
                </a:path>
                <a:path w="3570604" h="1365250">
                  <a:moveTo>
                    <a:pt x="3570300" y="631342"/>
                  </a:moveTo>
                  <a:lnTo>
                    <a:pt x="3171850" y="631342"/>
                  </a:lnTo>
                  <a:lnTo>
                    <a:pt x="3166160" y="637032"/>
                  </a:lnTo>
                  <a:lnTo>
                    <a:pt x="3166160" y="1165453"/>
                  </a:lnTo>
                  <a:lnTo>
                    <a:pt x="3140760" y="1165453"/>
                  </a:lnTo>
                  <a:lnTo>
                    <a:pt x="3178860" y="1241653"/>
                  </a:lnTo>
                  <a:lnTo>
                    <a:pt x="3210610" y="1178153"/>
                  </a:lnTo>
                  <a:lnTo>
                    <a:pt x="3216960" y="1165453"/>
                  </a:lnTo>
                  <a:lnTo>
                    <a:pt x="3191560" y="1165453"/>
                  </a:lnTo>
                  <a:lnTo>
                    <a:pt x="3191560" y="656742"/>
                  </a:lnTo>
                  <a:lnTo>
                    <a:pt x="3570300" y="656742"/>
                  </a:lnTo>
                  <a:lnTo>
                    <a:pt x="3570300" y="644042"/>
                  </a:lnTo>
                  <a:lnTo>
                    <a:pt x="3570300" y="631342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738082" y="4472251"/>
              <a:ext cx="535305" cy="509270"/>
            </a:xfrm>
            <a:custGeom>
              <a:avLst/>
              <a:gdLst/>
              <a:ahLst/>
              <a:cxnLst/>
              <a:rect l="l" t="t" r="r" b="b"/>
              <a:pathLst>
                <a:path w="535304" h="509270">
                  <a:moveTo>
                    <a:pt x="458515" y="432735"/>
                  </a:moveTo>
                  <a:lnTo>
                    <a:pt x="458515" y="508935"/>
                  </a:lnTo>
                  <a:lnTo>
                    <a:pt x="509315" y="483535"/>
                  </a:lnTo>
                  <a:lnTo>
                    <a:pt x="471215" y="483535"/>
                  </a:lnTo>
                  <a:lnTo>
                    <a:pt x="471215" y="458135"/>
                  </a:lnTo>
                  <a:lnTo>
                    <a:pt x="509315" y="458135"/>
                  </a:lnTo>
                  <a:lnTo>
                    <a:pt x="458515" y="432735"/>
                  </a:lnTo>
                  <a:close/>
                </a:path>
                <a:path w="535304" h="509270">
                  <a:moveTo>
                    <a:pt x="0" y="12700"/>
                  </a:moveTo>
                  <a:lnTo>
                    <a:pt x="0" y="477848"/>
                  </a:lnTo>
                  <a:lnTo>
                    <a:pt x="5687" y="483535"/>
                  </a:lnTo>
                  <a:lnTo>
                    <a:pt x="458515" y="483535"/>
                  </a:lnTo>
                  <a:lnTo>
                    <a:pt x="458515" y="470835"/>
                  </a:lnTo>
                  <a:lnTo>
                    <a:pt x="25400" y="470835"/>
                  </a:lnTo>
                  <a:lnTo>
                    <a:pt x="12700" y="458135"/>
                  </a:lnTo>
                  <a:lnTo>
                    <a:pt x="25400" y="458135"/>
                  </a:lnTo>
                  <a:lnTo>
                    <a:pt x="25400" y="25400"/>
                  </a:lnTo>
                  <a:lnTo>
                    <a:pt x="10229" y="25400"/>
                  </a:lnTo>
                  <a:lnTo>
                    <a:pt x="10229" y="22929"/>
                  </a:lnTo>
                  <a:lnTo>
                    <a:pt x="0" y="12700"/>
                  </a:lnTo>
                  <a:close/>
                </a:path>
                <a:path w="535304" h="509270">
                  <a:moveTo>
                    <a:pt x="509315" y="458135"/>
                  </a:moveTo>
                  <a:lnTo>
                    <a:pt x="471215" y="458135"/>
                  </a:lnTo>
                  <a:lnTo>
                    <a:pt x="471215" y="483535"/>
                  </a:lnTo>
                  <a:lnTo>
                    <a:pt x="509315" y="483535"/>
                  </a:lnTo>
                  <a:lnTo>
                    <a:pt x="534715" y="470835"/>
                  </a:lnTo>
                  <a:lnTo>
                    <a:pt x="509315" y="458135"/>
                  </a:lnTo>
                  <a:close/>
                </a:path>
                <a:path w="535304" h="509270">
                  <a:moveTo>
                    <a:pt x="25400" y="458135"/>
                  </a:moveTo>
                  <a:lnTo>
                    <a:pt x="12700" y="458135"/>
                  </a:lnTo>
                  <a:lnTo>
                    <a:pt x="25400" y="470835"/>
                  </a:lnTo>
                  <a:lnTo>
                    <a:pt x="25400" y="458135"/>
                  </a:lnTo>
                  <a:close/>
                </a:path>
                <a:path w="535304" h="509270">
                  <a:moveTo>
                    <a:pt x="458515" y="458135"/>
                  </a:moveTo>
                  <a:lnTo>
                    <a:pt x="25400" y="458135"/>
                  </a:lnTo>
                  <a:lnTo>
                    <a:pt x="25400" y="470835"/>
                  </a:lnTo>
                  <a:lnTo>
                    <a:pt x="458515" y="470835"/>
                  </a:lnTo>
                  <a:lnTo>
                    <a:pt x="458515" y="458135"/>
                  </a:lnTo>
                  <a:close/>
                </a:path>
                <a:path w="535304" h="509270">
                  <a:moveTo>
                    <a:pt x="10229" y="22929"/>
                  </a:moveTo>
                  <a:lnTo>
                    <a:pt x="10229" y="25400"/>
                  </a:lnTo>
                  <a:lnTo>
                    <a:pt x="12700" y="25400"/>
                  </a:lnTo>
                  <a:lnTo>
                    <a:pt x="10229" y="22929"/>
                  </a:lnTo>
                  <a:close/>
                </a:path>
                <a:path w="535304" h="509270">
                  <a:moveTo>
                    <a:pt x="19714" y="0"/>
                  </a:moveTo>
                  <a:lnTo>
                    <a:pt x="10229" y="0"/>
                  </a:lnTo>
                  <a:lnTo>
                    <a:pt x="10229" y="22929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5685"/>
                  </a:lnTo>
                  <a:lnTo>
                    <a:pt x="19714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224655" y="3183534"/>
              <a:ext cx="5073650" cy="3280410"/>
            </a:xfrm>
            <a:custGeom>
              <a:avLst/>
              <a:gdLst/>
              <a:ahLst/>
              <a:cxnLst/>
              <a:rect l="l" t="t" r="r" b="b"/>
              <a:pathLst>
                <a:path w="5073650" h="3280410">
                  <a:moveTo>
                    <a:pt x="5053965" y="0"/>
                  </a:moveTo>
                  <a:lnTo>
                    <a:pt x="5028565" y="0"/>
                  </a:lnTo>
                  <a:lnTo>
                    <a:pt x="5028565" y="21399"/>
                  </a:lnTo>
                  <a:lnTo>
                    <a:pt x="4195407" y="21399"/>
                  </a:lnTo>
                  <a:lnTo>
                    <a:pt x="4189717" y="27076"/>
                  </a:lnTo>
                  <a:lnTo>
                    <a:pt x="4189717" y="2506586"/>
                  </a:lnTo>
                  <a:lnTo>
                    <a:pt x="4164317" y="2506586"/>
                  </a:lnTo>
                  <a:lnTo>
                    <a:pt x="4202417" y="2582786"/>
                  </a:lnTo>
                  <a:lnTo>
                    <a:pt x="4234167" y="2519286"/>
                  </a:lnTo>
                  <a:lnTo>
                    <a:pt x="4240517" y="2506586"/>
                  </a:lnTo>
                  <a:lnTo>
                    <a:pt x="4215117" y="2506586"/>
                  </a:lnTo>
                  <a:lnTo>
                    <a:pt x="4215117" y="46799"/>
                  </a:lnTo>
                  <a:lnTo>
                    <a:pt x="5048275" y="46799"/>
                  </a:lnTo>
                  <a:lnTo>
                    <a:pt x="5053965" y="41109"/>
                  </a:lnTo>
                  <a:lnTo>
                    <a:pt x="5053965" y="21399"/>
                  </a:lnTo>
                  <a:lnTo>
                    <a:pt x="5053965" y="0"/>
                  </a:lnTo>
                  <a:close/>
                </a:path>
                <a:path w="5073650" h="3280410">
                  <a:moveTo>
                    <a:pt x="5055006" y="3254946"/>
                  </a:moveTo>
                  <a:lnTo>
                    <a:pt x="50800" y="3254946"/>
                  </a:lnTo>
                  <a:lnTo>
                    <a:pt x="50800" y="2398547"/>
                  </a:lnTo>
                  <a:lnTo>
                    <a:pt x="76200" y="2398547"/>
                  </a:lnTo>
                  <a:lnTo>
                    <a:pt x="69850" y="2385847"/>
                  </a:lnTo>
                  <a:lnTo>
                    <a:pt x="38100" y="2322347"/>
                  </a:lnTo>
                  <a:lnTo>
                    <a:pt x="0" y="2398547"/>
                  </a:lnTo>
                  <a:lnTo>
                    <a:pt x="25400" y="2398547"/>
                  </a:lnTo>
                  <a:lnTo>
                    <a:pt x="25400" y="3274669"/>
                  </a:lnTo>
                  <a:lnTo>
                    <a:pt x="31089" y="3280346"/>
                  </a:lnTo>
                  <a:lnTo>
                    <a:pt x="5055006" y="3280346"/>
                  </a:lnTo>
                  <a:lnTo>
                    <a:pt x="5055006" y="3267646"/>
                  </a:lnTo>
                  <a:lnTo>
                    <a:pt x="5055006" y="3254946"/>
                  </a:lnTo>
                  <a:close/>
                </a:path>
                <a:path w="5073650" h="3280410">
                  <a:moveTo>
                    <a:pt x="5073091" y="3065551"/>
                  </a:moveTo>
                  <a:lnTo>
                    <a:pt x="5047691" y="3052851"/>
                  </a:lnTo>
                  <a:lnTo>
                    <a:pt x="4996891" y="3027451"/>
                  </a:lnTo>
                  <a:lnTo>
                    <a:pt x="4996891" y="3052851"/>
                  </a:lnTo>
                  <a:lnTo>
                    <a:pt x="4224426" y="3052851"/>
                  </a:lnTo>
                  <a:lnTo>
                    <a:pt x="4224426" y="2799080"/>
                  </a:lnTo>
                  <a:lnTo>
                    <a:pt x="4224426" y="2779369"/>
                  </a:lnTo>
                  <a:lnTo>
                    <a:pt x="4218737" y="2773680"/>
                  </a:lnTo>
                  <a:lnTo>
                    <a:pt x="4202417" y="2773680"/>
                  </a:lnTo>
                  <a:lnTo>
                    <a:pt x="4202417" y="2789771"/>
                  </a:lnTo>
                  <a:lnTo>
                    <a:pt x="4199026" y="2786380"/>
                  </a:lnTo>
                  <a:lnTo>
                    <a:pt x="4199026" y="3072561"/>
                  </a:lnTo>
                  <a:lnTo>
                    <a:pt x="4204716" y="3078251"/>
                  </a:lnTo>
                  <a:lnTo>
                    <a:pt x="4996891" y="3078251"/>
                  </a:lnTo>
                  <a:lnTo>
                    <a:pt x="4996891" y="3103651"/>
                  </a:lnTo>
                  <a:lnTo>
                    <a:pt x="5047691" y="3078251"/>
                  </a:lnTo>
                  <a:lnTo>
                    <a:pt x="5073091" y="306555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400314" y="4222991"/>
              <a:ext cx="7223759" cy="1383665"/>
            </a:xfrm>
            <a:custGeom>
              <a:avLst/>
              <a:gdLst/>
              <a:ahLst/>
              <a:cxnLst/>
              <a:rect l="l" t="t" r="r" b="b"/>
              <a:pathLst>
                <a:path w="7223759" h="1383664">
                  <a:moveTo>
                    <a:pt x="2875140" y="31089"/>
                  </a:moveTo>
                  <a:lnTo>
                    <a:pt x="2869450" y="25400"/>
                  </a:lnTo>
                  <a:lnTo>
                    <a:pt x="76200" y="2540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2849740" y="50800"/>
                  </a:lnTo>
                  <a:lnTo>
                    <a:pt x="2849740" y="812990"/>
                  </a:lnTo>
                  <a:lnTo>
                    <a:pt x="2875140" y="812990"/>
                  </a:lnTo>
                  <a:lnTo>
                    <a:pt x="2875140" y="50800"/>
                  </a:lnTo>
                  <a:lnTo>
                    <a:pt x="2875140" y="38100"/>
                  </a:lnTo>
                  <a:lnTo>
                    <a:pt x="2875140" y="31089"/>
                  </a:lnTo>
                  <a:close/>
                </a:path>
                <a:path w="7223759" h="1383664">
                  <a:moveTo>
                    <a:pt x="7223417" y="1357718"/>
                  </a:moveTo>
                  <a:lnTo>
                    <a:pt x="5173103" y="1357718"/>
                  </a:lnTo>
                  <a:lnTo>
                    <a:pt x="5173103" y="1060640"/>
                  </a:lnTo>
                  <a:lnTo>
                    <a:pt x="5173103" y="1047940"/>
                  </a:lnTo>
                  <a:lnTo>
                    <a:pt x="5173103" y="1040930"/>
                  </a:lnTo>
                  <a:lnTo>
                    <a:pt x="5167427" y="1035240"/>
                  </a:lnTo>
                  <a:lnTo>
                    <a:pt x="3173590" y="1035240"/>
                  </a:lnTo>
                  <a:lnTo>
                    <a:pt x="3173590" y="1009840"/>
                  </a:lnTo>
                  <a:lnTo>
                    <a:pt x="3097390" y="1047940"/>
                  </a:lnTo>
                  <a:lnTo>
                    <a:pt x="3173590" y="1086040"/>
                  </a:lnTo>
                  <a:lnTo>
                    <a:pt x="3173590" y="1060640"/>
                  </a:lnTo>
                  <a:lnTo>
                    <a:pt x="5147703" y="1060640"/>
                  </a:lnTo>
                  <a:lnTo>
                    <a:pt x="5147703" y="1377429"/>
                  </a:lnTo>
                  <a:lnTo>
                    <a:pt x="5153393" y="1383118"/>
                  </a:lnTo>
                  <a:lnTo>
                    <a:pt x="7223417" y="1383118"/>
                  </a:lnTo>
                  <a:lnTo>
                    <a:pt x="7223417" y="1370418"/>
                  </a:lnTo>
                  <a:lnTo>
                    <a:pt x="7223417" y="135771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93642" y="5258224"/>
              <a:ext cx="2734310" cy="1567815"/>
            </a:xfrm>
            <a:custGeom>
              <a:avLst/>
              <a:gdLst/>
              <a:ahLst/>
              <a:cxnLst/>
              <a:rect l="l" t="t" r="r" b="b"/>
              <a:pathLst>
                <a:path w="2734310" h="1567815">
                  <a:moveTo>
                    <a:pt x="76200" y="1491590"/>
                  </a:moveTo>
                  <a:lnTo>
                    <a:pt x="0" y="1529690"/>
                  </a:lnTo>
                  <a:lnTo>
                    <a:pt x="76200" y="1567790"/>
                  </a:lnTo>
                  <a:lnTo>
                    <a:pt x="76200" y="1542390"/>
                  </a:lnTo>
                  <a:lnTo>
                    <a:pt x="63500" y="1542390"/>
                  </a:lnTo>
                  <a:lnTo>
                    <a:pt x="63500" y="1516990"/>
                  </a:lnTo>
                  <a:lnTo>
                    <a:pt x="76200" y="1516990"/>
                  </a:lnTo>
                  <a:lnTo>
                    <a:pt x="76200" y="1491590"/>
                  </a:lnTo>
                  <a:close/>
                </a:path>
                <a:path w="2734310" h="1567815">
                  <a:moveTo>
                    <a:pt x="76200" y="1516990"/>
                  </a:moveTo>
                  <a:lnTo>
                    <a:pt x="63500" y="1516990"/>
                  </a:lnTo>
                  <a:lnTo>
                    <a:pt x="63500" y="1542390"/>
                  </a:lnTo>
                  <a:lnTo>
                    <a:pt x="76200" y="1542390"/>
                  </a:lnTo>
                  <a:lnTo>
                    <a:pt x="76200" y="1516990"/>
                  </a:lnTo>
                  <a:close/>
                </a:path>
                <a:path w="2734310" h="1567815">
                  <a:moveTo>
                    <a:pt x="2133704" y="1516990"/>
                  </a:moveTo>
                  <a:lnTo>
                    <a:pt x="76200" y="1516990"/>
                  </a:lnTo>
                  <a:lnTo>
                    <a:pt x="76200" y="1542390"/>
                  </a:lnTo>
                  <a:lnTo>
                    <a:pt x="2153417" y="1542390"/>
                  </a:lnTo>
                  <a:lnTo>
                    <a:pt x="2159104" y="1536705"/>
                  </a:lnTo>
                  <a:lnTo>
                    <a:pt x="2159104" y="1529690"/>
                  </a:lnTo>
                  <a:lnTo>
                    <a:pt x="2133704" y="1529690"/>
                  </a:lnTo>
                  <a:lnTo>
                    <a:pt x="2133704" y="1516990"/>
                  </a:lnTo>
                  <a:close/>
                </a:path>
                <a:path w="2734310" h="1567815">
                  <a:moveTo>
                    <a:pt x="2734169" y="0"/>
                  </a:moveTo>
                  <a:lnTo>
                    <a:pt x="2139389" y="0"/>
                  </a:lnTo>
                  <a:lnTo>
                    <a:pt x="2133704" y="5685"/>
                  </a:lnTo>
                  <a:lnTo>
                    <a:pt x="2133704" y="1529690"/>
                  </a:lnTo>
                  <a:lnTo>
                    <a:pt x="2146404" y="1516990"/>
                  </a:lnTo>
                  <a:lnTo>
                    <a:pt x="2159104" y="1516990"/>
                  </a:lnTo>
                  <a:lnTo>
                    <a:pt x="2159104" y="25399"/>
                  </a:lnTo>
                  <a:lnTo>
                    <a:pt x="2146404" y="25399"/>
                  </a:lnTo>
                  <a:lnTo>
                    <a:pt x="2159104" y="12699"/>
                  </a:lnTo>
                  <a:lnTo>
                    <a:pt x="2734169" y="12699"/>
                  </a:lnTo>
                  <a:lnTo>
                    <a:pt x="2734169" y="0"/>
                  </a:lnTo>
                  <a:close/>
                </a:path>
                <a:path w="2734310" h="1567815">
                  <a:moveTo>
                    <a:pt x="2159104" y="1516990"/>
                  </a:moveTo>
                  <a:lnTo>
                    <a:pt x="2146404" y="1516990"/>
                  </a:lnTo>
                  <a:lnTo>
                    <a:pt x="2133704" y="1529690"/>
                  </a:lnTo>
                  <a:lnTo>
                    <a:pt x="2159104" y="1529690"/>
                  </a:lnTo>
                  <a:lnTo>
                    <a:pt x="2159104" y="1516990"/>
                  </a:lnTo>
                  <a:close/>
                </a:path>
                <a:path w="2734310" h="1567815">
                  <a:moveTo>
                    <a:pt x="2159104" y="12699"/>
                  </a:moveTo>
                  <a:lnTo>
                    <a:pt x="2146404" y="25399"/>
                  </a:lnTo>
                  <a:lnTo>
                    <a:pt x="2159104" y="25399"/>
                  </a:lnTo>
                  <a:lnTo>
                    <a:pt x="2159104" y="12699"/>
                  </a:lnTo>
                  <a:close/>
                </a:path>
                <a:path w="2734310" h="1567815">
                  <a:moveTo>
                    <a:pt x="2734169" y="12699"/>
                  </a:moveTo>
                  <a:lnTo>
                    <a:pt x="2159104" y="12699"/>
                  </a:lnTo>
                  <a:lnTo>
                    <a:pt x="2159104" y="25399"/>
                  </a:lnTo>
                  <a:lnTo>
                    <a:pt x="2734169" y="25399"/>
                  </a:lnTo>
                  <a:lnTo>
                    <a:pt x="2734169" y="1269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480957" y="644894"/>
              <a:ext cx="76200" cy="2221865"/>
            </a:xfrm>
            <a:custGeom>
              <a:avLst/>
              <a:gdLst/>
              <a:ahLst/>
              <a:cxnLst/>
              <a:rect l="l" t="t" r="r" b="b"/>
              <a:pathLst>
                <a:path w="76200" h="2221865">
                  <a:moveTo>
                    <a:pt x="25400" y="2145571"/>
                  </a:moveTo>
                  <a:lnTo>
                    <a:pt x="0" y="2145571"/>
                  </a:lnTo>
                  <a:lnTo>
                    <a:pt x="38100" y="2221771"/>
                  </a:lnTo>
                  <a:lnTo>
                    <a:pt x="69850" y="2158271"/>
                  </a:lnTo>
                  <a:lnTo>
                    <a:pt x="25400" y="2158271"/>
                  </a:lnTo>
                  <a:lnTo>
                    <a:pt x="25400" y="2145571"/>
                  </a:lnTo>
                  <a:close/>
                </a:path>
                <a:path w="76200" h="2221865">
                  <a:moveTo>
                    <a:pt x="50800" y="0"/>
                  </a:moveTo>
                  <a:lnTo>
                    <a:pt x="25400" y="0"/>
                  </a:lnTo>
                  <a:lnTo>
                    <a:pt x="25400" y="2158271"/>
                  </a:lnTo>
                  <a:lnTo>
                    <a:pt x="50800" y="2158271"/>
                  </a:lnTo>
                  <a:lnTo>
                    <a:pt x="50800" y="0"/>
                  </a:lnTo>
                  <a:close/>
                </a:path>
                <a:path w="76200" h="2221865">
                  <a:moveTo>
                    <a:pt x="76200" y="2145571"/>
                  </a:moveTo>
                  <a:lnTo>
                    <a:pt x="50800" y="2145571"/>
                  </a:lnTo>
                  <a:lnTo>
                    <a:pt x="50800" y="2158271"/>
                  </a:lnTo>
                  <a:lnTo>
                    <a:pt x="69850" y="2158271"/>
                  </a:lnTo>
                  <a:lnTo>
                    <a:pt x="76200" y="214557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318945" y="4602556"/>
              <a:ext cx="6737350" cy="958215"/>
            </a:xfrm>
            <a:custGeom>
              <a:avLst/>
              <a:gdLst/>
              <a:ahLst/>
              <a:cxnLst/>
              <a:rect l="l" t="t" r="r" b="b"/>
              <a:pathLst>
                <a:path w="6737350" h="958214">
                  <a:moveTo>
                    <a:pt x="2700591" y="568007"/>
                  </a:moveTo>
                  <a:lnTo>
                    <a:pt x="1343279" y="568007"/>
                  </a:lnTo>
                  <a:lnTo>
                    <a:pt x="1337602" y="573697"/>
                  </a:lnTo>
                  <a:lnTo>
                    <a:pt x="1337602" y="907008"/>
                  </a:lnTo>
                  <a:lnTo>
                    <a:pt x="76200" y="907008"/>
                  </a:lnTo>
                  <a:lnTo>
                    <a:pt x="76200" y="881608"/>
                  </a:lnTo>
                  <a:lnTo>
                    <a:pt x="0" y="919708"/>
                  </a:lnTo>
                  <a:lnTo>
                    <a:pt x="76200" y="957808"/>
                  </a:lnTo>
                  <a:lnTo>
                    <a:pt x="76200" y="932408"/>
                  </a:lnTo>
                  <a:lnTo>
                    <a:pt x="1357312" y="932408"/>
                  </a:lnTo>
                  <a:lnTo>
                    <a:pt x="1363002" y="926731"/>
                  </a:lnTo>
                  <a:lnTo>
                    <a:pt x="1363002" y="919708"/>
                  </a:lnTo>
                  <a:lnTo>
                    <a:pt x="1363002" y="907008"/>
                  </a:lnTo>
                  <a:lnTo>
                    <a:pt x="1363002" y="593407"/>
                  </a:lnTo>
                  <a:lnTo>
                    <a:pt x="2700591" y="593407"/>
                  </a:lnTo>
                  <a:lnTo>
                    <a:pt x="2700591" y="580707"/>
                  </a:lnTo>
                  <a:lnTo>
                    <a:pt x="2700591" y="568007"/>
                  </a:lnTo>
                  <a:close/>
                </a:path>
                <a:path w="6737350" h="958214">
                  <a:moveTo>
                    <a:pt x="6736766" y="0"/>
                  </a:moveTo>
                  <a:lnTo>
                    <a:pt x="4925911" y="0"/>
                  </a:lnTo>
                  <a:lnTo>
                    <a:pt x="4920221" y="5689"/>
                  </a:lnTo>
                  <a:lnTo>
                    <a:pt x="4920221" y="550214"/>
                  </a:lnTo>
                  <a:lnTo>
                    <a:pt x="3205289" y="550214"/>
                  </a:lnTo>
                  <a:lnTo>
                    <a:pt x="3205289" y="524814"/>
                  </a:lnTo>
                  <a:lnTo>
                    <a:pt x="3129089" y="562914"/>
                  </a:lnTo>
                  <a:lnTo>
                    <a:pt x="3205289" y="601014"/>
                  </a:lnTo>
                  <a:lnTo>
                    <a:pt x="3205289" y="575614"/>
                  </a:lnTo>
                  <a:lnTo>
                    <a:pt x="4939944" y="575614"/>
                  </a:lnTo>
                  <a:lnTo>
                    <a:pt x="4945621" y="569937"/>
                  </a:lnTo>
                  <a:lnTo>
                    <a:pt x="4945621" y="562914"/>
                  </a:lnTo>
                  <a:lnTo>
                    <a:pt x="4945621" y="550214"/>
                  </a:lnTo>
                  <a:lnTo>
                    <a:pt x="4945621" y="25400"/>
                  </a:lnTo>
                  <a:lnTo>
                    <a:pt x="6736766" y="25400"/>
                  </a:lnTo>
                  <a:lnTo>
                    <a:pt x="6736766" y="12700"/>
                  </a:lnTo>
                  <a:lnTo>
                    <a:pt x="6736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18008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75" dirty="0"/>
              <a:t> </a:t>
            </a:r>
            <a:r>
              <a:rPr spc="-114" dirty="0"/>
              <a:t>X-</a:t>
            </a:r>
            <a:r>
              <a:rPr dirty="0"/>
              <a:t>Ray</a:t>
            </a:r>
            <a:r>
              <a:rPr spc="-7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dirty="0">
                <a:solidFill>
                  <a:srgbClr val="00B050"/>
                </a:solidFill>
              </a:rPr>
              <a:t>Service</a:t>
            </a:r>
            <a:r>
              <a:rPr spc="-60" dirty="0">
                <a:solidFill>
                  <a:srgbClr val="00B050"/>
                </a:solidFill>
              </a:rPr>
              <a:t> </a:t>
            </a:r>
            <a:r>
              <a:rPr spc="-25" dirty="0">
                <a:solidFill>
                  <a:srgbClr val="00B050"/>
                </a:solidFill>
              </a:rPr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2774950"/>
            <a:ext cx="12496800" cy="284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371" y="140207"/>
            <a:ext cx="510603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4" dirty="0"/>
              <a:t> X-</a:t>
            </a:r>
            <a:r>
              <a:rPr dirty="0"/>
              <a:t>Ray</a:t>
            </a:r>
            <a:r>
              <a:rPr spc="-114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70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435" y="1602816"/>
            <a:ext cx="12618716" cy="58739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371" y="155447"/>
            <a:ext cx="510603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4" dirty="0"/>
              <a:t> X-</a:t>
            </a:r>
            <a:r>
              <a:rPr dirty="0"/>
              <a:t>Ray</a:t>
            </a:r>
            <a:r>
              <a:rPr spc="-114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70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25" y="1253663"/>
            <a:ext cx="6659876" cy="63410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0918" y="1253663"/>
            <a:ext cx="7419855" cy="62416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14350" y="2440939"/>
            <a:ext cx="6600190" cy="29610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6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6000" b="1" spc="-26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6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6000">
              <a:latin typeface="Calibri"/>
              <a:cs typeface="Calibri"/>
            </a:endParaRPr>
          </a:p>
          <a:p>
            <a:pPr marL="12065" marR="5080" indent="-635" algn="ctr">
              <a:lnSpc>
                <a:spcPct val="107000"/>
              </a:lnSpc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Microservices </a:t>
            </a: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Canary</a:t>
            </a:r>
            <a:r>
              <a:rPr sz="60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Deployments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b="0" dirty="0">
                <a:solidFill>
                  <a:srgbClr val="000000"/>
                </a:solidFill>
                <a:latin typeface="Calibri"/>
                <a:cs typeface="Calibri"/>
              </a:rPr>
              <a:t>Elastic</a:t>
            </a:r>
            <a:r>
              <a:rPr sz="21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b="0" spc="-20" dirty="0">
                <a:solidFill>
                  <a:srgbClr val="000000"/>
                </a:solidFill>
                <a:latin typeface="Calibri"/>
                <a:cs typeface="Calibri"/>
              </a:rPr>
              <a:t>Load </a:t>
            </a:r>
            <a:r>
              <a:rPr sz="2100" b="0" spc="-10" dirty="0">
                <a:solidFill>
                  <a:srgbClr val="000000"/>
                </a:solidFill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98535" y="5599176"/>
            <a:ext cx="1344168" cy="134112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092033" y="6959600"/>
            <a:ext cx="141097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60" marR="5080" indent="-302895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Simple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Email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04831" y="5599176"/>
            <a:ext cx="1341120" cy="134112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993948" y="7014464"/>
            <a:ext cx="6216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Calibri"/>
                <a:cs typeface="Calibri"/>
              </a:rPr>
              <a:t>X-</a:t>
            </a:r>
            <a:r>
              <a:rPr sz="2100" spc="-25" dirty="0">
                <a:latin typeface="Calibri"/>
                <a:cs typeface="Calibri"/>
              </a:rPr>
              <a:t>Ray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342" y="876808"/>
            <a:ext cx="6807834" cy="64630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Canaries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means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incremental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rollouts</a:t>
            </a:r>
            <a:endParaRPr sz="3100">
              <a:latin typeface="Calibri"/>
              <a:cs typeface="Calibri"/>
            </a:endParaRPr>
          </a:p>
          <a:p>
            <a:pPr marL="287020" marR="322580" indent="-274320">
              <a:lnSpc>
                <a:spcPct val="79800"/>
              </a:lnSpc>
              <a:spcBef>
                <a:spcPts val="123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With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canaries,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new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version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dirty="0">
                <a:latin typeface="Calibri"/>
                <a:cs typeface="Calibri"/>
              </a:rPr>
              <a:t>application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slowly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deployed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dirty="0">
                <a:latin typeface="Calibri"/>
                <a:cs typeface="Calibri"/>
              </a:rPr>
              <a:t>Kubernetes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cluster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while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getting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very </a:t>
            </a:r>
            <a:r>
              <a:rPr sz="3100" dirty="0">
                <a:latin typeface="Calibri"/>
                <a:cs typeface="Calibri"/>
              </a:rPr>
              <a:t>small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amount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live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traffic</a:t>
            </a:r>
            <a:endParaRPr sz="3100">
              <a:latin typeface="Calibri"/>
              <a:cs typeface="Calibri"/>
            </a:endParaRPr>
          </a:p>
          <a:p>
            <a:pPr marL="287020" marR="113664" indent="-274320">
              <a:lnSpc>
                <a:spcPts val="3000"/>
              </a:lnSpc>
              <a:spcBef>
                <a:spcPts val="11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In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short,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subset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live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users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are </a:t>
            </a:r>
            <a:r>
              <a:rPr sz="3100" dirty="0">
                <a:latin typeface="Calibri"/>
                <a:cs typeface="Calibri"/>
              </a:rPr>
              <a:t>connecting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new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version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while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dirty="0">
                <a:latin typeface="Calibri"/>
                <a:cs typeface="Calibri"/>
              </a:rPr>
              <a:t>rest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still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using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previous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version</a:t>
            </a:r>
            <a:endParaRPr sz="3100">
              <a:latin typeface="Calibri"/>
              <a:cs typeface="Calibri"/>
            </a:endParaRPr>
          </a:p>
          <a:p>
            <a:pPr marL="287020" marR="140970" indent="-27432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Using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canaries,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detect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issues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very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early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while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they </a:t>
            </a:r>
            <a:r>
              <a:rPr sz="3100" dirty="0">
                <a:latin typeface="Calibri"/>
                <a:cs typeface="Calibri"/>
              </a:rPr>
              <a:t>effect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only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small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subset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users</a:t>
            </a:r>
            <a:endParaRPr sz="3100">
              <a:latin typeface="Calibri"/>
              <a:cs typeface="Calibri"/>
            </a:endParaRPr>
          </a:p>
          <a:p>
            <a:pPr marL="287020" marR="5080" indent="-274320">
              <a:lnSpc>
                <a:spcPct val="79600"/>
              </a:lnSpc>
              <a:spcBef>
                <a:spcPts val="126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If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encounter</a:t>
            </a:r>
            <a:r>
              <a:rPr sz="31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any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issues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1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canary</a:t>
            </a:r>
            <a:r>
              <a:rPr sz="3100" spc="-40" dirty="0">
                <a:latin typeface="Calibri"/>
                <a:cs typeface="Calibri"/>
              </a:rPr>
              <a:t>,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production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version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still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present,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all</a:t>
            </a:r>
            <a:r>
              <a:rPr sz="31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traffic</a:t>
            </a:r>
            <a:r>
              <a:rPr sz="31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can</a:t>
            </a:r>
            <a:r>
              <a:rPr sz="31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simply</a:t>
            </a:r>
            <a:r>
              <a:rPr sz="31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be</a:t>
            </a:r>
            <a:r>
              <a:rPr sz="3100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B050"/>
                </a:solidFill>
                <a:latin typeface="Calibri"/>
                <a:cs typeface="Calibri"/>
              </a:rPr>
              <a:t>reverted</a:t>
            </a:r>
            <a:r>
              <a:rPr sz="31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00B050"/>
                </a:solidFill>
                <a:latin typeface="Calibri"/>
                <a:cs typeface="Calibri"/>
              </a:rPr>
              <a:t>to it.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0631" y="-88392"/>
            <a:ext cx="85902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5" dirty="0"/>
              <a:t> </a:t>
            </a:r>
            <a:r>
              <a:rPr dirty="0"/>
              <a:t>are</a:t>
            </a:r>
            <a:r>
              <a:rPr spc="-35" dirty="0"/>
              <a:t> </a:t>
            </a:r>
            <a:r>
              <a:rPr dirty="0"/>
              <a:t>Canary</a:t>
            </a:r>
            <a:r>
              <a:rPr spc="-35" dirty="0"/>
              <a:t> </a:t>
            </a:r>
            <a:r>
              <a:rPr spc="-10" dirty="0"/>
              <a:t>Deployments?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88236" y="2964877"/>
            <a:ext cx="2556510" cy="94615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36525" rIns="0" bIns="0" rtlCol="0">
            <a:spAutoFit/>
          </a:bodyPr>
          <a:lstStyle/>
          <a:p>
            <a:pPr marL="550545" marR="215265" indent="-328295">
              <a:lnSpc>
                <a:spcPts val="2620"/>
              </a:lnSpc>
              <a:spcBef>
                <a:spcPts val="107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Management Microservice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847" y="6334992"/>
            <a:ext cx="2556510" cy="94615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94640" marR="286385" indent="316865">
              <a:lnSpc>
                <a:spcPts val="2590"/>
              </a:lnSpc>
              <a:spcBef>
                <a:spcPts val="111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Notification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Microservice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51624" y="6334992"/>
            <a:ext cx="2556510" cy="94615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67335" marR="259079" indent="344170">
              <a:lnSpc>
                <a:spcPts val="2590"/>
              </a:lnSpc>
              <a:spcBef>
                <a:spcPts val="111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Notification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Microservice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2928" y="3901998"/>
            <a:ext cx="4326890" cy="2433320"/>
          </a:xfrm>
          <a:custGeom>
            <a:avLst/>
            <a:gdLst/>
            <a:ahLst/>
            <a:cxnLst/>
            <a:rect l="l" t="t" r="r" b="b"/>
            <a:pathLst>
              <a:path w="4326890" h="2433320">
                <a:moveTo>
                  <a:pt x="4326775" y="2433002"/>
                </a:moveTo>
                <a:lnTo>
                  <a:pt x="4316209" y="2394077"/>
                </a:lnTo>
                <a:lnTo>
                  <a:pt x="4304474" y="2350770"/>
                </a:lnTo>
                <a:lnTo>
                  <a:pt x="4285513" y="2367686"/>
                </a:lnTo>
                <a:lnTo>
                  <a:pt x="2172855" y="0"/>
                </a:lnTo>
                <a:lnTo>
                  <a:pt x="2163381" y="8458"/>
                </a:lnTo>
                <a:lnTo>
                  <a:pt x="2153907" y="0"/>
                </a:lnTo>
                <a:lnTo>
                  <a:pt x="41249" y="2367686"/>
                </a:lnTo>
                <a:lnTo>
                  <a:pt x="22301" y="2350770"/>
                </a:lnTo>
                <a:lnTo>
                  <a:pt x="0" y="2433002"/>
                </a:lnTo>
                <a:lnTo>
                  <a:pt x="79159" y="2401506"/>
                </a:lnTo>
                <a:lnTo>
                  <a:pt x="70827" y="2394077"/>
                </a:lnTo>
                <a:lnTo>
                  <a:pt x="60198" y="2384602"/>
                </a:lnTo>
                <a:lnTo>
                  <a:pt x="2163381" y="27546"/>
                </a:lnTo>
                <a:lnTo>
                  <a:pt x="4266565" y="2384590"/>
                </a:lnTo>
                <a:lnTo>
                  <a:pt x="4247616" y="2401506"/>
                </a:lnTo>
                <a:lnTo>
                  <a:pt x="4326775" y="2433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644090" y="1106490"/>
            <a:ext cx="2844800" cy="1858645"/>
            <a:chOff x="9644090" y="1106490"/>
            <a:chExt cx="2844800" cy="18586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6063" y="1149095"/>
              <a:ext cx="1831848" cy="917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1063" y="1118615"/>
              <a:ext cx="917448" cy="9174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56790" y="1119190"/>
              <a:ext cx="2819400" cy="1038225"/>
            </a:xfrm>
            <a:custGeom>
              <a:avLst/>
              <a:gdLst/>
              <a:ahLst/>
              <a:cxnLst/>
              <a:rect l="l" t="t" r="r" b="b"/>
              <a:pathLst>
                <a:path w="2819400" h="1038225">
                  <a:moveTo>
                    <a:pt x="0" y="0"/>
                  </a:moveTo>
                  <a:lnTo>
                    <a:pt x="2819053" y="0"/>
                  </a:lnTo>
                  <a:lnTo>
                    <a:pt x="2819053" y="1038225"/>
                  </a:lnTo>
                  <a:lnTo>
                    <a:pt x="0" y="1038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28217" y="2157415"/>
              <a:ext cx="76200" cy="807720"/>
            </a:xfrm>
            <a:custGeom>
              <a:avLst/>
              <a:gdLst/>
              <a:ahLst/>
              <a:cxnLst/>
              <a:rect l="l" t="t" r="r" b="b"/>
              <a:pathLst>
                <a:path w="76200" h="807719">
                  <a:moveTo>
                    <a:pt x="25400" y="731262"/>
                  </a:moveTo>
                  <a:lnTo>
                    <a:pt x="0" y="731262"/>
                  </a:lnTo>
                  <a:lnTo>
                    <a:pt x="38101" y="807462"/>
                  </a:lnTo>
                  <a:lnTo>
                    <a:pt x="69850" y="743962"/>
                  </a:lnTo>
                  <a:lnTo>
                    <a:pt x="25400" y="743962"/>
                  </a:lnTo>
                  <a:lnTo>
                    <a:pt x="25400" y="731262"/>
                  </a:lnTo>
                  <a:close/>
                </a:path>
                <a:path w="76200" h="807719">
                  <a:moveTo>
                    <a:pt x="50800" y="0"/>
                  </a:moveTo>
                  <a:lnTo>
                    <a:pt x="25400" y="0"/>
                  </a:lnTo>
                  <a:lnTo>
                    <a:pt x="25400" y="743962"/>
                  </a:lnTo>
                  <a:lnTo>
                    <a:pt x="50800" y="743962"/>
                  </a:lnTo>
                  <a:lnTo>
                    <a:pt x="50800" y="0"/>
                  </a:lnTo>
                  <a:close/>
                </a:path>
                <a:path w="76200" h="807719">
                  <a:moveTo>
                    <a:pt x="76200" y="731262"/>
                  </a:moveTo>
                  <a:lnTo>
                    <a:pt x="50800" y="731262"/>
                  </a:lnTo>
                  <a:lnTo>
                    <a:pt x="50800" y="743962"/>
                  </a:lnTo>
                  <a:lnTo>
                    <a:pt x="69850" y="743962"/>
                  </a:lnTo>
                  <a:lnTo>
                    <a:pt x="76200" y="731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07628" y="5070763"/>
            <a:ext cx="754380" cy="30162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2375"/>
              </a:lnSpc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75%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" name="object 14"/>
          <p:cNvSpPr txBox="1"/>
          <p:nvPr/>
        </p:nvSpPr>
        <p:spPr>
          <a:xfrm>
            <a:off x="12344400" y="5017297"/>
            <a:ext cx="754380" cy="3016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2375"/>
              </a:lnSpc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12227" y="5389420"/>
            <a:ext cx="895985" cy="30162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2375"/>
              </a:lnSpc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100%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6901"/>
            <a:ext cx="14630400" cy="7282815"/>
            <a:chOff x="0" y="946901"/>
            <a:chExt cx="14630400" cy="7282815"/>
          </a:xfrm>
        </p:grpSpPr>
        <p:sp>
          <p:nvSpPr>
            <p:cNvPr id="3" name="object 3"/>
            <p:cNvSpPr/>
            <p:nvPr/>
          </p:nvSpPr>
          <p:spPr>
            <a:xfrm>
              <a:off x="0" y="7714109"/>
              <a:ext cx="14630400" cy="515620"/>
            </a:xfrm>
            <a:custGeom>
              <a:avLst/>
              <a:gdLst/>
              <a:ahLst/>
              <a:cxnLst/>
              <a:rect l="l" t="t" r="r" b="b"/>
              <a:pathLst>
                <a:path w="14630400" h="515620">
                  <a:moveTo>
                    <a:pt x="0" y="515490"/>
                  </a:moveTo>
                  <a:lnTo>
                    <a:pt x="0" y="0"/>
                  </a:lnTo>
                  <a:lnTo>
                    <a:pt x="14630400" y="0"/>
                  </a:lnTo>
                  <a:lnTo>
                    <a:pt x="14630400" y="515490"/>
                  </a:lnTo>
                  <a:lnTo>
                    <a:pt x="0" y="51549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8764" y="946901"/>
              <a:ext cx="11541991" cy="679430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183" rIns="0" bIns="0" rtlCol="0">
            <a:spAutoFit/>
          </a:bodyPr>
          <a:lstStyle/>
          <a:p>
            <a:pPr marL="1615440">
              <a:lnSpc>
                <a:spcPct val="100000"/>
              </a:lnSpc>
              <a:spcBef>
                <a:spcPts val="100"/>
              </a:spcBef>
            </a:pPr>
            <a:r>
              <a:rPr dirty="0"/>
              <a:t>Microservices</a:t>
            </a:r>
            <a:r>
              <a:rPr spc="-2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Canary</a:t>
            </a:r>
            <a:r>
              <a:rPr spc="-15" dirty="0"/>
              <a:t> </a:t>
            </a:r>
            <a:r>
              <a:rPr spc="-10" dirty="0"/>
              <a:t>Deployments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961" y="164083"/>
            <a:ext cx="11431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0389" algn="l"/>
              </a:tabLst>
            </a:pPr>
            <a:r>
              <a:rPr sz="4800" spc="-10" dirty="0"/>
              <a:t>Canary</a:t>
            </a:r>
            <a:r>
              <a:rPr sz="4800" dirty="0"/>
              <a:t>	Deployments</a:t>
            </a:r>
            <a:r>
              <a:rPr sz="4800" spc="-40" dirty="0"/>
              <a:t> </a:t>
            </a:r>
            <a:r>
              <a:rPr sz="4800" dirty="0">
                <a:solidFill>
                  <a:srgbClr val="00B050"/>
                </a:solidFill>
              </a:rPr>
              <a:t>out</a:t>
            </a:r>
            <a:r>
              <a:rPr sz="4800" spc="-45" dirty="0">
                <a:solidFill>
                  <a:srgbClr val="00B050"/>
                </a:solidFill>
              </a:rPr>
              <a:t> </a:t>
            </a:r>
            <a:r>
              <a:rPr sz="4800" dirty="0">
                <a:solidFill>
                  <a:srgbClr val="00B050"/>
                </a:solidFill>
              </a:rPr>
              <a:t>of</a:t>
            </a:r>
            <a:r>
              <a:rPr sz="4800" spc="-35" dirty="0">
                <a:solidFill>
                  <a:srgbClr val="00B050"/>
                </a:solidFill>
              </a:rPr>
              <a:t> </a:t>
            </a:r>
            <a:r>
              <a:rPr sz="4800" dirty="0">
                <a:solidFill>
                  <a:srgbClr val="00B050"/>
                </a:solidFill>
              </a:rPr>
              <a:t>box</a:t>
            </a:r>
            <a:r>
              <a:rPr sz="4800" spc="-35" dirty="0">
                <a:solidFill>
                  <a:srgbClr val="00B050"/>
                </a:solidFill>
              </a:rPr>
              <a:t> </a:t>
            </a:r>
            <a:r>
              <a:rPr sz="4800" dirty="0"/>
              <a:t>on</a:t>
            </a:r>
            <a:r>
              <a:rPr sz="4800" spc="-30" dirty="0"/>
              <a:t> </a:t>
            </a:r>
            <a:r>
              <a:rPr sz="4800" spc="-10" dirty="0"/>
              <a:t>Kubernetes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916977" y="1461658"/>
            <a:ext cx="0" cy="5840095"/>
          </a:xfrm>
          <a:custGeom>
            <a:avLst/>
            <a:gdLst/>
            <a:ahLst/>
            <a:cxnLst/>
            <a:rect l="l" t="t" r="r" b="b"/>
            <a:pathLst>
              <a:path h="5840095">
                <a:moveTo>
                  <a:pt x="0" y="0"/>
                </a:moveTo>
                <a:lnTo>
                  <a:pt x="1" y="5839691"/>
                </a:lnTo>
              </a:path>
            </a:pathLst>
          </a:custGeom>
          <a:ln w="38100">
            <a:solidFill>
              <a:srgbClr val="406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84772" y="1461658"/>
            <a:ext cx="0" cy="5840095"/>
          </a:xfrm>
          <a:custGeom>
            <a:avLst/>
            <a:gdLst/>
            <a:ahLst/>
            <a:cxnLst/>
            <a:rect l="l" t="t" r="r" b="b"/>
            <a:pathLst>
              <a:path h="5840095">
                <a:moveTo>
                  <a:pt x="0" y="0"/>
                </a:moveTo>
                <a:lnTo>
                  <a:pt x="1" y="5839691"/>
                </a:lnTo>
              </a:path>
            </a:pathLst>
          </a:custGeom>
          <a:ln w="38100">
            <a:solidFill>
              <a:srgbClr val="406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0291" y="177942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0291" y="3137174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3790" y="177942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3790" y="3137174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3790" y="4494919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8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0"/>
                </a:lnTo>
                <a:lnTo>
                  <a:pt x="795467" y="90018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3790" y="5852665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40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58798" y="1461658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58798" y="265915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58798" y="386530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58798" y="5080105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99668" y="1453009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9" y="0"/>
                </a:moveTo>
                <a:lnTo>
                  <a:pt x="131622" y="0"/>
                </a:lnTo>
                <a:lnTo>
                  <a:pt x="90019" y="6710"/>
                </a:lnTo>
                <a:lnTo>
                  <a:pt x="53887" y="25394"/>
                </a:lnTo>
                <a:lnTo>
                  <a:pt x="25395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2" y="789708"/>
                </a:lnTo>
                <a:lnTo>
                  <a:pt x="670559" y="789708"/>
                </a:lnTo>
                <a:lnTo>
                  <a:pt x="712163" y="782998"/>
                </a:lnTo>
                <a:lnTo>
                  <a:pt x="748295" y="764313"/>
                </a:lnTo>
                <a:lnTo>
                  <a:pt x="776787" y="735821"/>
                </a:lnTo>
                <a:lnTo>
                  <a:pt x="795472" y="699689"/>
                </a:lnTo>
                <a:lnTo>
                  <a:pt x="802182" y="658087"/>
                </a:lnTo>
                <a:lnTo>
                  <a:pt x="802182" y="131620"/>
                </a:lnTo>
                <a:lnTo>
                  <a:pt x="795472" y="90017"/>
                </a:lnTo>
                <a:lnTo>
                  <a:pt x="776787" y="53886"/>
                </a:lnTo>
                <a:lnTo>
                  <a:pt x="748295" y="25394"/>
                </a:lnTo>
                <a:lnTo>
                  <a:pt x="712163" y="6710"/>
                </a:lnTo>
                <a:lnTo>
                  <a:pt x="6705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99668" y="2650509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9" y="0"/>
                </a:moveTo>
                <a:lnTo>
                  <a:pt x="131622" y="0"/>
                </a:lnTo>
                <a:lnTo>
                  <a:pt x="90019" y="6710"/>
                </a:lnTo>
                <a:lnTo>
                  <a:pt x="53887" y="25394"/>
                </a:lnTo>
                <a:lnTo>
                  <a:pt x="25395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2" y="789708"/>
                </a:lnTo>
                <a:lnTo>
                  <a:pt x="670559" y="789708"/>
                </a:lnTo>
                <a:lnTo>
                  <a:pt x="712163" y="782998"/>
                </a:lnTo>
                <a:lnTo>
                  <a:pt x="748295" y="764313"/>
                </a:lnTo>
                <a:lnTo>
                  <a:pt x="776787" y="735821"/>
                </a:lnTo>
                <a:lnTo>
                  <a:pt x="795472" y="699690"/>
                </a:lnTo>
                <a:lnTo>
                  <a:pt x="802182" y="658088"/>
                </a:lnTo>
                <a:lnTo>
                  <a:pt x="802182" y="131620"/>
                </a:lnTo>
                <a:lnTo>
                  <a:pt x="795472" y="90017"/>
                </a:lnTo>
                <a:lnTo>
                  <a:pt x="776787" y="53886"/>
                </a:lnTo>
                <a:lnTo>
                  <a:pt x="748295" y="25394"/>
                </a:lnTo>
                <a:lnTo>
                  <a:pt x="712163" y="6710"/>
                </a:lnTo>
                <a:lnTo>
                  <a:pt x="6705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99668" y="3856658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9" y="0"/>
                </a:moveTo>
                <a:lnTo>
                  <a:pt x="131622" y="0"/>
                </a:lnTo>
                <a:lnTo>
                  <a:pt x="90019" y="6710"/>
                </a:lnTo>
                <a:lnTo>
                  <a:pt x="53887" y="25394"/>
                </a:lnTo>
                <a:lnTo>
                  <a:pt x="25395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2" y="789708"/>
                </a:lnTo>
                <a:lnTo>
                  <a:pt x="670559" y="789708"/>
                </a:lnTo>
                <a:lnTo>
                  <a:pt x="712163" y="782998"/>
                </a:lnTo>
                <a:lnTo>
                  <a:pt x="748295" y="764313"/>
                </a:lnTo>
                <a:lnTo>
                  <a:pt x="776787" y="735821"/>
                </a:lnTo>
                <a:lnTo>
                  <a:pt x="795472" y="699689"/>
                </a:lnTo>
                <a:lnTo>
                  <a:pt x="802182" y="658087"/>
                </a:lnTo>
                <a:lnTo>
                  <a:pt x="802182" y="131620"/>
                </a:lnTo>
                <a:lnTo>
                  <a:pt x="795472" y="90017"/>
                </a:lnTo>
                <a:lnTo>
                  <a:pt x="776787" y="53886"/>
                </a:lnTo>
                <a:lnTo>
                  <a:pt x="748295" y="25394"/>
                </a:lnTo>
                <a:lnTo>
                  <a:pt x="712163" y="6710"/>
                </a:lnTo>
                <a:lnTo>
                  <a:pt x="6705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99668" y="5071455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9" y="0"/>
                </a:moveTo>
                <a:lnTo>
                  <a:pt x="131622" y="0"/>
                </a:lnTo>
                <a:lnTo>
                  <a:pt x="90019" y="6710"/>
                </a:lnTo>
                <a:lnTo>
                  <a:pt x="53887" y="25395"/>
                </a:lnTo>
                <a:lnTo>
                  <a:pt x="25395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2" y="789708"/>
                </a:lnTo>
                <a:lnTo>
                  <a:pt x="670559" y="789708"/>
                </a:lnTo>
                <a:lnTo>
                  <a:pt x="712163" y="782998"/>
                </a:lnTo>
                <a:lnTo>
                  <a:pt x="748295" y="764313"/>
                </a:lnTo>
                <a:lnTo>
                  <a:pt x="776787" y="735821"/>
                </a:lnTo>
                <a:lnTo>
                  <a:pt x="795472" y="699690"/>
                </a:lnTo>
                <a:lnTo>
                  <a:pt x="802182" y="658088"/>
                </a:lnTo>
                <a:lnTo>
                  <a:pt x="802182" y="131621"/>
                </a:lnTo>
                <a:lnTo>
                  <a:pt x="795472" y="90019"/>
                </a:lnTo>
                <a:lnTo>
                  <a:pt x="776787" y="53887"/>
                </a:lnTo>
                <a:lnTo>
                  <a:pt x="748295" y="25395"/>
                </a:lnTo>
                <a:lnTo>
                  <a:pt x="712163" y="6710"/>
                </a:lnTo>
                <a:lnTo>
                  <a:pt x="6705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58798" y="6303552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40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99668" y="6294902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40">
                <a:moveTo>
                  <a:pt x="670559" y="0"/>
                </a:moveTo>
                <a:lnTo>
                  <a:pt x="131622" y="0"/>
                </a:lnTo>
                <a:lnTo>
                  <a:pt x="90019" y="6710"/>
                </a:lnTo>
                <a:lnTo>
                  <a:pt x="53887" y="25395"/>
                </a:lnTo>
                <a:lnTo>
                  <a:pt x="25395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5" y="735822"/>
                </a:lnTo>
                <a:lnTo>
                  <a:pt x="53887" y="764314"/>
                </a:lnTo>
                <a:lnTo>
                  <a:pt x="90019" y="782999"/>
                </a:lnTo>
                <a:lnTo>
                  <a:pt x="131622" y="789709"/>
                </a:lnTo>
                <a:lnTo>
                  <a:pt x="670559" y="789709"/>
                </a:lnTo>
                <a:lnTo>
                  <a:pt x="712163" y="782999"/>
                </a:lnTo>
                <a:lnTo>
                  <a:pt x="748295" y="764314"/>
                </a:lnTo>
                <a:lnTo>
                  <a:pt x="776787" y="735822"/>
                </a:lnTo>
                <a:lnTo>
                  <a:pt x="795472" y="699690"/>
                </a:lnTo>
                <a:lnTo>
                  <a:pt x="802182" y="658088"/>
                </a:lnTo>
                <a:lnTo>
                  <a:pt x="802182" y="131621"/>
                </a:lnTo>
                <a:lnTo>
                  <a:pt x="795472" y="90019"/>
                </a:lnTo>
                <a:lnTo>
                  <a:pt x="776787" y="53887"/>
                </a:lnTo>
                <a:lnTo>
                  <a:pt x="748295" y="25395"/>
                </a:lnTo>
                <a:lnTo>
                  <a:pt x="712163" y="6710"/>
                </a:lnTo>
                <a:lnTo>
                  <a:pt x="67055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51430" y="1155700"/>
            <a:ext cx="5607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38725" algn="l"/>
              </a:tabLst>
            </a:pPr>
            <a:r>
              <a:rPr sz="2200" b="1" spc="-20" dirty="0">
                <a:latin typeface="Calibri"/>
                <a:cs typeface="Calibri"/>
              </a:rPr>
              <a:t>Pods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b="1" spc="-20" dirty="0">
                <a:latin typeface="Calibri"/>
                <a:cs typeface="Calibri"/>
              </a:rPr>
              <a:t>Pods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878839" y="3219196"/>
            <a:ext cx="156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50%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00666" y="1905508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75%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05473" y="5934964"/>
            <a:ext cx="156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25%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1906" y="1798828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90%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80571" y="6526276"/>
            <a:ext cx="156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10%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1239" y="2064003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50%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61862" y="1009395"/>
            <a:ext cx="5816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latin typeface="Calibri"/>
                <a:cs typeface="Calibri"/>
              </a:rPr>
              <a:t>Pods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5157" y="5676986"/>
            <a:ext cx="4648200" cy="1447165"/>
          </a:xfrm>
          <a:prstGeom prst="rect">
            <a:avLst/>
          </a:prstGeom>
          <a:solidFill>
            <a:srgbClr val="DEE9F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0805">
              <a:lnSpc>
                <a:spcPts val="2615"/>
              </a:lnSpc>
              <a:spcBef>
                <a:spcPts val="259"/>
              </a:spcBef>
            </a:pPr>
            <a:r>
              <a:rPr sz="2200" b="1" u="dash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Downside</a:t>
            </a:r>
            <a:endParaRPr sz="2200">
              <a:latin typeface="Calibri"/>
              <a:cs typeface="Calibri"/>
            </a:endParaRPr>
          </a:p>
          <a:p>
            <a:pPr marL="90805" marR="191135">
              <a:lnSpc>
                <a:spcPts val="2620"/>
              </a:lnSpc>
              <a:spcBef>
                <a:spcPts val="80"/>
              </a:spcBef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incrementally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increase </a:t>
            </a:r>
            <a:r>
              <a:rPr sz="2200" dirty="0">
                <a:latin typeface="Calibri"/>
                <a:cs typeface="Calibri"/>
              </a:rPr>
              <a:t>pods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based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percentage distribution</a:t>
            </a:r>
            <a:endParaRPr sz="2200">
              <a:latin typeface="Calibri"/>
              <a:cs typeface="Calibri"/>
            </a:endParaRPr>
          </a:p>
          <a:p>
            <a:pPr marL="90805">
              <a:lnSpc>
                <a:spcPts val="2600"/>
              </a:lnSpc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canary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363" y="164083"/>
            <a:ext cx="13910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0389" algn="l"/>
              </a:tabLst>
            </a:pPr>
            <a:r>
              <a:rPr sz="4800" spc="-10" dirty="0"/>
              <a:t>Canary</a:t>
            </a:r>
            <a:r>
              <a:rPr sz="4800" dirty="0"/>
              <a:t>	Deployments</a:t>
            </a:r>
            <a:r>
              <a:rPr sz="4800" spc="-95" dirty="0"/>
              <a:t> </a:t>
            </a:r>
            <a:r>
              <a:rPr sz="4800" dirty="0"/>
              <a:t>on</a:t>
            </a:r>
            <a:r>
              <a:rPr sz="4800" spc="-80" dirty="0"/>
              <a:t> </a:t>
            </a:r>
            <a:r>
              <a:rPr sz="4800" dirty="0"/>
              <a:t>Kubernetes</a:t>
            </a:r>
            <a:r>
              <a:rPr sz="4800" spc="-85" dirty="0"/>
              <a:t> </a:t>
            </a:r>
            <a:r>
              <a:rPr sz="4800" dirty="0"/>
              <a:t>with</a:t>
            </a:r>
            <a:r>
              <a:rPr sz="4800" spc="-60" dirty="0"/>
              <a:t> </a:t>
            </a:r>
            <a:r>
              <a:rPr sz="4800" dirty="0">
                <a:solidFill>
                  <a:srgbClr val="00B050"/>
                </a:solidFill>
              </a:rPr>
              <a:t>AWS</a:t>
            </a:r>
            <a:r>
              <a:rPr sz="4800" spc="-80" dirty="0">
                <a:solidFill>
                  <a:srgbClr val="00B050"/>
                </a:solidFill>
              </a:rPr>
              <a:t> </a:t>
            </a:r>
            <a:r>
              <a:rPr sz="4800" dirty="0">
                <a:solidFill>
                  <a:srgbClr val="00B050"/>
                </a:solidFill>
              </a:rPr>
              <a:t>App</a:t>
            </a:r>
            <a:r>
              <a:rPr sz="4800" spc="-80" dirty="0">
                <a:solidFill>
                  <a:srgbClr val="00B050"/>
                </a:solidFill>
              </a:rPr>
              <a:t> </a:t>
            </a:r>
            <a:r>
              <a:rPr sz="4800" spc="-20" dirty="0">
                <a:solidFill>
                  <a:srgbClr val="00B050"/>
                </a:solidFill>
              </a:rPr>
              <a:t>Mesh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916977" y="1461658"/>
            <a:ext cx="0" cy="5840095"/>
          </a:xfrm>
          <a:custGeom>
            <a:avLst/>
            <a:gdLst/>
            <a:ahLst/>
            <a:cxnLst/>
            <a:rect l="l" t="t" r="r" b="b"/>
            <a:pathLst>
              <a:path h="5840095">
                <a:moveTo>
                  <a:pt x="0" y="0"/>
                </a:moveTo>
                <a:lnTo>
                  <a:pt x="1" y="5839691"/>
                </a:lnTo>
              </a:path>
            </a:pathLst>
          </a:custGeom>
          <a:ln w="38100">
            <a:solidFill>
              <a:srgbClr val="406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84772" y="1461658"/>
            <a:ext cx="0" cy="5840095"/>
          </a:xfrm>
          <a:custGeom>
            <a:avLst/>
            <a:gdLst/>
            <a:ahLst/>
            <a:cxnLst/>
            <a:rect l="l" t="t" r="r" b="b"/>
            <a:pathLst>
              <a:path h="5840095">
                <a:moveTo>
                  <a:pt x="0" y="0"/>
                </a:moveTo>
                <a:lnTo>
                  <a:pt x="1" y="5839691"/>
                </a:lnTo>
              </a:path>
            </a:pathLst>
          </a:custGeom>
          <a:ln w="38100">
            <a:solidFill>
              <a:srgbClr val="406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3790" y="177942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3790" y="3137174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3790" y="4494919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8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0"/>
                </a:lnTo>
                <a:lnTo>
                  <a:pt x="795467" y="90018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3790" y="5852665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40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51430" y="1155700"/>
            <a:ext cx="9839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38725" algn="l"/>
                <a:tab pos="9270365" algn="l"/>
              </a:tabLst>
            </a:pPr>
            <a:r>
              <a:rPr sz="2200" b="1" spc="-20" dirty="0">
                <a:latin typeface="Calibri"/>
                <a:cs typeface="Calibri"/>
              </a:rPr>
              <a:t>Pods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b="1" spc="-20" dirty="0">
                <a:latin typeface="Calibri"/>
                <a:cs typeface="Calibri"/>
              </a:rPr>
              <a:t>Pods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b="1" spc="-20" dirty="0">
                <a:latin typeface="Calibri"/>
                <a:cs typeface="Calibri"/>
              </a:rPr>
              <a:t>Pods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653" y="5980684"/>
            <a:ext cx="14204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0666" y="1905508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70%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5473" y="5934964"/>
            <a:ext cx="156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30%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1906" y="1798828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20%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7538" y="6114796"/>
            <a:ext cx="15614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Canary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25" dirty="0">
                <a:latin typeface="Calibri"/>
                <a:cs typeface="Calibri"/>
              </a:rPr>
              <a:t>80%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239" y="2064003"/>
            <a:ext cx="1304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Prod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95%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16485" y="177596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8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0"/>
                </a:lnTo>
                <a:lnTo>
                  <a:pt x="795467" y="90018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6485" y="3133713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1"/>
                </a:lnTo>
                <a:lnTo>
                  <a:pt x="795467" y="90019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6485" y="4491460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39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4"/>
                </a:lnTo>
                <a:lnTo>
                  <a:pt x="25394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89"/>
                </a:lnTo>
                <a:lnTo>
                  <a:pt x="802177" y="658087"/>
                </a:lnTo>
                <a:lnTo>
                  <a:pt x="802177" y="131620"/>
                </a:lnTo>
                <a:lnTo>
                  <a:pt x="795467" y="90017"/>
                </a:lnTo>
                <a:lnTo>
                  <a:pt x="776782" y="53886"/>
                </a:lnTo>
                <a:lnTo>
                  <a:pt x="748290" y="25394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16485" y="5849206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39" h="789940">
                <a:moveTo>
                  <a:pt x="670557" y="0"/>
                </a:moveTo>
                <a:lnTo>
                  <a:pt x="131620" y="0"/>
                </a:lnTo>
                <a:lnTo>
                  <a:pt x="90017" y="6710"/>
                </a:lnTo>
                <a:lnTo>
                  <a:pt x="53886" y="25395"/>
                </a:lnTo>
                <a:lnTo>
                  <a:pt x="25394" y="53887"/>
                </a:lnTo>
                <a:lnTo>
                  <a:pt x="6710" y="90018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4" y="735821"/>
                </a:lnTo>
                <a:lnTo>
                  <a:pt x="53886" y="764313"/>
                </a:lnTo>
                <a:lnTo>
                  <a:pt x="90017" y="782998"/>
                </a:lnTo>
                <a:lnTo>
                  <a:pt x="131620" y="789708"/>
                </a:lnTo>
                <a:lnTo>
                  <a:pt x="670557" y="789708"/>
                </a:lnTo>
                <a:lnTo>
                  <a:pt x="712159" y="782998"/>
                </a:lnTo>
                <a:lnTo>
                  <a:pt x="748290" y="764313"/>
                </a:lnTo>
                <a:lnTo>
                  <a:pt x="776782" y="735821"/>
                </a:lnTo>
                <a:lnTo>
                  <a:pt x="795467" y="699690"/>
                </a:lnTo>
                <a:lnTo>
                  <a:pt x="802177" y="658088"/>
                </a:lnTo>
                <a:lnTo>
                  <a:pt x="802177" y="131620"/>
                </a:lnTo>
                <a:lnTo>
                  <a:pt x="795467" y="90018"/>
                </a:lnTo>
                <a:lnTo>
                  <a:pt x="776782" y="53887"/>
                </a:lnTo>
                <a:lnTo>
                  <a:pt x="748290" y="25395"/>
                </a:lnTo>
                <a:lnTo>
                  <a:pt x="712159" y="6710"/>
                </a:lnTo>
                <a:lnTo>
                  <a:pt x="6705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30642" y="1884826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62" y="0"/>
                </a:moveTo>
                <a:lnTo>
                  <a:pt x="131621" y="0"/>
                </a:lnTo>
                <a:lnTo>
                  <a:pt x="90019" y="6710"/>
                </a:lnTo>
                <a:lnTo>
                  <a:pt x="53887" y="25394"/>
                </a:lnTo>
                <a:lnTo>
                  <a:pt x="25395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8"/>
                </a:lnTo>
                <a:lnTo>
                  <a:pt x="6710" y="699690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1" y="789708"/>
                </a:lnTo>
                <a:lnTo>
                  <a:pt x="670562" y="789708"/>
                </a:lnTo>
                <a:lnTo>
                  <a:pt x="712159" y="782998"/>
                </a:lnTo>
                <a:lnTo>
                  <a:pt x="748287" y="764313"/>
                </a:lnTo>
                <a:lnTo>
                  <a:pt x="776778" y="735821"/>
                </a:lnTo>
                <a:lnTo>
                  <a:pt x="795462" y="699690"/>
                </a:lnTo>
                <a:lnTo>
                  <a:pt x="802172" y="658088"/>
                </a:lnTo>
                <a:lnTo>
                  <a:pt x="802172" y="131620"/>
                </a:lnTo>
                <a:lnTo>
                  <a:pt x="795462" y="90017"/>
                </a:lnTo>
                <a:lnTo>
                  <a:pt x="776778" y="53886"/>
                </a:lnTo>
                <a:lnTo>
                  <a:pt x="748287" y="25394"/>
                </a:lnTo>
                <a:lnTo>
                  <a:pt x="712159" y="6710"/>
                </a:lnTo>
                <a:lnTo>
                  <a:pt x="6705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30642" y="3242571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62" y="0"/>
                </a:moveTo>
                <a:lnTo>
                  <a:pt x="131621" y="0"/>
                </a:lnTo>
                <a:lnTo>
                  <a:pt x="90019" y="6710"/>
                </a:lnTo>
                <a:lnTo>
                  <a:pt x="53887" y="25395"/>
                </a:lnTo>
                <a:lnTo>
                  <a:pt x="25395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0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1" y="789708"/>
                </a:lnTo>
                <a:lnTo>
                  <a:pt x="670562" y="789708"/>
                </a:lnTo>
                <a:lnTo>
                  <a:pt x="712159" y="782998"/>
                </a:lnTo>
                <a:lnTo>
                  <a:pt x="748287" y="764313"/>
                </a:lnTo>
                <a:lnTo>
                  <a:pt x="776778" y="735821"/>
                </a:lnTo>
                <a:lnTo>
                  <a:pt x="795462" y="699690"/>
                </a:lnTo>
                <a:lnTo>
                  <a:pt x="802172" y="658088"/>
                </a:lnTo>
                <a:lnTo>
                  <a:pt x="802172" y="131621"/>
                </a:lnTo>
                <a:lnTo>
                  <a:pt x="795462" y="90019"/>
                </a:lnTo>
                <a:lnTo>
                  <a:pt x="776778" y="53887"/>
                </a:lnTo>
                <a:lnTo>
                  <a:pt x="748287" y="25395"/>
                </a:lnTo>
                <a:lnTo>
                  <a:pt x="712159" y="6710"/>
                </a:lnTo>
                <a:lnTo>
                  <a:pt x="6705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30642" y="4600317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39">
                <a:moveTo>
                  <a:pt x="670562" y="0"/>
                </a:moveTo>
                <a:lnTo>
                  <a:pt x="131621" y="0"/>
                </a:lnTo>
                <a:lnTo>
                  <a:pt x="90019" y="6710"/>
                </a:lnTo>
                <a:lnTo>
                  <a:pt x="53887" y="25395"/>
                </a:lnTo>
                <a:lnTo>
                  <a:pt x="25395" y="53887"/>
                </a:lnTo>
                <a:lnTo>
                  <a:pt x="6710" y="90019"/>
                </a:lnTo>
                <a:lnTo>
                  <a:pt x="0" y="131621"/>
                </a:lnTo>
                <a:lnTo>
                  <a:pt x="0" y="658088"/>
                </a:lnTo>
                <a:lnTo>
                  <a:pt x="6710" y="699691"/>
                </a:lnTo>
                <a:lnTo>
                  <a:pt x="25395" y="735822"/>
                </a:lnTo>
                <a:lnTo>
                  <a:pt x="53887" y="764314"/>
                </a:lnTo>
                <a:lnTo>
                  <a:pt x="90019" y="782999"/>
                </a:lnTo>
                <a:lnTo>
                  <a:pt x="131621" y="789710"/>
                </a:lnTo>
                <a:lnTo>
                  <a:pt x="670562" y="789710"/>
                </a:lnTo>
                <a:lnTo>
                  <a:pt x="712159" y="782999"/>
                </a:lnTo>
                <a:lnTo>
                  <a:pt x="748287" y="764314"/>
                </a:lnTo>
                <a:lnTo>
                  <a:pt x="776778" y="735822"/>
                </a:lnTo>
                <a:lnTo>
                  <a:pt x="795462" y="699691"/>
                </a:lnTo>
                <a:lnTo>
                  <a:pt x="802172" y="658088"/>
                </a:lnTo>
                <a:lnTo>
                  <a:pt x="802172" y="131621"/>
                </a:lnTo>
                <a:lnTo>
                  <a:pt x="795462" y="90019"/>
                </a:lnTo>
                <a:lnTo>
                  <a:pt x="776778" y="53887"/>
                </a:lnTo>
                <a:lnTo>
                  <a:pt x="748287" y="25395"/>
                </a:lnTo>
                <a:lnTo>
                  <a:pt x="712159" y="6710"/>
                </a:lnTo>
                <a:lnTo>
                  <a:pt x="6705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430642" y="5958063"/>
            <a:ext cx="802640" cy="789940"/>
          </a:xfrm>
          <a:custGeom>
            <a:avLst/>
            <a:gdLst/>
            <a:ahLst/>
            <a:cxnLst/>
            <a:rect l="l" t="t" r="r" b="b"/>
            <a:pathLst>
              <a:path w="802640" h="789940">
                <a:moveTo>
                  <a:pt x="670562" y="0"/>
                </a:moveTo>
                <a:lnTo>
                  <a:pt x="131621" y="0"/>
                </a:lnTo>
                <a:lnTo>
                  <a:pt x="90019" y="6710"/>
                </a:lnTo>
                <a:lnTo>
                  <a:pt x="53887" y="25394"/>
                </a:lnTo>
                <a:lnTo>
                  <a:pt x="25395" y="53886"/>
                </a:lnTo>
                <a:lnTo>
                  <a:pt x="6710" y="90017"/>
                </a:lnTo>
                <a:lnTo>
                  <a:pt x="0" y="131620"/>
                </a:lnTo>
                <a:lnTo>
                  <a:pt x="0" y="658087"/>
                </a:lnTo>
                <a:lnTo>
                  <a:pt x="6710" y="699689"/>
                </a:lnTo>
                <a:lnTo>
                  <a:pt x="25395" y="735821"/>
                </a:lnTo>
                <a:lnTo>
                  <a:pt x="53887" y="764313"/>
                </a:lnTo>
                <a:lnTo>
                  <a:pt x="90019" y="782998"/>
                </a:lnTo>
                <a:lnTo>
                  <a:pt x="131621" y="789708"/>
                </a:lnTo>
                <a:lnTo>
                  <a:pt x="670562" y="789708"/>
                </a:lnTo>
                <a:lnTo>
                  <a:pt x="712159" y="782998"/>
                </a:lnTo>
                <a:lnTo>
                  <a:pt x="748287" y="764313"/>
                </a:lnTo>
                <a:lnTo>
                  <a:pt x="776778" y="735821"/>
                </a:lnTo>
                <a:lnTo>
                  <a:pt x="795462" y="699689"/>
                </a:lnTo>
                <a:lnTo>
                  <a:pt x="802172" y="658087"/>
                </a:lnTo>
                <a:lnTo>
                  <a:pt x="802172" y="131620"/>
                </a:lnTo>
                <a:lnTo>
                  <a:pt x="795462" y="90017"/>
                </a:lnTo>
                <a:lnTo>
                  <a:pt x="776778" y="53886"/>
                </a:lnTo>
                <a:lnTo>
                  <a:pt x="748287" y="25394"/>
                </a:lnTo>
                <a:lnTo>
                  <a:pt x="712159" y="6710"/>
                </a:lnTo>
                <a:lnTo>
                  <a:pt x="6705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9485" y="2331211"/>
            <a:ext cx="8227059" cy="29546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80"/>
              </a:spcBef>
            </a:pPr>
            <a:r>
              <a:rPr sz="6000" b="1" dirty="0">
                <a:latin typeface="Calibri"/>
                <a:cs typeface="Calibri"/>
              </a:rPr>
              <a:t>AWS</a:t>
            </a:r>
            <a:r>
              <a:rPr sz="6000" b="1" spc="-260" dirty="0">
                <a:latin typeface="Calibri"/>
                <a:cs typeface="Calibri"/>
              </a:rPr>
              <a:t> </a:t>
            </a:r>
            <a:r>
              <a:rPr sz="6000" b="1" spc="-25" dirty="0">
                <a:latin typeface="Calibri"/>
                <a:cs typeface="Calibri"/>
              </a:rPr>
              <a:t>EKS</a:t>
            </a:r>
            <a:endParaRPr sz="6000">
              <a:latin typeface="Calibri"/>
              <a:cs typeface="Calibri"/>
            </a:endParaRPr>
          </a:p>
          <a:p>
            <a:pPr marL="12700" marR="5080" indent="2262505">
              <a:lnSpc>
                <a:spcPts val="7700"/>
              </a:lnSpc>
              <a:spcBef>
                <a:spcPts val="120"/>
              </a:spcBef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Autoscaling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Horizontal</a:t>
            </a:r>
            <a:r>
              <a:rPr sz="6000" b="1" spc="-1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r>
              <a:rPr sz="6000" b="1" spc="-1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Autoscaler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85" y="246888"/>
            <a:ext cx="45593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45" dirty="0"/>
              <a:t> </a:t>
            </a:r>
            <a:r>
              <a:rPr spc="-60" dirty="0"/>
              <a:t>HPA</a:t>
            </a:r>
            <a:r>
              <a:rPr spc="-130" dirty="0"/>
              <a:t> </a:t>
            </a:r>
            <a:r>
              <a:rPr spc="-10" dirty="0"/>
              <a:t>works?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582" y="2522686"/>
            <a:ext cx="5429250" cy="4670425"/>
            <a:chOff x="579582" y="2522686"/>
            <a:chExt cx="5429250" cy="4670425"/>
          </a:xfrm>
        </p:grpSpPr>
        <p:sp>
          <p:nvSpPr>
            <p:cNvPr id="4" name="object 4"/>
            <p:cNvSpPr/>
            <p:nvPr/>
          </p:nvSpPr>
          <p:spPr>
            <a:xfrm>
              <a:off x="592282" y="2535386"/>
              <a:ext cx="5403850" cy="4645025"/>
            </a:xfrm>
            <a:custGeom>
              <a:avLst/>
              <a:gdLst/>
              <a:ahLst/>
              <a:cxnLst/>
              <a:rect l="l" t="t" r="r" b="b"/>
              <a:pathLst>
                <a:path w="5403850" h="4645025">
                  <a:moveTo>
                    <a:pt x="0" y="0"/>
                  </a:moveTo>
                  <a:lnTo>
                    <a:pt x="5403273" y="0"/>
                  </a:lnTo>
                  <a:lnTo>
                    <a:pt x="5403273" y="4644707"/>
                  </a:lnTo>
                  <a:lnTo>
                    <a:pt x="0" y="464470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3617" y="5101934"/>
              <a:ext cx="4749165" cy="1610995"/>
            </a:xfrm>
            <a:custGeom>
              <a:avLst/>
              <a:gdLst/>
              <a:ahLst/>
              <a:cxnLst/>
              <a:rect l="l" t="t" r="r" b="b"/>
              <a:pathLst>
                <a:path w="4749165" h="1610995">
                  <a:moveTo>
                    <a:pt x="4748645" y="0"/>
                  </a:moveTo>
                  <a:lnTo>
                    <a:pt x="0" y="0"/>
                  </a:lnTo>
                  <a:lnTo>
                    <a:pt x="0" y="1610591"/>
                  </a:lnTo>
                  <a:lnTo>
                    <a:pt x="4748645" y="1610591"/>
                  </a:lnTo>
                  <a:lnTo>
                    <a:pt x="4748645" y="0"/>
                  </a:lnTo>
                  <a:close/>
                </a:path>
              </a:pathLst>
            </a:custGeom>
            <a:solidFill>
              <a:srgbClr val="BED3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5839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222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8090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1873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0891" y="5756563"/>
            <a:ext cx="1070610" cy="358775"/>
          </a:xfrm>
          <a:prstGeom prst="rect">
            <a:avLst/>
          </a:prstGeom>
          <a:solidFill>
            <a:srgbClr val="623316"/>
          </a:solidFill>
        </p:spPr>
        <p:txBody>
          <a:bodyPr vert="horz" wrap="square" lIns="0" tIns="5143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40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2608" y="5237017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586740">
              <a:lnSpc>
                <a:spcPts val="20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2608" y="5595504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7945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2608" y="5982565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14986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Replication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2608" y="6343648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54050">
              <a:lnSpc>
                <a:spcPts val="208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StatefulSet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6962" y="6770116"/>
            <a:ext cx="13042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Application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50282" y="4023527"/>
            <a:ext cx="3171825" cy="141351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Horizontal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Autoscaler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09219" y="2972307"/>
            <a:ext cx="624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aseline="1388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r>
              <a:rPr sz="6000" spc="-359" baseline="138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r>
              <a:rPr sz="4000" spc="1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000" spc="-50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31619" y="3158258"/>
            <a:ext cx="10818495" cy="1953895"/>
            <a:chOff x="1531619" y="3158258"/>
            <a:chExt cx="10818495" cy="1953895"/>
          </a:xfrm>
        </p:grpSpPr>
        <p:sp>
          <p:nvSpPr>
            <p:cNvPr id="18" name="object 18"/>
            <p:cNvSpPr/>
            <p:nvPr/>
          </p:nvSpPr>
          <p:spPr>
            <a:xfrm>
              <a:off x="1531620" y="3657599"/>
              <a:ext cx="3462654" cy="1454150"/>
            </a:xfrm>
            <a:custGeom>
              <a:avLst/>
              <a:gdLst/>
              <a:ahLst/>
              <a:cxnLst/>
              <a:rect l="l" t="t" r="r" b="b"/>
              <a:pathLst>
                <a:path w="3462654" h="1454150">
                  <a:moveTo>
                    <a:pt x="3462248" y="0"/>
                  </a:moveTo>
                  <a:lnTo>
                    <a:pt x="3379355" y="19685"/>
                  </a:lnTo>
                  <a:lnTo>
                    <a:pt x="3395662" y="39166"/>
                  </a:lnTo>
                  <a:lnTo>
                    <a:pt x="1743913" y="1421422"/>
                  </a:lnTo>
                  <a:lnTo>
                    <a:pt x="1422387" y="71196"/>
                  </a:lnTo>
                  <a:lnTo>
                    <a:pt x="1447088" y="65303"/>
                  </a:lnTo>
                  <a:lnTo>
                    <a:pt x="1441678" y="58839"/>
                  </a:lnTo>
                  <a:lnTo>
                    <a:pt x="1392377" y="0"/>
                  </a:lnTo>
                  <a:lnTo>
                    <a:pt x="1372958" y="82956"/>
                  </a:lnTo>
                  <a:lnTo>
                    <a:pt x="1397673" y="77076"/>
                  </a:lnTo>
                  <a:lnTo>
                    <a:pt x="1715122" y="1410208"/>
                  </a:lnTo>
                  <a:lnTo>
                    <a:pt x="66700" y="38976"/>
                  </a:lnTo>
                  <a:lnTo>
                    <a:pt x="73456" y="30848"/>
                  </a:lnTo>
                  <a:lnTo>
                    <a:pt x="82943" y="19443"/>
                  </a:lnTo>
                  <a:lnTo>
                    <a:pt x="0" y="0"/>
                  </a:lnTo>
                  <a:lnTo>
                    <a:pt x="34213" y="78028"/>
                  </a:lnTo>
                  <a:lnTo>
                    <a:pt x="50457" y="58496"/>
                  </a:lnTo>
                  <a:lnTo>
                    <a:pt x="1728190" y="1454099"/>
                  </a:lnTo>
                  <a:lnTo>
                    <a:pt x="1736305" y="1444345"/>
                  </a:lnTo>
                  <a:lnTo>
                    <a:pt x="1744459" y="1454073"/>
                  </a:lnTo>
                  <a:lnTo>
                    <a:pt x="3411956" y="58648"/>
                  </a:lnTo>
                  <a:lnTo>
                    <a:pt x="3428263" y="78130"/>
                  </a:lnTo>
                  <a:lnTo>
                    <a:pt x="3448748" y="31013"/>
                  </a:lnTo>
                  <a:lnTo>
                    <a:pt x="346224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23317" y="3190010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862444"/>
                  </a:moveTo>
                  <a:lnTo>
                    <a:pt x="1" y="0"/>
                  </a:lnTo>
                </a:path>
              </a:pathLst>
            </a:custGeom>
            <a:ln w="635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12926" y="3190008"/>
              <a:ext cx="2317750" cy="0"/>
            </a:xfrm>
            <a:custGeom>
              <a:avLst/>
              <a:gdLst/>
              <a:ahLst/>
              <a:cxnLst/>
              <a:rect l="l" t="t" r="r" b="b"/>
              <a:pathLst>
                <a:path w="2317750">
                  <a:moveTo>
                    <a:pt x="0" y="0"/>
                  </a:moveTo>
                  <a:lnTo>
                    <a:pt x="2317173" y="1"/>
                  </a:lnTo>
                </a:path>
              </a:pathLst>
            </a:custGeom>
            <a:ln w="635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59203" y="3188861"/>
              <a:ext cx="190500" cy="863600"/>
            </a:xfrm>
            <a:custGeom>
              <a:avLst/>
              <a:gdLst/>
              <a:ahLst/>
              <a:cxnLst/>
              <a:rect l="l" t="t" r="r" b="b"/>
              <a:pathLst>
                <a:path w="190500" h="863600">
                  <a:moveTo>
                    <a:pt x="63459" y="674362"/>
                  </a:moveTo>
                  <a:lnTo>
                    <a:pt x="0" y="676656"/>
                  </a:lnTo>
                  <a:lnTo>
                    <a:pt x="102068" y="863591"/>
                  </a:lnTo>
                  <a:lnTo>
                    <a:pt x="173828" y="706092"/>
                  </a:lnTo>
                  <a:lnTo>
                    <a:pt x="64606" y="706092"/>
                  </a:lnTo>
                  <a:lnTo>
                    <a:pt x="63459" y="674362"/>
                  </a:lnTo>
                  <a:close/>
                </a:path>
                <a:path w="190500" h="863600">
                  <a:moveTo>
                    <a:pt x="126917" y="672068"/>
                  </a:moveTo>
                  <a:lnTo>
                    <a:pt x="63459" y="674362"/>
                  </a:lnTo>
                  <a:lnTo>
                    <a:pt x="64606" y="706092"/>
                  </a:lnTo>
                  <a:lnTo>
                    <a:pt x="128064" y="703798"/>
                  </a:lnTo>
                  <a:lnTo>
                    <a:pt x="126917" y="672068"/>
                  </a:lnTo>
                  <a:close/>
                </a:path>
                <a:path w="190500" h="863600">
                  <a:moveTo>
                    <a:pt x="190375" y="669775"/>
                  </a:moveTo>
                  <a:lnTo>
                    <a:pt x="126917" y="672068"/>
                  </a:lnTo>
                  <a:lnTo>
                    <a:pt x="128064" y="703798"/>
                  </a:lnTo>
                  <a:lnTo>
                    <a:pt x="64606" y="706092"/>
                  </a:lnTo>
                  <a:lnTo>
                    <a:pt x="173828" y="706092"/>
                  </a:lnTo>
                  <a:lnTo>
                    <a:pt x="190375" y="669775"/>
                  </a:lnTo>
                  <a:close/>
                </a:path>
                <a:path w="190500" h="863600">
                  <a:moveTo>
                    <a:pt x="102624" y="0"/>
                  </a:moveTo>
                  <a:lnTo>
                    <a:pt x="39166" y="2293"/>
                  </a:lnTo>
                  <a:lnTo>
                    <a:pt x="63459" y="674362"/>
                  </a:lnTo>
                  <a:lnTo>
                    <a:pt x="126917" y="672068"/>
                  </a:lnTo>
                  <a:lnTo>
                    <a:pt x="102624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34409" y="2664459"/>
            <a:ext cx="28124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2.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Replica’s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81154" y="5436692"/>
            <a:ext cx="6087110" cy="594360"/>
          </a:xfrm>
          <a:custGeom>
            <a:avLst/>
            <a:gdLst/>
            <a:ahLst/>
            <a:cxnLst/>
            <a:rect l="l" t="t" r="r" b="b"/>
            <a:pathLst>
              <a:path w="6087109" h="594360">
                <a:moveTo>
                  <a:pt x="190500" y="403863"/>
                </a:moveTo>
                <a:lnTo>
                  <a:pt x="0" y="499113"/>
                </a:lnTo>
                <a:lnTo>
                  <a:pt x="190500" y="594363"/>
                </a:lnTo>
                <a:lnTo>
                  <a:pt x="190500" y="530863"/>
                </a:lnTo>
                <a:lnTo>
                  <a:pt x="158747" y="530863"/>
                </a:lnTo>
                <a:lnTo>
                  <a:pt x="158747" y="467363"/>
                </a:lnTo>
                <a:lnTo>
                  <a:pt x="190500" y="467363"/>
                </a:lnTo>
                <a:lnTo>
                  <a:pt x="190500" y="403863"/>
                </a:lnTo>
                <a:close/>
              </a:path>
              <a:path w="6087109" h="594360">
                <a:moveTo>
                  <a:pt x="190500" y="467363"/>
                </a:moveTo>
                <a:lnTo>
                  <a:pt x="158747" y="467363"/>
                </a:lnTo>
                <a:lnTo>
                  <a:pt x="158747" y="530863"/>
                </a:lnTo>
                <a:lnTo>
                  <a:pt x="190500" y="530863"/>
                </a:lnTo>
                <a:lnTo>
                  <a:pt x="190500" y="467363"/>
                </a:lnTo>
                <a:close/>
              </a:path>
              <a:path w="6087109" h="594360">
                <a:moveTo>
                  <a:pt x="6023032" y="467363"/>
                </a:moveTo>
                <a:lnTo>
                  <a:pt x="190500" y="467363"/>
                </a:lnTo>
                <a:lnTo>
                  <a:pt x="190500" y="530863"/>
                </a:lnTo>
                <a:lnTo>
                  <a:pt x="6054782" y="530863"/>
                </a:lnTo>
                <a:lnTo>
                  <a:pt x="6067140" y="528368"/>
                </a:lnTo>
                <a:lnTo>
                  <a:pt x="6077232" y="521564"/>
                </a:lnTo>
                <a:lnTo>
                  <a:pt x="6084037" y="511472"/>
                </a:lnTo>
                <a:lnTo>
                  <a:pt x="6086532" y="499113"/>
                </a:lnTo>
                <a:lnTo>
                  <a:pt x="6023032" y="499113"/>
                </a:lnTo>
                <a:lnTo>
                  <a:pt x="6023032" y="467363"/>
                </a:lnTo>
                <a:close/>
              </a:path>
              <a:path w="6087109" h="594360">
                <a:moveTo>
                  <a:pt x="6086532" y="0"/>
                </a:moveTo>
                <a:lnTo>
                  <a:pt x="6023032" y="0"/>
                </a:lnTo>
                <a:lnTo>
                  <a:pt x="6023032" y="499113"/>
                </a:lnTo>
                <a:lnTo>
                  <a:pt x="6054782" y="467363"/>
                </a:lnTo>
                <a:lnTo>
                  <a:pt x="6086532" y="467363"/>
                </a:lnTo>
                <a:lnTo>
                  <a:pt x="6086532" y="0"/>
                </a:lnTo>
                <a:close/>
              </a:path>
              <a:path w="6087109" h="594360">
                <a:moveTo>
                  <a:pt x="6086532" y="467363"/>
                </a:moveTo>
                <a:lnTo>
                  <a:pt x="6054782" y="467363"/>
                </a:lnTo>
                <a:lnTo>
                  <a:pt x="6023032" y="499113"/>
                </a:lnTo>
                <a:lnTo>
                  <a:pt x="6086532" y="499113"/>
                </a:lnTo>
                <a:lnTo>
                  <a:pt x="6086532" y="467363"/>
                </a:lnTo>
                <a:close/>
              </a:path>
            </a:pathLst>
          </a:custGeom>
          <a:solidFill>
            <a:srgbClr val="3260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75630" y="5560060"/>
            <a:ext cx="3943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3.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Scale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app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desired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replicas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2282" y="1620982"/>
            <a:ext cx="5403850" cy="46799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3682" y="1352467"/>
            <a:ext cx="12847320" cy="6071870"/>
          </a:xfrm>
          <a:custGeom>
            <a:avLst/>
            <a:gdLst/>
            <a:ahLst/>
            <a:cxnLst/>
            <a:rect l="l" t="t" r="r" b="b"/>
            <a:pathLst>
              <a:path w="12847319" h="6071870">
                <a:moveTo>
                  <a:pt x="0" y="0"/>
                </a:moveTo>
                <a:lnTo>
                  <a:pt x="12847320" y="0"/>
                </a:lnTo>
                <a:lnTo>
                  <a:pt x="12847320" y="6071821"/>
                </a:lnTo>
                <a:lnTo>
                  <a:pt x="0" y="607182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836028" y="6962140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93519" y="1759527"/>
            <a:ext cx="8056880" cy="3002915"/>
            <a:chOff x="1493519" y="1759527"/>
            <a:chExt cx="8056880" cy="3002915"/>
          </a:xfrm>
        </p:grpSpPr>
        <p:sp>
          <p:nvSpPr>
            <p:cNvPr id="29" name="object 29"/>
            <p:cNvSpPr/>
            <p:nvPr/>
          </p:nvSpPr>
          <p:spPr>
            <a:xfrm>
              <a:off x="1493520" y="2088578"/>
              <a:ext cx="3538854" cy="634365"/>
            </a:xfrm>
            <a:custGeom>
              <a:avLst/>
              <a:gdLst/>
              <a:ahLst/>
              <a:cxnLst/>
              <a:rect l="l" t="t" r="r" b="b"/>
              <a:pathLst>
                <a:path w="3538854" h="634364">
                  <a:moveTo>
                    <a:pt x="76200" y="94818"/>
                  </a:moveTo>
                  <a:lnTo>
                    <a:pt x="69850" y="82118"/>
                  </a:lnTo>
                  <a:lnTo>
                    <a:pt x="38100" y="18618"/>
                  </a:lnTo>
                  <a:lnTo>
                    <a:pt x="0" y="94818"/>
                  </a:lnTo>
                  <a:lnTo>
                    <a:pt x="25400" y="94818"/>
                  </a:lnTo>
                  <a:lnTo>
                    <a:pt x="25400" y="557644"/>
                  </a:lnTo>
                  <a:lnTo>
                    <a:pt x="0" y="557644"/>
                  </a:lnTo>
                  <a:lnTo>
                    <a:pt x="38100" y="633844"/>
                  </a:lnTo>
                  <a:lnTo>
                    <a:pt x="69850" y="570344"/>
                  </a:lnTo>
                  <a:lnTo>
                    <a:pt x="76200" y="557644"/>
                  </a:lnTo>
                  <a:lnTo>
                    <a:pt x="50800" y="557644"/>
                  </a:lnTo>
                  <a:lnTo>
                    <a:pt x="50800" y="94818"/>
                  </a:lnTo>
                  <a:lnTo>
                    <a:pt x="76200" y="94818"/>
                  </a:lnTo>
                  <a:close/>
                </a:path>
                <a:path w="3538854" h="634364">
                  <a:moveTo>
                    <a:pt x="1468577" y="76200"/>
                  </a:moveTo>
                  <a:lnTo>
                    <a:pt x="1462227" y="63500"/>
                  </a:lnTo>
                  <a:lnTo>
                    <a:pt x="1430477" y="0"/>
                  </a:lnTo>
                  <a:lnTo>
                    <a:pt x="1392377" y="76200"/>
                  </a:lnTo>
                  <a:lnTo>
                    <a:pt x="1417777" y="76200"/>
                  </a:lnTo>
                  <a:lnTo>
                    <a:pt x="1417777" y="557644"/>
                  </a:lnTo>
                  <a:lnTo>
                    <a:pt x="1392377" y="557644"/>
                  </a:lnTo>
                  <a:lnTo>
                    <a:pt x="1430477" y="633844"/>
                  </a:lnTo>
                  <a:lnTo>
                    <a:pt x="1462227" y="570344"/>
                  </a:lnTo>
                  <a:lnTo>
                    <a:pt x="1468577" y="557644"/>
                  </a:lnTo>
                  <a:lnTo>
                    <a:pt x="1443177" y="557644"/>
                  </a:lnTo>
                  <a:lnTo>
                    <a:pt x="1443177" y="76200"/>
                  </a:lnTo>
                  <a:lnTo>
                    <a:pt x="1468577" y="76200"/>
                  </a:lnTo>
                  <a:close/>
                </a:path>
                <a:path w="3538854" h="634364">
                  <a:moveTo>
                    <a:pt x="3538448" y="76200"/>
                  </a:moveTo>
                  <a:lnTo>
                    <a:pt x="3532098" y="63500"/>
                  </a:lnTo>
                  <a:lnTo>
                    <a:pt x="3500348" y="0"/>
                  </a:lnTo>
                  <a:lnTo>
                    <a:pt x="3462248" y="76200"/>
                  </a:lnTo>
                  <a:lnTo>
                    <a:pt x="3487648" y="76200"/>
                  </a:lnTo>
                  <a:lnTo>
                    <a:pt x="3487648" y="557644"/>
                  </a:lnTo>
                  <a:lnTo>
                    <a:pt x="3462248" y="557644"/>
                  </a:lnTo>
                  <a:lnTo>
                    <a:pt x="3500348" y="633844"/>
                  </a:lnTo>
                  <a:lnTo>
                    <a:pt x="3532098" y="570344"/>
                  </a:lnTo>
                  <a:lnTo>
                    <a:pt x="3538448" y="557644"/>
                  </a:lnTo>
                  <a:lnTo>
                    <a:pt x="3513048" y="557644"/>
                  </a:lnTo>
                  <a:lnTo>
                    <a:pt x="3513048" y="76200"/>
                  </a:lnTo>
                  <a:lnTo>
                    <a:pt x="3538448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5555" y="1759527"/>
              <a:ext cx="3554729" cy="3002915"/>
            </a:xfrm>
            <a:custGeom>
              <a:avLst/>
              <a:gdLst/>
              <a:ahLst/>
              <a:cxnLst/>
              <a:rect l="l" t="t" r="r" b="b"/>
              <a:pathLst>
                <a:path w="3554729" h="3002915">
                  <a:moveTo>
                    <a:pt x="477928" y="95250"/>
                  </a:moveTo>
                  <a:lnTo>
                    <a:pt x="477928" y="2970582"/>
                  </a:lnTo>
                  <a:lnTo>
                    <a:pt x="480424" y="2982940"/>
                  </a:lnTo>
                  <a:lnTo>
                    <a:pt x="487228" y="2993032"/>
                  </a:lnTo>
                  <a:lnTo>
                    <a:pt x="497320" y="2999836"/>
                  </a:lnTo>
                  <a:lnTo>
                    <a:pt x="509678" y="3002332"/>
                  </a:lnTo>
                  <a:lnTo>
                    <a:pt x="3554728" y="3002332"/>
                  </a:lnTo>
                  <a:lnTo>
                    <a:pt x="3554728" y="2970582"/>
                  </a:lnTo>
                  <a:lnTo>
                    <a:pt x="541428" y="2970582"/>
                  </a:lnTo>
                  <a:lnTo>
                    <a:pt x="509678" y="2938832"/>
                  </a:lnTo>
                  <a:lnTo>
                    <a:pt x="541428" y="2938832"/>
                  </a:lnTo>
                  <a:lnTo>
                    <a:pt x="541428" y="127000"/>
                  </a:lnTo>
                  <a:lnTo>
                    <a:pt x="509678" y="127000"/>
                  </a:lnTo>
                  <a:lnTo>
                    <a:pt x="477928" y="95250"/>
                  </a:lnTo>
                  <a:close/>
                </a:path>
                <a:path w="3554729" h="3002915">
                  <a:moveTo>
                    <a:pt x="541428" y="2938832"/>
                  </a:moveTo>
                  <a:lnTo>
                    <a:pt x="509678" y="2938832"/>
                  </a:lnTo>
                  <a:lnTo>
                    <a:pt x="541428" y="2970582"/>
                  </a:lnTo>
                  <a:lnTo>
                    <a:pt x="541428" y="2938832"/>
                  </a:lnTo>
                  <a:close/>
                </a:path>
                <a:path w="3554729" h="3002915">
                  <a:moveTo>
                    <a:pt x="3554728" y="2938832"/>
                  </a:moveTo>
                  <a:lnTo>
                    <a:pt x="541428" y="2938832"/>
                  </a:lnTo>
                  <a:lnTo>
                    <a:pt x="541428" y="2970582"/>
                  </a:lnTo>
                  <a:lnTo>
                    <a:pt x="3554728" y="2970582"/>
                  </a:lnTo>
                  <a:lnTo>
                    <a:pt x="3554728" y="2938832"/>
                  </a:lnTo>
                  <a:close/>
                </a:path>
                <a:path w="3554729" h="3002915">
                  <a:moveTo>
                    <a:pt x="190500" y="0"/>
                  </a:moveTo>
                  <a:lnTo>
                    <a:pt x="0" y="95250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158750" y="127000"/>
                  </a:lnTo>
                  <a:lnTo>
                    <a:pt x="158750" y="63500"/>
                  </a:lnTo>
                  <a:lnTo>
                    <a:pt x="190500" y="63500"/>
                  </a:lnTo>
                  <a:lnTo>
                    <a:pt x="190500" y="0"/>
                  </a:lnTo>
                  <a:close/>
                </a:path>
                <a:path w="3554729" h="3002915">
                  <a:moveTo>
                    <a:pt x="190500" y="63500"/>
                  </a:moveTo>
                  <a:lnTo>
                    <a:pt x="158750" y="63500"/>
                  </a:lnTo>
                  <a:lnTo>
                    <a:pt x="158750" y="127000"/>
                  </a:lnTo>
                  <a:lnTo>
                    <a:pt x="190500" y="127000"/>
                  </a:lnTo>
                  <a:lnTo>
                    <a:pt x="190500" y="63500"/>
                  </a:lnTo>
                  <a:close/>
                </a:path>
                <a:path w="3554729" h="3002915">
                  <a:moveTo>
                    <a:pt x="509678" y="63500"/>
                  </a:moveTo>
                  <a:lnTo>
                    <a:pt x="190500" y="63500"/>
                  </a:lnTo>
                  <a:lnTo>
                    <a:pt x="190500" y="127000"/>
                  </a:lnTo>
                  <a:lnTo>
                    <a:pt x="477928" y="127000"/>
                  </a:lnTo>
                  <a:lnTo>
                    <a:pt x="477928" y="95250"/>
                  </a:lnTo>
                  <a:lnTo>
                    <a:pt x="541428" y="95250"/>
                  </a:lnTo>
                  <a:lnTo>
                    <a:pt x="538933" y="82891"/>
                  </a:lnTo>
                  <a:lnTo>
                    <a:pt x="532129" y="72799"/>
                  </a:lnTo>
                  <a:lnTo>
                    <a:pt x="522037" y="65995"/>
                  </a:lnTo>
                  <a:lnTo>
                    <a:pt x="509678" y="63500"/>
                  </a:lnTo>
                  <a:close/>
                </a:path>
                <a:path w="3554729" h="3002915">
                  <a:moveTo>
                    <a:pt x="541428" y="95250"/>
                  </a:moveTo>
                  <a:lnTo>
                    <a:pt x="477928" y="95250"/>
                  </a:lnTo>
                  <a:lnTo>
                    <a:pt x="509678" y="127000"/>
                  </a:lnTo>
                  <a:lnTo>
                    <a:pt x="541428" y="127000"/>
                  </a:lnTo>
                  <a:lnTo>
                    <a:pt x="541428" y="9525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13863" y="3541492"/>
              <a:ext cx="1506855" cy="688975"/>
            </a:xfrm>
            <a:custGeom>
              <a:avLst/>
              <a:gdLst/>
              <a:ahLst/>
              <a:cxnLst/>
              <a:rect l="l" t="t" r="r" b="b"/>
              <a:pathLst>
                <a:path w="1506854" h="688975">
                  <a:moveTo>
                    <a:pt x="753339" y="0"/>
                  </a:moveTo>
                  <a:lnTo>
                    <a:pt x="688338" y="1263"/>
                  </a:lnTo>
                  <a:lnTo>
                    <a:pt x="624873" y="4985"/>
                  </a:lnTo>
                  <a:lnTo>
                    <a:pt x="563169" y="11063"/>
                  </a:lnTo>
                  <a:lnTo>
                    <a:pt x="503452" y="19392"/>
                  </a:lnTo>
                  <a:lnTo>
                    <a:pt x="445950" y="29870"/>
                  </a:lnTo>
                  <a:lnTo>
                    <a:pt x="390887" y="42393"/>
                  </a:lnTo>
                  <a:lnTo>
                    <a:pt x="338491" y="56858"/>
                  </a:lnTo>
                  <a:lnTo>
                    <a:pt x="288986" y="73161"/>
                  </a:lnTo>
                  <a:lnTo>
                    <a:pt x="242600" y="91200"/>
                  </a:lnTo>
                  <a:lnTo>
                    <a:pt x="199559" y="110870"/>
                  </a:lnTo>
                  <a:lnTo>
                    <a:pt x="160088" y="132069"/>
                  </a:lnTo>
                  <a:lnTo>
                    <a:pt x="124414" y="154693"/>
                  </a:lnTo>
                  <a:lnTo>
                    <a:pt x="92763" y="178638"/>
                  </a:lnTo>
                  <a:lnTo>
                    <a:pt x="42434" y="230082"/>
                  </a:lnTo>
                  <a:lnTo>
                    <a:pt x="10910" y="285572"/>
                  </a:lnTo>
                  <a:lnTo>
                    <a:pt x="0" y="344283"/>
                  </a:lnTo>
                  <a:lnTo>
                    <a:pt x="2765" y="373989"/>
                  </a:lnTo>
                  <a:lnTo>
                    <a:pt x="24208" y="431192"/>
                  </a:lnTo>
                  <a:lnTo>
                    <a:pt x="65361" y="484762"/>
                  </a:lnTo>
                  <a:lnTo>
                    <a:pt x="124414" y="533871"/>
                  </a:lnTo>
                  <a:lnTo>
                    <a:pt x="160088" y="556495"/>
                  </a:lnTo>
                  <a:lnTo>
                    <a:pt x="199559" y="577694"/>
                  </a:lnTo>
                  <a:lnTo>
                    <a:pt x="242600" y="597364"/>
                  </a:lnTo>
                  <a:lnTo>
                    <a:pt x="288986" y="615403"/>
                  </a:lnTo>
                  <a:lnTo>
                    <a:pt x="338491" y="631706"/>
                  </a:lnTo>
                  <a:lnTo>
                    <a:pt x="390887" y="646171"/>
                  </a:lnTo>
                  <a:lnTo>
                    <a:pt x="445950" y="658694"/>
                  </a:lnTo>
                  <a:lnTo>
                    <a:pt x="503452" y="669172"/>
                  </a:lnTo>
                  <a:lnTo>
                    <a:pt x="563169" y="677501"/>
                  </a:lnTo>
                  <a:lnTo>
                    <a:pt x="624873" y="683578"/>
                  </a:lnTo>
                  <a:lnTo>
                    <a:pt x="688338" y="687301"/>
                  </a:lnTo>
                  <a:lnTo>
                    <a:pt x="753339" y="688564"/>
                  </a:lnTo>
                  <a:lnTo>
                    <a:pt x="818340" y="687301"/>
                  </a:lnTo>
                  <a:lnTo>
                    <a:pt x="881806" y="683578"/>
                  </a:lnTo>
                  <a:lnTo>
                    <a:pt x="943510" y="677501"/>
                  </a:lnTo>
                  <a:lnTo>
                    <a:pt x="1003227" y="669172"/>
                  </a:lnTo>
                  <a:lnTo>
                    <a:pt x="1060729" y="658694"/>
                  </a:lnTo>
                  <a:lnTo>
                    <a:pt x="1115792" y="646171"/>
                  </a:lnTo>
                  <a:lnTo>
                    <a:pt x="1168189" y="631706"/>
                  </a:lnTo>
                  <a:lnTo>
                    <a:pt x="1217693" y="615403"/>
                  </a:lnTo>
                  <a:lnTo>
                    <a:pt x="1264079" y="597364"/>
                  </a:lnTo>
                  <a:lnTo>
                    <a:pt x="1307120" y="577694"/>
                  </a:lnTo>
                  <a:lnTo>
                    <a:pt x="1346591" y="556495"/>
                  </a:lnTo>
                  <a:lnTo>
                    <a:pt x="1382265" y="533871"/>
                  </a:lnTo>
                  <a:lnTo>
                    <a:pt x="1413917" y="509926"/>
                  </a:lnTo>
                  <a:lnTo>
                    <a:pt x="1464246" y="458483"/>
                  </a:lnTo>
                  <a:lnTo>
                    <a:pt x="1495770" y="402993"/>
                  </a:lnTo>
                  <a:lnTo>
                    <a:pt x="1506681" y="344283"/>
                  </a:lnTo>
                  <a:lnTo>
                    <a:pt x="1503915" y="314576"/>
                  </a:lnTo>
                  <a:lnTo>
                    <a:pt x="1482472" y="257373"/>
                  </a:lnTo>
                  <a:lnTo>
                    <a:pt x="1441319" y="203802"/>
                  </a:lnTo>
                  <a:lnTo>
                    <a:pt x="1382265" y="154693"/>
                  </a:lnTo>
                  <a:lnTo>
                    <a:pt x="1346591" y="132069"/>
                  </a:lnTo>
                  <a:lnTo>
                    <a:pt x="1307120" y="110870"/>
                  </a:lnTo>
                  <a:lnTo>
                    <a:pt x="1264079" y="91200"/>
                  </a:lnTo>
                  <a:lnTo>
                    <a:pt x="1217693" y="73161"/>
                  </a:lnTo>
                  <a:lnTo>
                    <a:pt x="1168189" y="56858"/>
                  </a:lnTo>
                  <a:lnTo>
                    <a:pt x="1115792" y="42393"/>
                  </a:lnTo>
                  <a:lnTo>
                    <a:pt x="1060729" y="29870"/>
                  </a:lnTo>
                  <a:lnTo>
                    <a:pt x="1003227" y="19392"/>
                  </a:lnTo>
                  <a:lnTo>
                    <a:pt x="943510" y="11063"/>
                  </a:lnTo>
                  <a:lnTo>
                    <a:pt x="881806" y="4985"/>
                  </a:lnTo>
                  <a:lnTo>
                    <a:pt x="818340" y="1263"/>
                  </a:lnTo>
                  <a:lnTo>
                    <a:pt x="753339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639679" y="3691635"/>
            <a:ext cx="230822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secs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2200" dirty="0">
                <a:latin typeface="Calibri"/>
                <a:cs typeface="Calibri"/>
              </a:rPr>
              <a:t>1.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Query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Metrics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3" name="object 33"/>
          <p:cNvSpPr txBox="1"/>
          <p:nvPr/>
        </p:nvSpPr>
        <p:spPr>
          <a:xfrm>
            <a:off x="6696930" y="3240532"/>
            <a:ext cx="5257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This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control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loop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15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seconds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462023"/>
            <a:ext cx="119030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In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a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very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simple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note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Horizontal</a:t>
            </a:r>
            <a:r>
              <a:rPr sz="3100" spc="-3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Scaling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means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increasing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decreasing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377188" y="1791207"/>
            <a:ext cx="480631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the</a:t>
            </a:r>
            <a:r>
              <a:rPr sz="3100" spc="-6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number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of</a:t>
            </a:r>
            <a:r>
              <a:rPr sz="3100" spc="-3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Replicas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(Pods)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2867" y="2272791"/>
            <a:ext cx="120586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HPA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automatically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scales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the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number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of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pods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in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a</a:t>
            </a:r>
            <a:r>
              <a:rPr sz="3100" spc="-4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deployment,</a:t>
            </a:r>
            <a:r>
              <a:rPr sz="3100" spc="-3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16191F"/>
                </a:solidFill>
                <a:latin typeface="Calibri"/>
                <a:cs typeface="Calibri"/>
              </a:rPr>
              <a:t>replication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7188" y="2605023"/>
            <a:ext cx="1051623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30" dirty="0">
                <a:solidFill>
                  <a:srgbClr val="16191F"/>
                </a:solidFill>
                <a:latin typeface="Calibri"/>
                <a:cs typeface="Calibri"/>
              </a:rPr>
              <a:t>controller,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or</a:t>
            </a:r>
            <a:r>
              <a:rPr sz="3100" spc="-6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replica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set,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16191F"/>
                </a:solidFill>
                <a:latin typeface="Calibri"/>
                <a:cs typeface="Calibri"/>
              </a:rPr>
              <a:t>stateful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set</a:t>
            </a:r>
            <a:r>
              <a:rPr sz="3100" spc="-50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based</a:t>
            </a:r>
            <a:r>
              <a:rPr sz="3100" spc="-5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on</a:t>
            </a:r>
            <a:r>
              <a:rPr sz="3100" spc="-5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that</a:t>
            </a:r>
            <a:r>
              <a:rPr sz="3100" spc="-5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16191F"/>
                </a:solidFill>
                <a:latin typeface="Calibri"/>
                <a:cs typeface="Calibri"/>
              </a:rPr>
              <a:t>resource's</a:t>
            </a:r>
            <a:r>
              <a:rPr sz="3100" spc="-45" dirty="0">
                <a:solidFill>
                  <a:srgbClr val="16191F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CPU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188" y="2934207"/>
            <a:ext cx="170561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utilization</a:t>
            </a:r>
            <a:r>
              <a:rPr sz="3100" spc="-10" dirty="0">
                <a:solidFill>
                  <a:srgbClr val="16191F"/>
                </a:solidFill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2867" y="3415791"/>
            <a:ext cx="122377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This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help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applications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scale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out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meet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increased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demand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scale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188" y="3748023"/>
            <a:ext cx="116928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when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resources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are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needed</a:t>
            </a:r>
            <a:r>
              <a:rPr sz="3100" dirty="0">
                <a:latin typeface="Calibri"/>
                <a:cs typeface="Calibri"/>
              </a:rPr>
              <a:t>,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thus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freeing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up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your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worker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nodes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for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7188" y="4077208"/>
            <a:ext cx="30143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other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applications.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2867" y="4558791"/>
            <a:ext cx="12154535" cy="1793239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286385" marR="1014730" indent="-274320">
              <a:lnSpc>
                <a:spcPct val="70300"/>
              </a:lnSpc>
              <a:spcBef>
                <a:spcPts val="120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When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set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target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CPU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utilization</a:t>
            </a:r>
            <a:r>
              <a:rPr sz="31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percentage</a:t>
            </a:r>
            <a:r>
              <a:rPr sz="3100" dirty="0">
                <a:latin typeface="Calibri"/>
                <a:cs typeface="Calibri"/>
              </a:rPr>
              <a:t>,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35" dirty="0">
                <a:latin typeface="Calibri"/>
                <a:cs typeface="Calibri"/>
              </a:rPr>
              <a:t>HPA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scales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our </a:t>
            </a:r>
            <a:r>
              <a:rPr sz="3100" dirty="0">
                <a:latin typeface="Calibri"/>
                <a:cs typeface="Calibri"/>
              </a:rPr>
              <a:t>application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out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try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meet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target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40" dirty="0">
                <a:latin typeface="Calibri"/>
                <a:cs typeface="Calibri"/>
              </a:rPr>
              <a:t>HPA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needs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Kubernetes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metrics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server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verify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CPU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metrics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pod.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do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need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deploy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install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HPA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cluster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begin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scaling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7188" y="6186423"/>
            <a:ext cx="114401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our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applications,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its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out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box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available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default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Kubernetes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API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7188" y="6515607"/>
            <a:ext cx="15138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latin typeface="Calibri"/>
                <a:cs typeface="Calibri"/>
              </a:rPr>
              <a:t>resource.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38078" y="140207"/>
            <a:ext cx="123551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2260" algn="l"/>
              </a:tabLst>
            </a:pPr>
            <a:r>
              <a:rPr dirty="0"/>
              <a:t>Horizontal</a:t>
            </a:r>
            <a:r>
              <a:rPr spc="-280" dirty="0"/>
              <a:t> </a:t>
            </a:r>
            <a:r>
              <a:rPr spc="-25" dirty="0"/>
              <a:t>Pod</a:t>
            </a:r>
            <a:r>
              <a:rPr dirty="0"/>
              <a:t>	Autoscaler</a:t>
            </a:r>
            <a:r>
              <a:rPr spc="-100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60" dirty="0"/>
              <a:t>HPA</a:t>
            </a:r>
            <a:r>
              <a:rPr spc="-9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" dirty="0"/>
              <a:t>Intoduction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85" y="246888"/>
            <a:ext cx="45593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45" dirty="0"/>
              <a:t> </a:t>
            </a:r>
            <a:r>
              <a:rPr spc="-60" dirty="0"/>
              <a:t>HPA</a:t>
            </a:r>
            <a:r>
              <a:rPr spc="-130" dirty="0"/>
              <a:t> </a:t>
            </a:r>
            <a:r>
              <a:rPr spc="-10" dirty="0"/>
              <a:t>works?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582" y="2522686"/>
            <a:ext cx="5429250" cy="4670425"/>
            <a:chOff x="579582" y="2522686"/>
            <a:chExt cx="5429250" cy="4670425"/>
          </a:xfrm>
        </p:grpSpPr>
        <p:sp>
          <p:nvSpPr>
            <p:cNvPr id="4" name="object 4"/>
            <p:cNvSpPr/>
            <p:nvPr/>
          </p:nvSpPr>
          <p:spPr>
            <a:xfrm>
              <a:off x="592282" y="2535386"/>
              <a:ext cx="5403850" cy="4645025"/>
            </a:xfrm>
            <a:custGeom>
              <a:avLst/>
              <a:gdLst/>
              <a:ahLst/>
              <a:cxnLst/>
              <a:rect l="l" t="t" r="r" b="b"/>
              <a:pathLst>
                <a:path w="5403850" h="4645025">
                  <a:moveTo>
                    <a:pt x="0" y="0"/>
                  </a:moveTo>
                  <a:lnTo>
                    <a:pt x="5403273" y="0"/>
                  </a:lnTo>
                  <a:lnTo>
                    <a:pt x="5403273" y="4644707"/>
                  </a:lnTo>
                  <a:lnTo>
                    <a:pt x="0" y="464470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3617" y="5101934"/>
              <a:ext cx="4749165" cy="1610995"/>
            </a:xfrm>
            <a:custGeom>
              <a:avLst/>
              <a:gdLst/>
              <a:ahLst/>
              <a:cxnLst/>
              <a:rect l="l" t="t" r="r" b="b"/>
              <a:pathLst>
                <a:path w="4749165" h="1610995">
                  <a:moveTo>
                    <a:pt x="4748645" y="0"/>
                  </a:moveTo>
                  <a:lnTo>
                    <a:pt x="0" y="0"/>
                  </a:lnTo>
                  <a:lnTo>
                    <a:pt x="0" y="1610591"/>
                  </a:lnTo>
                  <a:lnTo>
                    <a:pt x="4748645" y="1610591"/>
                  </a:lnTo>
                  <a:lnTo>
                    <a:pt x="4748645" y="0"/>
                  </a:lnTo>
                  <a:close/>
                </a:path>
              </a:pathLst>
            </a:custGeom>
            <a:solidFill>
              <a:srgbClr val="BED3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5839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222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8090" y="2722417"/>
            <a:ext cx="1051560" cy="93535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1873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0891" y="5756563"/>
            <a:ext cx="1070610" cy="358775"/>
          </a:xfrm>
          <a:prstGeom prst="rect">
            <a:avLst/>
          </a:prstGeom>
          <a:solidFill>
            <a:srgbClr val="623316"/>
          </a:solidFill>
        </p:spPr>
        <p:txBody>
          <a:bodyPr vert="horz" wrap="square" lIns="0" tIns="5143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40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2608" y="5237017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586740">
              <a:lnSpc>
                <a:spcPts val="20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2608" y="5595504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7945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2608" y="5982565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14986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Replication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2608" y="6343648"/>
            <a:ext cx="2317750" cy="2806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54050">
              <a:lnSpc>
                <a:spcPts val="208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StatefulSet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6962" y="6770116"/>
            <a:ext cx="13042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Application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50282" y="4023527"/>
            <a:ext cx="3171825" cy="141351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Horizontal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Autoscaler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09219" y="2972307"/>
            <a:ext cx="624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aseline="1388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r>
              <a:rPr sz="6000" spc="-359" baseline="1388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r>
              <a:rPr sz="4000" spc="1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4000" spc="-50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31619" y="3158258"/>
            <a:ext cx="10818495" cy="1953895"/>
            <a:chOff x="1531619" y="3158258"/>
            <a:chExt cx="10818495" cy="1953895"/>
          </a:xfrm>
        </p:grpSpPr>
        <p:sp>
          <p:nvSpPr>
            <p:cNvPr id="18" name="object 18"/>
            <p:cNvSpPr/>
            <p:nvPr/>
          </p:nvSpPr>
          <p:spPr>
            <a:xfrm>
              <a:off x="1531620" y="3657599"/>
              <a:ext cx="3462654" cy="1454150"/>
            </a:xfrm>
            <a:custGeom>
              <a:avLst/>
              <a:gdLst/>
              <a:ahLst/>
              <a:cxnLst/>
              <a:rect l="l" t="t" r="r" b="b"/>
              <a:pathLst>
                <a:path w="3462654" h="1454150">
                  <a:moveTo>
                    <a:pt x="3462248" y="0"/>
                  </a:moveTo>
                  <a:lnTo>
                    <a:pt x="3379355" y="19685"/>
                  </a:lnTo>
                  <a:lnTo>
                    <a:pt x="3395662" y="39166"/>
                  </a:lnTo>
                  <a:lnTo>
                    <a:pt x="1743913" y="1421422"/>
                  </a:lnTo>
                  <a:lnTo>
                    <a:pt x="1422387" y="71196"/>
                  </a:lnTo>
                  <a:lnTo>
                    <a:pt x="1447088" y="65303"/>
                  </a:lnTo>
                  <a:lnTo>
                    <a:pt x="1441678" y="58839"/>
                  </a:lnTo>
                  <a:lnTo>
                    <a:pt x="1392377" y="0"/>
                  </a:lnTo>
                  <a:lnTo>
                    <a:pt x="1372958" y="82956"/>
                  </a:lnTo>
                  <a:lnTo>
                    <a:pt x="1397673" y="77076"/>
                  </a:lnTo>
                  <a:lnTo>
                    <a:pt x="1715122" y="1410208"/>
                  </a:lnTo>
                  <a:lnTo>
                    <a:pt x="66700" y="38976"/>
                  </a:lnTo>
                  <a:lnTo>
                    <a:pt x="73456" y="30848"/>
                  </a:lnTo>
                  <a:lnTo>
                    <a:pt x="82943" y="19443"/>
                  </a:lnTo>
                  <a:lnTo>
                    <a:pt x="0" y="0"/>
                  </a:lnTo>
                  <a:lnTo>
                    <a:pt x="34213" y="78028"/>
                  </a:lnTo>
                  <a:lnTo>
                    <a:pt x="50457" y="58496"/>
                  </a:lnTo>
                  <a:lnTo>
                    <a:pt x="1728190" y="1454099"/>
                  </a:lnTo>
                  <a:lnTo>
                    <a:pt x="1736305" y="1444345"/>
                  </a:lnTo>
                  <a:lnTo>
                    <a:pt x="1744459" y="1454073"/>
                  </a:lnTo>
                  <a:lnTo>
                    <a:pt x="3411956" y="58648"/>
                  </a:lnTo>
                  <a:lnTo>
                    <a:pt x="3428263" y="78130"/>
                  </a:lnTo>
                  <a:lnTo>
                    <a:pt x="3448748" y="31013"/>
                  </a:lnTo>
                  <a:lnTo>
                    <a:pt x="346224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23317" y="3190010"/>
              <a:ext cx="0" cy="862965"/>
            </a:xfrm>
            <a:custGeom>
              <a:avLst/>
              <a:gdLst/>
              <a:ahLst/>
              <a:cxnLst/>
              <a:rect l="l" t="t" r="r" b="b"/>
              <a:pathLst>
                <a:path h="862964">
                  <a:moveTo>
                    <a:pt x="0" y="862444"/>
                  </a:moveTo>
                  <a:lnTo>
                    <a:pt x="1" y="0"/>
                  </a:lnTo>
                </a:path>
              </a:pathLst>
            </a:custGeom>
            <a:ln w="635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12926" y="3190008"/>
              <a:ext cx="2317750" cy="0"/>
            </a:xfrm>
            <a:custGeom>
              <a:avLst/>
              <a:gdLst/>
              <a:ahLst/>
              <a:cxnLst/>
              <a:rect l="l" t="t" r="r" b="b"/>
              <a:pathLst>
                <a:path w="2317750">
                  <a:moveTo>
                    <a:pt x="0" y="0"/>
                  </a:moveTo>
                  <a:lnTo>
                    <a:pt x="2317173" y="1"/>
                  </a:lnTo>
                </a:path>
              </a:pathLst>
            </a:custGeom>
            <a:ln w="635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59203" y="3188861"/>
              <a:ext cx="190500" cy="863600"/>
            </a:xfrm>
            <a:custGeom>
              <a:avLst/>
              <a:gdLst/>
              <a:ahLst/>
              <a:cxnLst/>
              <a:rect l="l" t="t" r="r" b="b"/>
              <a:pathLst>
                <a:path w="190500" h="863600">
                  <a:moveTo>
                    <a:pt x="63459" y="674362"/>
                  </a:moveTo>
                  <a:lnTo>
                    <a:pt x="0" y="676656"/>
                  </a:lnTo>
                  <a:lnTo>
                    <a:pt x="102068" y="863591"/>
                  </a:lnTo>
                  <a:lnTo>
                    <a:pt x="173828" y="706092"/>
                  </a:lnTo>
                  <a:lnTo>
                    <a:pt x="64606" y="706092"/>
                  </a:lnTo>
                  <a:lnTo>
                    <a:pt x="63459" y="674362"/>
                  </a:lnTo>
                  <a:close/>
                </a:path>
                <a:path w="190500" h="863600">
                  <a:moveTo>
                    <a:pt x="126917" y="672068"/>
                  </a:moveTo>
                  <a:lnTo>
                    <a:pt x="63459" y="674362"/>
                  </a:lnTo>
                  <a:lnTo>
                    <a:pt x="64606" y="706092"/>
                  </a:lnTo>
                  <a:lnTo>
                    <a:pt x="128064" y="703798"/>
                  </a:lnTo>
                  <a:lnTo>
                    <a:pt x="126917" y="672068"/>
                  </a:lnTo>
                  <a:close/>
                </a:path>
                <a:path w="190500" h="863600">
                  <a:moveTo>
                    <a:pt x="190375" y="669775"/>
                  </a:moveTo>
                  <a:lnTo>
                    <a:pt x="126917" y="672068"/>
                  </a:lnTo>
                  <a:lnTo>
                    <a:pt x="128064" y="703798"/>
                  </a:lnTo>
                  <a:lnTo>
                    <a:pt x="64606" y="706092"/>
                  </a:lnTo>
                  <a:lnTo>
                    <a:pt x="173828" y="706092"/>
                  </a:lnTo>
                  <a:lnTo>
                    <a:pt x="190375" y="669775"/>
                  </a:lnTo>
                  <a:close/>
                </a:path>
                <a:path w="190500" h="863600">
                  <a:moveTo>
                    <a:pt x="102624" y="0"/>
                  </a:moveTo>
                  <a:lnTo>
                    <a:pt x="39166" y="2293"/>
                  </a:lnTo>
                  <a:lnTo>
                    <a:pt x="63459" y="674362"/>
                  </a:lnTo>
                  <a:lnTo>
                    <a:pt x="126917" y="672068"/>
                  </a:lnTo>
                  <a:lnTo>
                    <a:pt x="102624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34409" y="2664459"/>
            <a:ext cx="28124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2.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Replica’s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81154" y="5436692"/>
            <a:ext cx="6087110" cy="594360"/>
          </a:xfrm>
          <a:custGeom>
            <a:avLst/>
            <a:gdLst/>
            <a:ahLst/>
            <a:cxnLst/>
            <a:rect l="l" t="t" r="r" b="b"/>
            <a:pathLst>
              <a:path w="6087109" h="594360">
                <a:moveTo>
                  <a:pt x="190500" y="403863"/>
                </a:moveTo>
                <a:lnTo>
                  <a:pt x="0" y="499113"/>
                </a:lnTo>
                <a:lnTo>
                  <a:pt x="190500" y="594363"/>
                </a:lnTo>
                <a:lnTo>
                  <a:pt x="190500" y="530863"/>
                </a:lnTo>
                <a:lnTo>
                  <a:pt x="158747" y="530863"/>
                </a:lnTo>
                <a:lnTo>
                  <a:pt x="158747" y="467363"/>
                </a:lnTo>
                <a:lnTo>
                  <a:pt x="190500" y="467363"/>
                </a:lnTo>
                <a:lnTo>
                  <a:pt x="190500" y="403863"/>
                </a:lnTo>
                <a:close/>
              </a:path>
              <a:path w="6087109" h="594360">
                <a:moveTo>
                  <a:pt x="190500" y="467363"/>
                </a:moveTo>
                <a:lnTo>
                  <a:pt x="158747" y="467363"/>
                </a:lnTo>
                <a:lnTo>
                  <a:pt x="158747" y="530863"/>
                </a:lnTo>
                <a:lnTo>
                  <a:pt x="190500" y="530863"/>
                </a:lnTo>
                <a:lnTo>
                  <a:pt x="190500" y="467363"/>
                </a:lnTo>
                <a:close/>
              </a:path>
              <a:path w="6087109" h="594360">
                <a:moveTo>
                  <a:pt x="6023032" y="467363"/>
                </a:moveTo>
                <a:lnTo>
                  <a:pt x="190500" y="467363"/>
                </a:lnTo>
                <a:lnTo>
                  <a:pt x="190500" y="530863"/>
                </a:lnTo>
                <a:lnTo>
                  <a:pt x="6054782" y="530863"/>
                </a:lnTo>
                <a:lnTo>
                  <a:pt x="6067140" y="528368"/>
                </a:lnTo>
                <a:lnTo>
                  <a:pt x="6077232" y="521564"/>
                </a:lnTo>
                <a:lnTo>
                  <a:pt x="6084037" y="511472"/>
                </a:lnTo>
                <a:lnTo>
                  <a:pt x="6086532" y="499113"/>
                </a:lnTo>
                <a:lnTo>
                  <a:pt x="6023032" y="499113"/>
                </a:lnTo>
                <a:lnTo>
                  <a:pt x="6023032" y="467363"/>
                </a:lnTo>
                <a:close/>
              </a:path>
              <a:path w="6087109" h="594360">
                <a:moveTo>
                  <a:pt x="6086532" y="0"/>
                </a:moveTo>
                <a:lnTo>
                  <a:pt x="6023032" y="0"/>
                </a:lnTo>
                <a:lnTo>
                  <a:pt x="6023032" y="499113"/>
                </a:lnTo>
                <a:lnTo>
                  <a:pt x="6054782" y="467363"/>
                </a:lnTo>
                <a:lnTo>
                  <a:pt x="6086532" y="467363"/>
                </a:lnTo>
                <a:lnTo>
                  <a:pt x="6086532" y="0"/>
                </a:lnTo>
                <a:close/>
              </a:path>
              <a:path w="6087109" h="594360">
                <a:moveTo>
                  <a:pt x="6086532" y="467363"/>
                </a:moveTo>
                <a:lnTo>
                  <a:pt x="6054782" y="467363"/>
                </a:lnTo>
                <a:lnTo>
                  <a:pt x="6023032" y="499113"/>
                </a:lnTo>
                <a:lnTo>
                  <a:pt x="6086532" y="499113"/>
                </a:lnTo>
                <a:lnTo>
                  <a:pt x="6086532" y="467363"/>
                </a:lnTo>
                <a:close/>
              </a:path>
            </a:pathLst>
          </a:custGeom>
          <a:solidFill>
            <a:srgbClr val="3260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75630" y="5560060"/>
            <a:ext cx="3943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3.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Scale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app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desired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replicas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2282" y="1620982"/>
            <a:ext cx="5403850" cy="46799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533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2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3682" y="1352467"/>
            <a:ext cx="12847320" cy="6071870"/>
          </a:xfrm>
          <a:custGeom>
            <a:avLst/>
            <a:gdLst/>
            <a:ahLst/>
            <a:cxnLst/>
            <a:rect l="l" t="t" r="r" b="b"/>
            <a:pathLst>
              <a:path w="12847319" h="6071870">
                <a:moveTo>
                  <a:pt x="0" y="0"/>
                </a:moveTo>
                <a:lnTo>
                  <a:pt x="12847320" y="0"/>
                </a:lnTo>
                <a:lnTo>
                  <a:pt x="12847320" y="6071821"/>
                </a:lnTo>
                <a:lnTo>
                  <a:pt x="0" y="607182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836028" y="6962140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93519" y="1759527"/>
            <a:ext cx="8056880" cy="3002915"/>
            <a:chOff x="1493519" y="1759527"/>
            <a:chExt cx="8056880" cy="3002915"/>
          </a:xfrm>
        </p:grpSpPr>
        <p:sp>
          <p:nvSpPr>
            <p:cNvPr id="29" name="object 29"/>
            <p:cNvSpPr/>
            <p:nvPr/>
          </p:nvSpPr>
          <p:spPr>
            <a:xfrm>
              <a:off x="1493520" y="2088578"/>
              <a:ext cx="3538854" cy="634365"/>
            </a:xfrm>
            <a:custGeom>
              <a:avLst/>
              <a:gdLst/>
              <a:ahLst/>
              <a:cxnLst/>
              <a:rect l="l" t="t" r="r" b="b"/>
              <a:pathLst>
                <a:path w="3538854" h="634364">
                  <a:moveTo>
                    <a:pt x="76200" y="94818"/>
                  </a:moveTo>
                  <a:lnTo>
                    <a:pt x="69850" y="82118"/>
                  </a:lnTo>
                  <a:lnTo>
                    <a:pt x="38100" y="18618"/>
                  </a:lnTo>
                  <a:lnTo>
                    <a:pt x="0" y="94818"/>
                  </a:lnTo>
                  <a:lnTo>
                    <a:pt x="25400" y="94818"/>
                  </a:lnTo>
                  <a:lnTo>
                    <a:pt x="25400" y="557644"/>
                  </a:lnTo>
                  <a:lnTo>
                    <a:pt x="0" y="557644"/>
                  </a:lnTo>
                  <a:lnTo>
                    <a:pt x="38100" y="633844"/>
                  </a:lnTo>
                  <a:lnTo>
                    <a:pt x="69850" y="570344"/>
                  </a:lnTo>
                  <a:lnTo>
                    <a:pt x="76200" y="557644"/>
                  </a:lnTo>
                  <a:lnTo>
                    <a:pt x="50800" y="557644"/>
                  </a:lnTo>
                  <a:lnTo>
                    <a:pt x="50800" y="94818"/>
                  </a:lnTo>
                  <a:lnTo>
                    <a:pt x="76200" y="94818"/>
                  </a:lnTo>
                  <a:close/>
                </a:path>
                <a:path w="3538854" h="634364">
                  <a:moveTo>
                    <a:pt x="1468577" y="76200"/>
                  </a:moveTo>
                  <a:lnTo>
                    <a:pt x="1462227" y="63500"/>
                  </a:lnTo>
                  <a:lnTo>
                    <a:pt x="1430477" y="0"/>
                  </a:lnTo>
                  <a:lnTo>
                    <a:pt x="1392377" y="76200"/>
                  </a:lnTo>
                  <a:lnTo>
                    <a:pt x="1417777" y="76200"/>
                  </a:lnTo>
                  <a:lnTo>
                    <a:pt x="1417777" y="557644"/>
                  </a:lnTo>
                  <a:lnTo>
                    <a:pt x="1392377" y="557644"/>
                  </a:lnTo>
                  <a:lnTo>
                    <a:pt x="1430477" y="633844"/>
                  </a:lnTo>
                  <a:lnTo>
                    <a:pt x="1462227" y="570344"/>
                  </a:lnTo>
                  <a:lnTo>
                    <a:pt x="1468577" y="557644"/>
                  </a:lnTo>
                  <a:lnTo>
                    <a:pt x="1443177" y="557644"/>
                  </a:lnTo>
                  <a:lnTo>
                    <a:pt x="1443177" y="76200"/>
                  </a:lnTo>
                  <a:lnTo>
                    <a:pt x="1468577" y="76200"/>
                  </a:lnTo>
                  <a:close/>
                </a:path>
                <a:path w="3538854" h="634364">
                  <a:moveTo>
                    <a:pt x="3538448" y="76200"/>
                  </a:moveTo>
                  <a:lnTo>
                    <a:pt x="3532098" y="63500"/>
                  </a:lnTo>
                  <a:lnTo>
                    <a:pt x="3500348" y="0"/>
                  </a:lnTo>
                  <a:lnTo>
                    <a:pt x="3462248" y="76200"/>
                  </a:lnTo>
                  <a:lnTo>
                    <a:pt x="3487648" y="76200"/>
                  </a:lnTo>
                  <a:lnTo>
                    <a:pt x="3487648" y="557644"/>
                  </a:lnTo>
                  <a:lnTo>
                    <a:pt x="3462248" y="557644"/>
                  </a:lnTo>
                  <a:lnTo>
                    <a:pt x="3500348" y="633844"/>
                  </a:lnTo>
                  <a:lnTo>
                    <a:pt x="3532098" y="570344"/>
                  </a:lnTo>
                  <a:lnTo>
                    <a:pt x="3538448" y="557644"/>
                  </a:lnTo>
                  <a:lnTo>
                    <a:pt x="3513048" y="557644"/>
                  </a:lnTo>
                  <a:lnTo>
                    <a:pt x="3513048" y="76200"/>
                  </a:lnTo>
                  <a:lnTo>
                    <a:pt x="3538448" y="762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5555" y="1759527"/>
              <a:ext cx="3554729" cy="3002915"/>
            </a:xfrm>
            <a:custGeom>
              <a:avLst/>
              <a:gdLst/>
              <a:ahLst/>
              <a:cxnLst/>
              <a:rect l="l" t="t" r="r" b="b"/>
              <a:pathLst>
                <a:path w="3554729" h="3002915">
                  <a:moveTo>
                    <a:pt x="477928" y="95250"/>
                  </a:moveTo>
                  <a:lnTo>
                    <a:pt x="477928" y="2970582"/>
                  </a:lnTo>
                  <a:lnTo>
                    <a:pt x="480424" y="2982940"/>
                  </a:lnTo>
                  <a:lnTo>
                    <a:pt x="487228" y="2993032"/>
                  </a:lnTo>
                  <a:lnTo>
                    <a:pt x="497320" y="2999836"/>
                  </a:lnTo>
                  <a:lnTo>
                    <a:pt x="509678" y="3002332"/>
                  </a:lnTo>
                  <a:lnTo>
                    <a:pt x="3554728" y="3002332"/>
                  </a:lnTo>
                  <a:lnTo>
                    <a:pt x="3554728" y="2970582"/>
                  </a:lnTo>
                  <a:lnTo>
                    <a:pt x="541428" y="2970582"/>
                  </a:lnTo>
                  <a:lnTo>
                    <a:pt x="509678" y="2938832"/>
                  </a:lnTo>
                  <a:lnTo>
                    <a:pt x="541428" y="2938832"/>
                  </a:lnTo>
                  <a:lnTo>
                    <a:pt x="541428" y="127000"/>
                  </a:lnTo>
                  <a:lnTo>
                    <a:pt x="509678" y="127000"/>
                  </a:lnTo>
                  <a:lnTo>
                    <a:pt x="477928" y="95250"/>
                  </a:lnTo>
                  <a:close/>
                </a:path>
                <a:path w="3554729" h="3002915">
                  <a:moveTo>
                    <a:pt x="541428" y="2938832"/>
                  </a:moveTo>
                  <a:lnTo>
                    <a:pt x="509678" y="2938832"/>
                  </a:lnTo>
                  <a:lnTo>
                    <a:pt x="541428" y="2970582"/>
                  </a:lnTo>
                  <a:lnTo>
                    <a:pt x="541428" y="2938832"/>
                  </a:lnTo>
                  <a:close/>
                </a:path>
                <a:path w="3554729" h="3002915">
                  <a:moveTo>
                    <a:pt x="3554728" y="2938832"/>
                  </a:moveTo>
                  <a:lnTo>
                    <a:pt x="541428" y="2938832"/>
                  </a:lnTo>
                  <a:lnTo>
                    <a:pt x="541428" y="2970582"/>
                  </a:lnTo>
                  <a:lnTo>
                    <a:pt x="3554728" y="2970582"/>
                  </a:lnTo>
                  <a:lnTo>
                    <a:pt x="3554728" y="2938832"/>
                  </a:lnTo>
                  <a:close/>
                </a:path>
                <a:path w="3554729" h="3002915">
                  <a:moveTo>
                    <a:pt x="190500" y="0"/>
                  </a:moveTo>
                  <a:lnTo>
                    <a:pt x="0" y="95250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158750" y="127000"/>
                  </a:lnTo>
                  <a:lnTo>
                    <a:pt x="158750" y="63500"/>
                  </a:lnTo>
                  <a:lnTo>
                    <a:pt x="190500" y="63500"/>
                  </a:lnTo>
                  <a:lnTo>
                    <a:pt x="190500" y="0"/>
                  </a:lnTo>
                  <a:close/>
                </a:path>
                <a:path w="3554729" h="3002915">
                  <a:moveTo>
                    <a:pt x="190500" y="63500"/>
                  </a:moveTo>
                  <a:lnTo>
                    <a:pt x="158750" y="63500"/>
                  </a:lnTo>
                  <a:lnTo>
                    <a:pt x="158750" y="127000"/>
                  </a:lnTo>
                  <a:lnTo>
                    <a:pt x="190500" y="127000"/>
                  </a:lnTo>
                  <a:lnTo>
                    <a:pt x="190500" y="63500"/>
                  </a:lnTo>
                  <a:close/>
                </a:path>
                <a:path w="3554729" h="3002915">
                  <a:moveTo>
                    <a:pt x="509678" y="63500"/>
                  </a:moveTo>
                  <a:lnTo>
                    <a:pt x="190500" y="63500"/>
                  </a:lnTo>
                  <a:lnTo>
                    <a:pt x="190500" y="127000"/>
                  </a:lnTo>
                  <a:lnTo>
                    <a:pt x="477928" y="127000"/>
                  </a:lnTo>
                  <a:lnTo>
                    <a:pt x="477928" y="95250"/>
                  </a:lnTo>
                  <a:lnTo>
                    <a:pt x="541428" y="95250"/>
                  </a:lnTo>
                  <a:lnTo>
                    <a:pt x="538933" y="82891"/>
                  </a:lnTo>
                  <a:lnTo>
                    <a:pt x="532129" y="72799"/>
                  </a:lnTo>
                  <a:lnTo>
                    <a:pt x="522037" y="65995"/>
                  </a:lnTo>
                  <a:lnTo>
                    <a:pt x="509678" y="63500"/>
                  </a:lnTo>
                  <a:close/>
                </a:path>
                <a:path w="3554729" h="3002915">
                  <a:moveTo>
                    <a:pt x="541428" y="95250"/>
                  </a:moveTo>
                  <a:lnTo>
                    <a:pt x="477928" y="95250"/>
                  </a:lnTo>
                  <a:lnTo>
                    <a:pt x="509678" y="127000"/>
                  </a:lnTo>
                  <a:lnTo>
                    <a:pt x="541428" y="127000"/>
                  </a:lnTo>
                  <a:lnTo>
                    <a:pt x="541428" y="9525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13863" y="3541492"/>
              <a:ext cx="1506855" cy="688975"/>
            </a:xfrm>
            <a:custGeom>
              <a:avLst/>
              <a:gdLst/>
              <a:ahLst/>
              <a:cxnLst/>
              <a:rect l="l" t="t" r="r" b="b"/>
              <a:pathLst>
                <a:path w="1506854" h="688975">
                  <a:moveTo>
                    <a:pt x="753339" y="0"/>
                  </a:moveTo>
                  <a:lnTo>
                    <a:pt x="688338" y="1263"/>
                  </a:lnTo>
                  <a:lnTo>
                    <a:pt x="624873" y="4985"/>
                  </a:lnTo>
                  <a:lnTo>
                    <a:pt x="563169" y="11063"/>
                  </a:lnTo>
                  <a:lnTo>
                    <a:pt x="503452" y="19392"/>
                  </a:lnTo>
                  <a:lnTo>
                    <a:pt x="445950" y="29870"/>
                  </a:lnTo>
                  <a:lnTo>
                    <a:pt x="390887" y="42393"/>
                  </a:lnTo>
                  <a:lnTo>
                    <a:pt x="338491" y="56858"/>
                  </a:lnTo>
                  <a:lnTo>
                    <a:pt x="288986" y="73161"/>
                  </a:lnTo>
                  <a:lnTo>
                    <a:pt x="242600" y="91200"/>
                  </a:lnTo>
                  <a:lnTo>
                    <a:pt x="199559" y="110870"/>
                  </a:lnTo>
                  <a:lnTo>
                    <a:pt x="160088" y="132069"/>
                  </a:lnTo>
                  <a:lnTo>
                    <a:pt x="124414" y="154693"/>
                  </a:lnTo>
                  <a:lnTo>
                    <a:pt x="92763" y="178638"/>
                  </a:lnTo>
                  <a:lnTo>
                    <a:pt x="42434" y="230082"/>
                  </a:lnTo>
                  <a:lnTo>
                    <a:pt x="10910" y="285572"/>
                  </a:lnTo>
                  <a:lnTo>
                    <a:pt x="0" y="344283"/>
                  </a:lnTo>
                  <a:lnTo>
                    <a:pt x="2765" y="373989"/>
                  </a:lnTo>
                  <a:lnTo>
                    <a:pt x="24208" y="431192"/>
                  </a:lnTo>
                  <a:lnTo>
                    <a:pt x="65361" y="484762"/>
                  </a:lnTo>
                  <a:lnTo>
                    <a:pt x="124414" y="533871"/>
                  </a:lnTo>
                  <a:lnTo>
                    <a:pt x="160088" y="556495"/>
                  </a:lnTo>
                  <a:lnTo>
                    <a:pt x="199559" y="577694"/>
                  </a:lnTo>
                  <a:lnTo>
                    <a:pt x="242600" y="597364"/>
                  </a:lnTo>
                  <a:lnTo>
                    <a:pt x="288986" y="615403"/>
                  </a:lnTo>
                  <a:lnTo>
                    <a:pt x="338491" y="631706"/>
                  </a:lnTo>
                  <a:lnTo>
                    <a:pt x="390887" y="646171"/>
                  </a:lnTo>
                  <a:lnTo>
                    <a:pt x="445950" y="658694"/>
                  </a:lnTo>
                  <a:lnTo>
                    <a:pt x="503452" y="669172"/>
                  </a:lnTo>
                  <a:lnTo>
                    <a:pt x="563169" y="677501"/>
                  </a:lnTo>
                  <a:lnTo>
                    <a:pt x="624873" y="683578"/>
                  </a:lnTo>
                  <a:lnTo>
                    <a:pt x="688338" y="687301"/>
                  </a:lnTo>
                  <a:lnTo>
                    <a:pt x="753339" y="688564"/>
                  </a:lnTo>
                  <a:lnTo>
                    <a:pt x="818340" y="687301"/>
                  </a:lnTo>
                  <a:lnTo>
                    <a:pt x="881806" y="683578"/>
                  </a:lnTo>
                  <a:lnTo>
                    <a:pt x="943510" y="677501"/>
                  </a:lnTo>
                  <a:lnTo>
                    <a:pt x="1003227" y="669172"/>
                  </a:lnTo>
                  <a:lnTo>
                    <a:pt x="1060729" y="658694"/>
                  </a:lnTo>
                  <a:lnTo>
                    <a:pt x="1115792" y="646171"/>
                  </a:lnTo>
                  <a:lnTo>
                    <a:pt x="1168189" y="631706"/>
                  </a:lnTo>
                  <a:lnTo>
                    <a:pt x="1217693" y="615403"/>
                  </a:lnTo>
                  <a:lnTo>
                    <a:pt x="1264079" y="597364"/>
                  </a:lnTo>
                  <a:lnTo>
                    <a:pt x="1307120" y="577694"/>
                  </a:lnTo>
                  <a:lnTo>
                    <a:pt x="1346591" y="556495"/>
                  </a:lnTo>
                  <a:lnTo>
                    <a:pt x="1382265" y="533871"/>
                  </a:lnTo>
                  <a:lnTo>
                    <a:pt x="1413917" y="509926"/>
                  </a:lnTo>
                  <a:lnTo>
                    <a:pt x="1464246" y="458483"/>
                  </a:lnTo>
                  <a:lnTo>
                    <a:pt x="1495770" y="402993"/>
                  </a:lnTo>
                  <a:lnTo>
                    <a:pt x="1506681" y="344283"/>
                  </a:lnTo>
                  <a:lnTo>
                    <a:pt x="1503915" y="314576"/>
                  </a:lnTo>
                  <a:lnTo>
                    <a:pt x="1482472" y="257373"/>
                  </a:lnTo>
                  <a:lnTo>
                    <a:pt x="1441319" y="203802"/>
                  </a:lnTo>
                  <a:lnTo>
                    <a:pt x="1382265" y="154693"/>
                  </a:lnTo>
                  <a:lnTo>
                    <a:pt x="1346591" y="132069"/>
                  </a:lnTo>
                  <a:lnTo>
                    <a:pt x="1307120" y="110870"/>
                  </a:lnTo>
                  <a:lnTo>
                    <a:pt x="1264079" y="91200"/>
                  </a:lnTo>
                  <a:lnTo>
                    <a:pt x="1217693" y="73161"/>
                  </a:lnTo>
                  <a:lnTo>
                    <a:pt x="1168189" y="56858"/>
                  </a:lnTo>
                  <a:lnTo>
                    <a:pt x="1115792" y="42393"/>
                  </a:lnTo>
                  <a:lnTo>
                    <a:pt x="1060729" y="29870"/>
                  </a:lnTo>
                  <a:lnTo>
                    <a:pt x="1003227" y="19392"/>
                  </a:lnTo>
                  <a:lnTo>
                    <a:pt x="943510" y="11063"/>
                  </a:lnTo>
                  <a:lnTo>
                    <a:pt x="881806" y="4985"/>
                  </a:lnTo>
                  <a:lnTo>
                    <a:pt x="818340" y="1263"/>
                  </a:lnTo>
                  <a:lnTo>
                    <a:pt x="753339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639679" y="3691635"/>
            <a:ext cx="230822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secs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2200" dirty="0">
                <a:latin typeface="Calibri"/>
                <a:cs typeface="Calibri"/>
              </a:rPr>
              <a:t>1.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Query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Metrics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3" name="object 33"/>
          <p:cNvSpPr txBox="1"/>
          <p:nvPr/>
        </p:nvSpPr>
        <p:spPr>
          <a:xfrm>
            <a:off x="6696930" y="3240532"/>
            <a:ext cx="5257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This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control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loop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executed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15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seconds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3193" y="347471"/>
            <a:ext cx="642048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is</a:t>
            </a:r>
            <a:r>
              <a:rPr spc="-90" dirty="0"/>
              <a:t> </a:t>
            </a:r>
            <a:r>
              <a:rPr spc="-60" dirty="0"/>
              <a:t>HPA</a:t>
            </a:r>
            <a:r>
              <a:rPr spc="-85" dirty="0"/>
              <a:t> </a:t>
            </a:r>
            <a:r>
              <a:rPr spc="-10" dirty="0"/>
              <a:t>configured?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0637" y="2228921"/>
            <a:ext cx="4863465" cy="5600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003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9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Metric: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Utilization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0637" y="3391009"/>
            <a:ext cx="4863465" cy="5600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  <a:tabLst>
                <a:tab pos="166751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CPU =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50%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0637" y="4480323"/>
            <a:ext cx="4863465" cy="5600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Replicas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0637" y="5562084"/>
            <a:ext cx="4863465" cy="5600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90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Replicas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0682" y="6580376"/>
            <a:ext cx="11938000" cy="68326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33985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055"/>
              </a:spcBef>
              <a:tabLst>
                <a:tab pos="687387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autoscale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demo-deployment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--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cpu-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percent=50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--min=1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--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max=10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0682" y="3950878"/>
            <a:ext cx="3147060" cy="56007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00965" rIns="0" bIns="0" rtlCol="0">
            <a:spAutoFit/>
          </a:bodyPr>
          <a:lstStyle/>
          <a:p>
            <a:pPr marL="845819">
              <a:lnSpc>
                <a:spcPct val="100000"/>
              </a:lnSpc>
              <a:spcBef>
                <a:spcPts val="795"/>
              </a:spcBef>
            </a:pP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HPA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requires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12182" y="2505925"/>
            <a:ext cx="3768725" cy="3341370"/>
          </a:xfrm>
          <a:custGeom>
            <a:avLst/>
            <a:gdLst/>
            <a:ahLst/>
            <a:cxnLst/>
            <a:rect l="l" t="t" r="r" b="b"/>
            <a:pathLst>
              <a:path w="3768725" h="3341370">
                <a:moveTo>
                  <a:pt x="3768445" y="2933"/>
                </a:moveTo>
                <a:lnTo>
                  <a:pt x="3683304" y="0"/>
                </a:lnTo>
                <a:lnTo>
                  <a:pt x="3693871" y="23088"/>
                </a:lnTo>
                <a:lnTo>
                  <a:pt x="0" y="1713344"/>
                </a:lnTo>
                <a:lnTo>
                  <a:pt x="5270" y="1724901"/>
                </a:lnTo>
                <a:lnTo>
                  <a:pt x="292" y="1736572"/>
                </a:lnTo>
                <a:lnTo>
                  <a:pt x="3693401" y="3317786"/>
                </a:lnTo>
                <a:lnTo>
                  <a:pt x="3683406" y="3341128"/>
                </a:lnTo>
                <a:lnTo>
                  <a:pt x="3768445" y="3336099"/>
                </a:lnTo>
                <a:lnTo>
                  <a:pt x="3757168" y="3322777"/>
                </a:lnTo>
                <a:lnTo>
                  <a:pt x="3713391" y="3271088"/>
                </a:lnTo>
                <a:lnTo>
                  <a:pt x="3703396" y="3294430"/>
                </a:lnTo>
                <a:lnTo>
                  <a:pt x="97980" y="1750771"/>
                </a:lnTo>
                <a:lnTo>
                  <a:pt x="3691217" y="2256294"/>
                </a:lnTo>
                <a:lnTo>
                  <a:pt x="3687686" y="2281453"/>
                </a:lnTo>
                <a:lnTo>
                  <a:pt x="3757333" y="2258072"/>
                </a:lnTo>
                <a:lnTo>
                  <a:pt x="3768445" y="2254339"/>
                </a:lnTo>
                <a:lnTo>
                  <a:pt x="3698303" y="2205990"/>
                </a:lnTo>
                <a:lnTo>
                  <a:pt x="3694760" y="2231148"/>
                </a:lnTo>
                <a:lnTo>
                  <a:pt x="93916" y="1724545"/>
                </a:lnTo>
                <a:lnTo>
                  <a:pt x="3694950" y="1188796"/>
                </a:lnTo>
                <a:lnTo>
                  <a:pt x="3698684" y="1213916"/>
                </a:lnTo>
                <a:lnTo>
                  <a:pt x="3768445" y="1165021"/>
                </a:lnTo>
                <a:lnTo>
                  <a:pt x="3758603" y="1161808"/>
                </a:lnTo>
                <a:lnTo>
                  <a:pt x="3687470" y="1138555"/>
                </a:lnTo>
                <a:lnTo>
                  <a:pt x="3691204" y="1163675"/>
                </a:lnTo>
                <a:lnTo>
                  <a:pt x="92100" y="1699133"/>
                </a:lnTo>
                <a:lnTo>
                  <a:pt x="3704437" y="46189"/>
                </a:lnTo>
                <a:lnTo>
                  <a:pt x="3715016" y="69291"/>
                </a:lnTo>
                <a:lnTo>
                  <a:pt x="3756469" y="17805"/>
                </a:lnTo>
                <a:lnTo>
                  <a:pt x="3768445" y="293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36906" y="2331211"/>
            <a:ext cx="7353934" cy="29546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6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6000" b="1" spc="-26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6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Autoscaling</a:t>
            </a:r>
            <a:endParaRPr sz="6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Vertical</a:t>
            </a:r>
            <a:r>
              <a:rPr sz="6000" b="1" spc="-2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r>
              <a:rPr sz="6000" b="1" spc="-1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Autoscaler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37867"/>
            <a:ext cx="12206605" cy="52920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86385" marR="31115" indent="-274320">
              <a:lnSpc>
                <a:spcPts val="3290"/>
              </a:lnSpc>
              <a:spcBef>
                <a:spcPts val="86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40" dirty="0">
                <a:latin typeface="Calibri"/>
                <a:cs typeface="Calibri"/>
              </a:rPr>
              <a:t>VPA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automatically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adjusts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CPU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memory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reservations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our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help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"right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size"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applications.</a:t>
            </a:r>
            <a:endParaRPr sz="3400">
              <a:latin typeface="Calibri"/>
              <a:cs typeface="Calibri"/>
            </a:endParaRPr>
          </a:p>
          <a:p>
            <a:pPr marL="286385" marR="32384" indent="-274320">
              <a:lnSpc>
                <a:spcPct val="78200"/>
              </a:lnSpc>
              <a:spcBef>
                <a:spcPts val="134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This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adjustment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improve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3400" spc="-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resource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utilization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free</a:t>
            </a:r>
            <a:r>
              <a:rPr sz="34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up </a:t>
            </a:r>
            <a:r>
              <a:rPr sz="3400" dirty="0">
                <a:latin typeface="Calibri"/>
                <a:cs typeface="Calibri"/>
              </a:rPr>
              <a:t>CPU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memory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other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pods.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ts val="4040"/>
              </a:lnSpc>
              <a:spcBef>
                <a:spcPts val="40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Benefits</a:t>
            </a:r>
            <a:endParaRPr sz="3400">
              <a:latin typeface="Calibri"/>
              <a:cs typeface="Calibri"/>
            </a:endParaRPr>
          </a:p>
          <a:p>
            <a:pPr marL="835660" lvl="1" indent="-274955">
              <a:lnSpc>
                <a:spcPts val="3404"/>
              </a:lnSpc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Cluster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nodes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used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0070C0"/>
                </a:solidFill>
                <a:latin typeface="Calibri"/>
                <a:cs typeface="Calibri"/>
              </a:rPr>
              <a:t>efficiently</a:t>
            </a:r>
            <a:r>
              <a:rPr sz="2900" spc="-20" dirty="0">
                <a:latin typeface="Calibri"/>
                <a:cs typeface="Calibri"/>
              </a:rPr>
              <a:t>,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because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Pods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use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exactly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what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they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need.</a:t>
            </a:r>
            <a:endParaRPr sz="2900">
              <a:latin typeface="Calibri"/>
              <a:cs typeface="Calibri"/>
            </a:endParaRPr>
          </a:p>
          <a:p>
            <a:pPr marL="835025" marR="1263015" lvl="1" indent="-274320">
              <a:lnSpc>
                <a:spcPts val="2810"/>
              </a:lnSpc>
              <a:spcBef>
                <a:spcPts val="61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Pods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scheduled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onto</a:t>
            </a:r>
            <a:r>
              <a:rPr sz="29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nodes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have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appropriate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resources available.</a:t>
            </a:r>
            <a:endParaRPr sz="2900">
              <a:latin typeface="Calibri"/>
              <a:cs typeface="Calibri"/>
            </a:endParaRPr>
          </a:p>
          <a:p>
            <a:pPr marL="835025" marR="38100" lvl="1" indent="-274320">
              <a:lnSpc>
                <a:spcPct val="77900"/>
              </a:lnSpc>
              <a:spcBef>
                <a:spcPts val="69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don't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have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C00000"/>
                </a:solidFill>
                <a:latin typeface="Calibri"/>
                <a:cs typeface="Calibri"/>
              </a:rPr>
              <a:t>time-</a:t>
            </a:r>
            <a:r>
              <a:rPr sz="2900" dirty="0">
                <a:solidFill>
                  <a:srgbClr val="C00000"/>
                </a:solidFill>
                <a:latin typeface="Calibri"/>
                <a:cs typeface="Calibri"/>
              </a:rPr>
              <a:t>consuming</a:t>
            </a:r>
            <a:r>
              <a:rPr sz="2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C00000"/>
                </a:solidFill>
                <a:latin typeface="Calibri"/>
                <a:cs typeface="Calibri"/>
              </a:rPr>
              <a:t>benchmarking</a:t>
            </a:r>
            <a:r>
              <a:rPr sz="29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29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determine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the </a:t>
            </a:r>
            <a:r>
              <a:rPr sz="2900" dirty="0">
                <a:latin typeface="Calibri"/>
                <a:cs typeface="Calibri"/>
              </a:rPr>
              <a:t>correct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values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CPU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memory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requests.</a:t>
            </a:r>
            <a:endParaRPr sz="2900">
              <a:latin typeface="Calibri"/>
              <a:cs typeface="Calibri"/>
            </a:endParaRPr>
          </a:p>
          <a:p>
            <a:pPr marL="835025" marR="434340" lvl="1" indent="-274320">
              <a:lnSpc>
                <a:spcPts val="2810"/>
              </a:lnSpc>
              <a:spcBef>
                <a:spcPts val="55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Maintenance</a:t>
            </a:r>
            <a:r>
              <a:rPr sz="2900" spc="-5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time</a:t>
            </a:r>
            <a:r>
              <a:rPr sz="2900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is</a:t>
            </a:r>
            <a:r>
              <a:rPr sz="29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reduced</a:t>
            </a:r>
            <a:r>
              <a:rPr sz="2900" dirty="0">
                <a:latin typeface="Calibri"/>
                <a:cs typeface="Calibri"/>
              </a:rPr>
              <a:t>,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because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autoscaler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adjust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CPU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and </a:t>
            </a:r>
            <a:r>
              <a:rPr sz="2900" dirty="0">
                <a:latin typeface="Calibri"/>
                <a:cs typeface="Calibri"/>
              </a:rPr>
              <a:t>memory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requests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over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time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without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any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action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your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part.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7207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Vertical</a:t>
            </a:r>
            <a:r>
              <a:rPr spc="-125" dirty="0"/>
              <a:t> </a:t>
            </a:r>
            <a:r>
              <a:rPr dirty="0"/>
              <a:t>Pod</a:t>
            </a:r>
            <a:r>
              <a:rPr spc="-120" dirty="0"/>
              <a:t> </a:t>
            </a:r>
            <a:r>
              <a:rPr dirty="0"/>
              <a:t>Autoscaler</a:t>
            </a:r>
            <a:r>
              <a:rPr spc="-120" dirty="0"/>
              <a:t> </a:t>
            </a:r>
            <a:r>
              <a:rPr dirty="0"/>
              <a:t>–</a:t>
            </a:r>
            <a:r>
              <a:rPr spc="-125" dirty="0"/>
              <a:t> </a:t>
            </a:r>
            <a:r>
              <a:rPr spc="-70" dirty="0"/>
              <a:t>VPA</a:t>
            </a:r>
            <a:r>
              <a:rPr spc="-120" dirty="0"/>
              <a:t> </a:t>
            </a:r>
            <a:r>
              <a:rPr dirty="0"/>
              <a:t>-</a:t>
            </a:r>
            <a:r>
              <a:rPr spc="-114" dirty="0"/>
              <a:t> </a:t>
            </a: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293" y="254574"/>
            <a:ext cx="4144645" cy="615315"/>
          </a:xfrm>
          <a:prstGeom prst="rect">
            <a:avLst/>
          </a:prstGeom>
          <a:solidFill>
            <a:srgbClr val="224043"/>
          </a:solidFill>
        </p:spPr>
        <p:txBody>
          <a:bodyPr vert="horz" wrap="square" lIns="0" tIns="127000" rIns="0" bIns="0" rtlCol="0">
            <a:spAutoFit/>
          </a:bodyPr>
          <a:lstStyle/>
          <a:p>
            <a:pPr marL="1094105">
              <a:lnSpc>
                <a:spcPct val="100000"/>
              </a:lnSpc>
              <a:spcBef>
                <a:spcPts val="1000"/>
              </a:spcBef>
            </a:pPr>
            <a:r>
              <a:rPr sz="2200" b="0" spc="-30" dirty="0">
                <a:solidFill>
                  <a:srgbClr val="FFFFFF"/>
                </a:solidFill>
                <a:latin typeface="Calibri"/>
                <a:cs typeface="Calibri"/>
              </a:rPr>
              <a:t>VPA</a:t>
            </a:r>
            <a:r>
              <a:rPr sz="2200"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069" y="2172562"/>
            <a:ext cx="4144645" cy="615315"/>
          </a:xfrm>
          <a:prstGeom prst="rect">
            <a:avLst/>
          </a:prstGeom>
          <a:solidFill>
            <a:srgbClr val="224043"/>
          </a:solidFill>
        </p:spPr>
        <p:txBody>
          <a:bodyPr vert="horz" wrap="square" lIns="0" tIns="126364" rIns="0" bIns="0" rtlCol="0">
            <a:spAutoFit/>
          </a:bodyPr>
          <a:lstStyle/>
          <a:p>
            <a:pPr marL="901700">
              <a:lnSpc>
                <a:spcPct val="100000"/>
              </a:lnSpc>
              <a:spcBef>
                <a:spcPts val="994"/>
              </a:spcBef>
            </a:pP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VPA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Admission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Hook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1834" y="2218451"/>
            <a:ext cx="4144645" cy="615315"/>
          </a:xfrm>
          <a:prstGeom prst="rect">
            <a:avLst/>
          </a:prstGeom>
          <a:solidFill>
            <a:srgbClr val="224043"/>
          </a:solidFill>
        </p:spPr>
        <p:txBody>
          <a:bodyPr vert="horz" wrap="square" lIns="0" tIns="12636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94"/>
              </a:spcBef>
            </a:pP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VPA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Updater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3079" y="2172562"/>
            <a:ext cx="4144645" cy="615315"/>
          </a:xfrm>
          <a:custGeom>
            <a:avLst/>
            <a:gdLst/>
            <a:ahLst/>
            <a:cxnLst/>
            <a:rect l="l" t="t" r="r" b="b"/>
            <a:pathLst>
              <a:path w="4144645" h="615314">
                <a:moveTo>
                  <a:pt x="4144239" y="0"/>
                </a:moveTo>
                <a:lnTo>
                  <a:pt x="0" y="0"/>
                </a:lnTo>
                <a:lnTo>
                  <a:pt x="0" y="614803"/>
                </a:lnTo>
                <a:lnTo>
                  <a:pt x="4144239" y="614803"/>
                </a:lnTo>
                <a:lnTo>
                  <a:pt x="4144239" y="0"/>
                </a:lnTo>
                <a:close/>
              </a:path>
            </a:pathLst>
          </a:custGeom>
          <a:solidFill>
            <a:srgbClr val="2240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474" y="2286508"/>
            <a:ext cx="21996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VPA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Recommender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069" y="3012902"/>
            <a:ext cx="4144645" cy="3322954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Times New Roman"/>
              <a:cs typeface="Times New Roman"/>
            </a:endParaRPr>
          </a:p>
          <a:p>
            <a:pPr marL="91440" marR="135890">
              <a:lnSpc>
                <a:spcPct val="997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k8s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webhook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checks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whether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C000"/>
                </a:solidFill>
                <a:latin typeface="Calibri"/>
                <a:cs typeface="Calibri"/>
              </a:rPr>
              <a:t>VerticalPodAutoscaler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referencing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parents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(a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ReplicaSet,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Deployment,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1834" y="3058791"/>
            <a:ext cx="4144645" cy="3322954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139700" rIns="0" bIns="0" rtlCol="0">
            <a:spAutoFit/>
          </a:bodyPr>
          <a:lstStyle/>
          <a:p>
            <a:pPr marL="91440" marR="383540">
              <a:lnSpc>
                <a:spcPct val="99900"/>
              </a:lnSpc>
              <a:spcBef>
                <a:spcPts val="1100"/>
              </a:spcBef>
            </a:pP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Runs</a:t>
            </a:r>
            <a:r>
              <a:rPr sz="22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every</a:t>
            </a:r>
            <a:r>
              <a:rPr sz="22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2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minute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calculated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recommendation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,</a:t>
            </a:r>
            <a:r>
              <a:rPr sz="22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it</a:t>
            </a:r>
            <a:r>
              <a:rPr sz="22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C000"/>
                </a:solidFill>
                <a:latin typeface="Calibri"/>
                <a:cs typeface="Calibri"/>
              </a:rPr>
              <a:t>evicts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the</a:t>
            </a:r>
            <a:r>
              <a:rPr sz="2200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currently</a:t>
            </a:r>
            <a:r>
              <a:rPr sz="2200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running</a:t>
            </a:r>
            <a:r>
              <a:rPr sz="22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version</a:t>
            </a:r>
            <a:r>
              <a:rPr sz="2200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C000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this</a:t>
            </a:r>
            <a:r>
              <a:rPr sz="22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pod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restart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go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C000"/>
                </a:solidFill>
                <a:latin typeface="Calibri"/>
                <a:cs typeface="Calibri"/>
              </a:rPr>
              <a:t>VPA</a:t>
            </a:r>
            <a:r>
              <a:rPr sz="2200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C000"/>
                </a:solidFill>
                <a:latin typeface="Calibri"/>
                <a:cs typeface="Calibri"/>
              </a:rPr>
              <a:t>admission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webhook</a:t>
            </a:r>
            <a:r>
              <a:rPr sz="2200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it,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start.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3079" y="3012902"/>
            <a:ext cx="4144645" cy="3322954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91440" marR="100330">
              <a:lnSpc>
                <a:spcPct val="996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 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C000"/>
                </a:solidFill>
                <a:latin typeface="Calibri"/>
                <a:cs typeface="Calibri"/>
              </a:rPr>
              <a:t>metrics-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server</a:t>
            </a:r>
            <a:r>
              <a:rPr sz="2200" spc="4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cluster,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fetches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(CPU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memory)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VPA-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enabled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generates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recommendations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scaling</a:t>
            </a:r>
            <a:r>
              <a:rPr sz="2200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up</a:t>
            </a:r>
            <a:r>
              <a:rPr sz="2200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C000"/>
                </a:solidFill>
                <a:latin typeface="Calibri"/>
                <a:cs typeface="Calibri"/>
              </a:rPr>
              <a:t>or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down</a:t>
            </a:r>
            <a:r>
              <a:rPr sz="2200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limits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pods.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20188" y="864768"/>
            <a:ext cx="10024110" cy="1370330"/>
          </a:xfrm>
          <a:custGeom>
            <a:avLst/>
            <a:gdLst/>
            <a:ahLst/>
            <a:cxnLst/>
            <a:rect l="l" t="t" r="r" b="b"/>
            <a:pathLst>
              <a:path w="10024110" h="1370330">
                <a:moveTo>
                  <a:pt x="10023754" y="1353693"/>
                </a:moveTo>
                <a:lnTo>
                  <a:pt x="10009886" y="1341069"/>
                </a:lnTo>
                <a:lnTo>
                  <a:pt x="9960724" y="1296377"/>
                </a:lnTo>
                <a:lnTo>
                  <a:pt x="9951695" y="1328470"/>
                </a:lnTo>
                <a:lnTo>
                  <a:pt x="5230507" y="25"/>
                </a:lnTo>
                <a:lnTo>
                  <a:pt x="5229212" y="4622"/>
                </a:lnTo>
                <a:lnTo>
                  <a:pt x="5228069" y="0"/>
                </a:lnTo>
                <a:lnTo>
                  <a:pt x="72783" y="1284757"/>
                </a:lnTo>
                <a:lnTo>
                  <a:pt x="64719" y="1252397"/>
                </a:lnTo>
                <a:lnTo>
                  <a:pt x="0" y="1307795"/>
                </a:lnTo>
                <a:lnTo>
                  <a:pt x="83146" y="1326337"/>
                </a:lnTo>
                <a:lnTo>
                  <a:pt x="75857" y="1297063"/>
                </a:lnTo>
                <a:lnTo>
                  <a:pt x="75082" y="1293990"/>
                </a:lnTo>
                <a:lnTo>
                  <a:pt x="5223789" y="10883"/>
                </a:lnTo>
                <a:lnTo>
                  <a:pt x="5098072" y="1231519"/>
                </a:lnTo>
                <a:lnTo>
                  <a:pt x="5064912" y="1228102"/>
                </a:lnTo>
                <a:lnTo>
                  <a:pt x="5095011" y="1307795"/>
                </a:lnTo>
                <a:lnTo>
                  <a:pt x="5134851" y="1245120"/>
                </a:lnTo>
                <a:lnTo>
                  <a:pt x="5140706" y="1235900"/>
                </a:lnTo>
                <a:lnTo>
                  <a:pt x="5107546" y="1232484"/>
                </a:lnTo>
                <a:lnTo>
                  <a:pt x="5233378" y="10731"/>
                </a:lnTo>
                <a:lnTo>
                  <a:pt x="9949116" y="1337640"/>
                </a:lnTo>
                <a:lnTo>
                  <a:pt x="9940087" y="1369720"/>
                </a:lnTo>
                <a:lnTo>
                  <a:pt x="10023754" y="1353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25195" y="2331211"/>
            <a:ext cx="5777230" cy="29546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6000" b="1" dirty="0">
                <a:latin typeface="Calibri"/>
                <a:cs typeface="Calibri"/>
              </a:rPr>
              <a:t>AWS</a:t>
            </a:r>
            <a:r>
              <a:rPr sz="6000" b="1" spc="-260" dirty="0">
                <a:latin typeface="Calibri"/>
                <a:cs typeface="Calibri"/>
              </a:rPr>
              <a:t> </a:t>
            </a:r>
            <a:r>
              <a:rPr sz="6000" b="1" spc="-25" dirty="0">
                <a:latin typeface="Calibri"/>
                <a:cs typeface="Calibri"/>
              </a:rPr>
              <a:t>EKS</a:t>
            </a:r>
            <a:endParaRPr sz="6000">
              <a:latin typeface="Calibri"/>
              <a:cs typeface="Calibri"/>
            </a:endParaRPr>
          </a:p>
          <a:p>
            <a:pPr marL="12065" marR="5080" indent="-1270" algn="ctr">
              <a:lnSpc>
                <a:spcPts val="7700"/>
              </a:lnSpc>
              <a:spcBef>
                <a:spcPts val="120"/>
              </a:spcBef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Autoscaling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6000" b="1" spc="-1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Autoscaler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86635"/>
            <a:ext cx="12332970" cy="51917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603250" indent="-274320">
              <a:lnSpc>
                <a:spcPts val="3600"/>
              </a:lnSpc>
              <a:spcBef>
                <a:spcPts val="6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Autoscaler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tool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automatically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adjusts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size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a </a:t>
            </a:r>
            <a:r>
              <a:rPr sz="3400" dirty="0">
                <a:latin typeface="Calibri"/>
                <a:cs typeface="Calibri"/>
              </a:rPr>
              <a:t>Kubernetes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cluster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following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conditions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true:</a:t>
            </a:r>
            <a:endParaRPr sz="3400">
              <a:latin typeface="Calibri"/>
              <a:cs typeface="Calibri"/>
            </a:endParaRPr>
          </a:p>
          <a:p>
            <a:pPr marL="286385" marR="726440" indent="-274320">
              <a:lnSpc>
                <a:spcPts val="3720"/>
              </a:lnSpc>
              <a:spcBef>
                <a:spcPts val="12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C00000"/>
                </a:solidFill>
                <a:latin typeface="Calibri"/>
                <a:cs typeface="Calibri"/>
              </a:rPr>
              <a:t>failed</a:t>
            </a:r>
            <a:r>
              <a:rPr sz="3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C00000"/>
                </a:solidFill>
                <a:latin typeface="Calibri"/>
                <a:cs typeface="Calibri"/>
              </a:rPr>
              <a:t>run</a:t>
            </a:r>
            <a:r>
              <a:rPr sz="3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cluster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due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C00000"/>
                </a:solidFill>
                <a:latin typeface="Calibri"/>
                <a:cs typeface="Calibri"/>
              </a:rPr>
              <a:t>insufficient resources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  <a:p>
            <a:pPr marL="286385" marR="563245" indent="-274320">
              <a:lnSpc>
                <a:spcPct val="89400"/>
              </a:lnSpc>
              <a:spcBef>
                <a:spcPts val="118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There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nodes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cluster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have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been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B050"/>
                </a:solidFill>
                <a:latin typeface="Calibri"/>
                <a:cs typeface="Calibri"/>
              </a:rPr>
              <a:t>underutilized</a:t>
            </a:r>
            <a:r>
              <a:rPr sz="3400" spc="-6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 </a:t>
            </a:r>
            <a:r>
              <a:rPr sz="3400" dirty="0">
                <a:latin typeface="Calibri"/>
                <a:cs typeface="Calibri"/>
              </a:rPr>
              <a:t>extended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period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time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their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placed</a:t>
            </a:r>
            <a:r>
              <a:rPr sz="3400" spc="-2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2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other </a:t>
            </a:r>
            <a:r>
              <a:rPr sz="3400" dirty="0">
                <a:latin typeface="Calibri"/>
                <a:cs typeface="Calibri"/>
              </a:rPr>
              <a:t>existing</a:t>
            </a:r>
            <a:r>
              <a:rPr sz="3400" spc="-13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nodes.</a:t>
            </a:r>
            <a:endParaRPr sz="3400">
              <a:latin typeface="Calibri"/>
              <a:cs typeface="Calibri"/>
            </a:endParaRPr>
          </a:p>
          <a:p>
            <a:pPr marL="286385" marR="5080" indent="-274320">
              <a:lnSpc>
                <a:spcPct val="89400"/>
              </a:lnSpc>
              <a:spcBef>
                <a:spcPts val="124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The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Cluster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Autoscaler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modifies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worker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node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groups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so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they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scale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out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need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more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resources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scale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in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when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have </a:t>
            </a:r>
            <a:r>
              <a:rPr sz="3400" dirty="0">
                <a:latin typeface="Calibri"/>
                <a:cs typeface="Calibri"/>
              </a:rPr>
              <a:t>underutilized</a:t>
            </a:r>
            <a:r>
              <a:rPr sz="3400" spc="-1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resources.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7094" y="362712"/>
            <a:ext cx="879665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4860" algn="l"/>
              </a:tabLst>
            </a:pPr>
            <a:r>
              <a:rPr spc="-10" dirty="0"/>
              <a:t>Cluster</a:t>
            </a:r>
            <a:r>
              <a:rPr dirty="0"/>
              <a:t>	Autoscaler</a:t>
            </a:r>
            <a:r>
              <a:rPr spc="-7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066099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7293" y="2440939"/>
            <a:ext cx="5734685" cy="29610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6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6000" b="1" spc="-26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6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6000">
              <a:latin typeface="Calibri"/>
              <a:cs typeface="Calibri"/>
            </a:endParaRPr>
          </a:p>
          <a:p>
            <a:pPr marL="12065" marR="5080" indent="-2540" algn="ctr">
              <a:lnSpc>
                <a:spcPct val="107000"/>
              </a:lnSpc>
            </a:pP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CloudWatch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Container</a:t>
            </a:r>
            <a:r>
              <a:rPr sz="6000" b="1" spc="-1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Insights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45059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584"/>
            <a:ext cx="1390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Amazon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RDS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4654" y="1494535"/>
            <a:ext cx="129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sz="2100" b="0" dirty="0">
                <a:solidFill>
                  <a:srgbClr val="000000"/>
                </a:solidFill>
                <a:latin typeface="Calibri"/>
                <a:cs typeface="Calibri"/>
              </a:rPr>
              <a:t>Elastic</a:t>
            </a:r>
            <a:r>
              <a:rPr sz="21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b="0" spc="-20" dirty="0">
                <a:solidFill>
                  <a:srgbClr val="000000"/>
                </a:solidFill>
                <a:latin typeface="Calibri"/>
                <a:cs typeface="Calibri"/>
              </a:rPr>
              <a:t>Load </a:t>
            </a:r>
            <a:r>
              <a:rPr sz="2100" b="0" spc="-10" dirty="0">
                <a:solidFill>
                  <a:srgbClr val="000000"/>
                </a:solidFill>
                <a:latin typeface="Calibri"/>
                <a:cs typeface="Calibri"/>
              </a:rPr>
              <a:t>Balancing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8048" y="9448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4008" y="70103"/>
            <a:ext cx="1374648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25303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72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Classic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7337" y="1537208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62255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Network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73496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821474" y="1494535"/>
            <a:ext cx="154622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1811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Application </a:t>
            </a:r>
            <a:r>
              <a:rPr sz="2100" dirty="0">
                <a:latin typeface="Calibri"/>
                <a:cs typeface="Calibri"/>
              </a:rPr>
              <a:t>Load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Balancer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6" y="5599176"/>
            <a:ext cx="1380744" cy="138074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41919" y="94488"/>
            <a:ext cx="1304544" cy="130759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54490" y="1531111"/>
            <a:ext cx="114300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5570" marR="5080" indent="-102870">
              <a:lnSpc>
                <a:spcPts val="2500"/>
              </a:lnSpc>
              <a:spcBef>
                <a:spcPts val="200"/>
              </a:spcBef>
            </a:pPr>
            <a:r>
              <a:rPr sz="2100" spc="-10" dirty="0">
                <a:latin typeface="Calibri"/>
                <a:cs typeface="Calibri"/>
              </a:rPr>
              <a:t>Certificate Manager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09759" y="94488"/>
            <a:ext cx="1307592" cy="130759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696301" y="1625600"/>
            <a:ext cx="935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Route53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84280" y="94488"/>
            <a:ext cx="1307592" cy="130759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331421" y="1531111"/>
            <a:ext cx="13519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18465" marR="5080" indent="-406400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Block </a:t>
            </a:r>
            <a:r>
              <a:rPr sz="2100" spc="-10" dirty="0">
                <a:latin typeface="Calibri"/>
                <a:cs typeface="Calibri"/>
              </a:rPr>
              <a:t>Store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171" y="7014464"/>
            <a:ext cx="83693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762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Fargate </a:t>
            </a:r>
            <a:r>
              <a:rPr sz="2100" spc="-10" dirty="0">
                <a:latin typeface="Calibri"/>
                <a:cs typeface="Calibri"/>
              </a:rPr>
              <a:t>Profiles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0783" y="5599176"/>
            <a:ext cx="1374647" cy="137464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72394" y="7014464"/>
            <a:ext cx="183261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82600" marR="5080" indent="-470534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Elastic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Container Registry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28415" y="5599176"/>
            <a:ext cx="1344167" cy="134112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7759" y="5599176"/>
            <a:ext cx="1341119" cy="13411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4056" y="5599176"/>
            <a:ext cx="1341120" cy="13411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524684" y="7011416"/>
            <a:ext cx="88646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113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Commit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4309" y="7020559"/>
            <a:ext cx="58229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145" marR="5080" indent="-508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Build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2410" y="6999223"/>
            <a:ext cx="894715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56210">
              <a:lnSpc>
                <a:spcPts val="2500"/>
              </a:lnSpc>
              <a:spcBef>
                <a:spcPts val="200"/>
              </a:spcBef>
            </a:pPr>
            <a:r>
              <a:rPr sz="2100" spc="-20" dirty="0">
                <a:latin typeface="Calibri"/>
                <a:cs typeface="Calibri"/>
              </a:rPr>
              <a:t>Code </a:t>
            </a:r>
            <a:r>
              <a:rPr sz="2100" spc="-10" dirty="0">
                <a:latin typeface="Calibri"/>
                <a:cs typeface="Calibri"/>
              </a:rPr>
              <a:t>Pipeline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98535" y="5599176"/>
            <a:ext cx="1344168" cy="134112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092033" y="6959600"/>
            <a:ext cx="141097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14960" marR="5080" indent="-302895">
              <a:lnSpc>
                <a:spcPts val="2500"/>
              </a:lnSpc>
              <a:spcBef>
                <a:spcPts val="200"/>
              </a:spcBef>
            </a:pPr>
            <a:r>
              <a:rPr sz="2100" dirty="0">
                <a:latin typeface="Calibri"/>
                <a:cs typeface="Calibri"/>
              </a:rPr>
              <a:t>Simple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Email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04831" y="5599176"/>
            <a:ext cx="1341120" cy="134112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993948" y="7014464"/>
            <a:ext cx="6216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Calibri"/>
                <a:cs typeface="Calibri"/>
              </a:rPr>
              <a:t>X-</a:t>
            </a:r>
            <a:r>
              <a:rPr sz="2100" spc="-25" dirty="0">
                <a:latin typeface="Calibri"/>
                <a:cs typeface="Calibri"/>
              </a:rPr>
              <a:t>Ray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262359" y="5605271"/>
            <a:ext cx="1335024" cy="133502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810743" y="5605271"/>
            <a:ext cx="1341119" cy="134111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258977" y="7020559"/>
            <a:ext cx="13411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CloudWatch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8" name="object 38"/>
          <p:cNvSpPr txBox="1"/>
          <p:nvPr/>
        </p:nvSpPr>
        <p:spPr>
          <a:xfrm>
            <a:off x="13073798" y="6990080"/>
            <a:ext cx="7569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Simple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412895" y="7307071"/>
            <a:ext cx="21386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Notification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Service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25168"/>
            <a:ext cx="11306810" cy="78486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86385" marR="5080" indent="-274320">
              <a:lnSpc>
                <a:spcPct val="71700"/>
              </a:lnSpc>
              <a:spcBef>
                <a:spcPts val="1085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A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fully</a:t>
            </a:r>
            <a:r>
              <a:rPr sz="29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managed</a:t>
            </a:r>
            <a:r>
              <a:rPr sz="29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observability</a:t>
            </a:r>
            <a:r>
              <a:rPr sz="29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service</a:t>
            </a:r>
            <a:r>
              <a:rPr sz="29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monitoring,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troubleshooting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and </a:t>
            </a:r>
            <a:r>
              <a:rPr sz="2900" dirty="0">
                <a:latin typeface="Calibri"/>
                <a:cs typeface="Calibri"/>
              </a:rPr>
              <a:t>alarming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our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containerized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applications.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02867" y="2499360"/>
            <a:ext cx="118757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Insights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collect,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aggregate,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summarize</a:t>
            </a:r>
            <a:r>
              <a:rPr sz="29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metrics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logs</a:t>
            </a:r>
            <a:r>
              <a:rPr sz="29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from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188" y="2804160"/>
            <a:ext cx="738759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alibri"/>
                <a:cs typeface="Calibri"/>
              </a:rPr>
              <a:t>our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containerized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applications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microservices.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2867" y="3273552"/>
            <a:ext cx="1160081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The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metrics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include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utilization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resources</a:t>
            </a:r>
            <a:r>
              <a:rPr sz="29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such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CPU,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memory,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disk,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and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2867" y="3578352"/>
            <a:ext cx="12255500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latin typeface="Calibri"/>
                <a:cs typeface="Calibri"/>
              </a:rPr>
              <a:t>network.</a:t>
            </a:r>
            <a:endParaRPr sz="2900">
              <a:latin typeface="Calibri"/>
              <a:cs typeface="Calibri"/>
            </a:endParaRPr>
          </a:p>
          <a:p>
            <a:pPr marL="286385" marR="5080" indent="-274320">
              <a:lnSpc>
                <a:spcPct val="71700"/>
              </a:lnSpc>
              <a:spcBef>
                <a:spcPts val="1105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It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also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provides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diagnostic</a:t>
            </a:r>
            <a:r>
              <a:rPr sz="29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information</a:t>
            </a:r>
            <a:r>
              <a:rPr sz="2900" dirty="0">
                <a:latin typeface="Calibri"/>
                <a:cs typeface="Calibri"/>
              </a:rPr>
              <a:t>,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such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as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restart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failures,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help </a:t>
            </a:r>
            <a:r>
              <a:rPr sz="2900" dirty="0">
                <a:latin typeface="Calibri"/>
                <a:cs typeface="Calibri"/>
              </a:rPr>
              <a:t>us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isolate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issues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resolve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them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quickly.</a:t>
            </a:r>
            <a:endParaRPr sz="29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also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CloudWatch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alarms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metrics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Insights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collects.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2867" y="5279135"/>
            <a:ext cx="109454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The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metrics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Insights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collects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available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CloudWatch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2867" y="5583935"/>
            <a:ext cx="11608435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automatic</a:t>
            </a:r>
            <a:r>
              <a:rPr sz="2900" spc="-9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dashboards.</a:t>
            </a:r>
            <a:endParaRPr sz="2900">
              <a:latin typeface="Calibri"/>
              <a:cs typeface="Calibri"/>
            </a:endParaRPr>
          </a:p>
          <a:p>
            <a:pPr marL="286385" marR="5080" indent="-274320">
              <a:lnSpc>
                <a:spcPct val="71700"/>
              </a:lnSpc>
              <a:spcBef>
                <a:spcPts val="1105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analyze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troubleshoot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performance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and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logs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data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with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CloudWatch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Logs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Insights.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71656" y="362712"/>
            <a:ext cx="48869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10510" algn="l"/>
              </a:tabLst>
            </a:pPr>
            <a:r>
              <a:rPr spc="-10" dirty="0"/>
              <a:t>Container</a:t>
            </a:r>
            <a:r>
              <a:rPr dirty="0"/>
              <a:t>	</a:t>
            </a:r>
            <a:r>
              <a:rPr spc="-10" dirty="0"/>
              <a:t>Insights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3529" y="47773"/>
            <a:ext cx="11113770" cy="7579359"/>
            <a:chOff x="3283529" y="47773"/>
            <a:chExt cx="11113770" cy="7579359"/>
          </a:xfrm>
        </p:grpSpPr>
        <p:sp>
          <p:nvSpPr>
            <p:cNvPr id="3" name="object 3"/>
            <p:cNvSpPr/>
            <p:nvPr/>
          </p:nvSpPr>
          <p:spPr>
            <a:xfrm>
              <a:off x="3296229" y="60473"/>
              <a:ext cx="11065510" cy="7553959"/>
            </a:xfrm>
            <a:custGeom>
              <a:avLst/>
              <a:gdLst/>
              <a:ahLst/>
              <a:cxnLst/>
              <a:rect l="l" t="t" r="r" b="b"/>
              <a:pathLst>
                <a:path w="11065510" h="7553959">
                  <a:moveTo>
                    <a:pt x="0" y="0"/>
                  </a:moveTo>
                  <a:lnTo>
                    <a:pt x="11065398" y="0"/>
                  </a:lnTo>
                  <a:lnTo>
                    <a:pt x="11065398" y="7553335"/>
                  </a:lnTo>
                  <a:lnTo>
                    <a:pt x="0" y="755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1301" y="197427"/>
              <a:ext cx="4892040" cy="7021830"/>
            </a:xfrm>
            <a:custGeom>
              <a:avLst/>
              <a:gdLst/>
              <a:ahLst/>
              <a:cxnLst/>
              <a:rect l="l" t="t" r="r" b="b"/>
              <a:pathLst>
                <a:path w="4892040" h="7021830">
                  <a:moveTo>
                    <a:pt x="4891742" y="0"/>
                  </a:moveTo>
                  <a:lnTo>
                    <a:pt x="0" y="0"/>
                  </a:lnTo>
                  <a:lnTo>
                    <a:pt x="0" y="7021346"/>
                  </a:lnTo>
                  <a:lnTo>
                    <a:pt x="4891742" y="7021346"/>
                  </a:lnTo>
                  <a:lnTo>
                    <a:pt x="4891742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1301" y="197427"/>
              <a:ext cx="4892040" cy="7021830"/>
            </a:xfrm>
            <a:custGeom>
              <a:avLst/>
              <a:gdLst/>
              <a:ahLst/>
              <a:cxnLst/>
              <a:rect l="l" t="t" r="r" b="b"/>
              <a:pathLst>
                <a:path w="4892040" h="7021830">
                  <a:moveTo>
                    <a:pt x="0" y="0"/>
                  </a:moveTo>
                  <a:lnTo>
                    <a:pt x="4891743" y="0"/>
                  </a:lnTo>
                  <a:lnTo>
                    <a:pt x="4891743" y="7021346"/>
                  </a:lnTo>
                  <a:lnTo>
                    <a:pt x="0" y="70213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2461" y="6205220"/>
            <a:ext cx="2423795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75590" marR="5080" indent="-263525">
              <a:lnSpc>
                <a:spcPts val="5210"/>
              </a:lnSpc>
              <a:spcBef>
                <a:spcPts val="730"/>
              </a:spcBef>
            </a:pPr>
            <a:r>
              <a:rPr sz="4800" b="0" spc="-20" dirty="0">
                <a:solidFill>
                  <a:srgbClr val="406F8D"/>
                </a:solidFill>
                <a:latin typeface="Calibri Light"/>
                <a:cs typeface="Calibri Light"/>
              </a:rPr>
              <a:t>Container </a:t>
            </a:r>
            <a:r>
              <a:rPr sz="4800" b="0" spc="-10" dirty="0">
                <a:solidFill>
                  <a:srgbClr val="406F8D"/>
                </a:solidFill>
                <a:latin typeface="Calibri Light"/>
                <a:cs typeface="Calibri Light"/>
              </a:rPr>
              <a:t>Insights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153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4649" y="7202931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40501" y="184727"/>
            <a:ext cx="4763135" cy="7047230"/>
            <a:chOff x="9240501" y="184727"/>
            <a:chExt cx="4763135" cy="7047230"/>
          </a:xfrm>
        </p:grpSpPr>
        <p:sp>
          <p:nvSpPr>
            <p:cNvPr id="10" name="object 10"/>
            <p:cNvSpPr/>
            <p:nvPr/>
          </p:nvSpPr>
          <p:spPr>
            <a:xfrm>
              <a:off x="9253201" y="197427"/>
              <a:ext cx="4737735" cy="7021830"/>
            </a:xfrm>
            <a:custGeom>
              <a:avLst/>
              <a:gdLst/>
              <a:ahLst/>
              <a:cxnLst/>
              <a:rect l="l" t="t" r="r" b="b"/>
              <a:pathLst>
                <a:path w="4737734" h="7021830">
                  <a:moveTo>
                    <a:pt x="4737258" y="0"/>
                  </a:moveTo>
                  <a:lnTo>
                    <a:pt x="0" y="0"/>
                  </a:lnTo>
                  <a:lnTo>
                    <a:pt x="0" y="7021344"/>
                  </a:lnTo>
                  <a:lnTo>
                    <a:pt x="4737258" y="7021344"/>
                  </a:lnTo>
                  <a:lnTo>
                    <a:pt x="4737258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53201" y="197427"/>
              <a:ext cx="4737735" cy="7021830"/>
            </a:xfrm>
            <a:custGeom>
              <a:avLst/>
              <a:gdLst/>
              <a:ahLst/>
              <a:cxnLst/>
              <a:rect l="l" t="t" r="r" b="b"/>
              <a:pathLst>
                <a:path w="4737734" h="7021830">
                  <a:moveTo>
                    <a:pt x="0" y="0"/>
                  </a:moveTo>
                  <a:lnTo>
                    <a:pt x="4737265" y="0"/>
                  </a:lnTo>
                  <a:lnTo>
                    <a:pt x="4737265" y="7021345"/>
                  </a:lnTo>
                  <a:lnTo>
                    <a:pt x="0" y="702134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5822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74182" y="5242195"/>
            <a:ext cx="7960359" cy="1555115"/>
            <a:chOff x="4874182" y="5242195"/>
            <a:chExt cx="7960359" cy="1555115"/>
          </a:xfrm>
        </p:grpSpPr>
        <p:sp>
          <p:nvSpPr>
            <p:cNvPr id="14" name="object 14"/>
            <p:cNvSpPr/>
            <p:nvPr/>
          </p:nvSpPr>
          <p:spPr>
            <a:xfrm>
              <a:off x="4896407" y="5264420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5">
                  <a:moveTo>
                    <a:pt x="7915796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7915796" y="1510610"/>
                  </a:lnTo>
                  <a:lnTo>
                    <a:pt x="7915796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6407" y="5264420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5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55684" y="5436354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Fluentd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20328" y="5540705"/>
            <a:ext cx="1007110" cy="828040"/>
            <a:chOff x="5420328" y="5540705"/>
            <a:chExt cx="1007110" cy="828040"/>
          </a:xfrm>
        </p:grpSpPr>
        <p:sp>
          <p:nvSpPr>
            <p:cNvPr id="19" name="object 19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17098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71427" y="565066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62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86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35933" y="5739587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20328" y="5540705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845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F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82773" y="5645404"/>
            <a:ext cx="8839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Fluentd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50491" y="5974588"/>
            <a:ext cx="1348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DaemonSet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15305" y="5425343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40">
                <a:moveTo>
                  <a:pt x="1365244" y="0"/>
                </a:moveTo>
                <a:lnTo>
                  <a:pt x="0" y="0"/>
                </a:lnTo>
                <a:lnTo>
                  <a:pt x="0" y="1259781"/>
                </a:lnTo>
                <a:lnTo>
                  <a:pt x="1365244" y="1259781"/>
                </a:lnTo>
                <a:lnTo>
                  <a:pt x="1365244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15305" y="5425343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Fluentd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379949" y="5529694"/>
            <a:ext cx="1007110" cy="828040"/>
            <a:chOff x="11379949" y="5529694"/>
            <a:chExt cx="1007110" cy="828040"/>
          </a:xfrm>
        </p:grpSpPr>
        <p:sp>
          <p:nvSpPr>
            <p:cNvPr id="31" name="object 31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576719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731047" y="563965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358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1882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95553" y="572857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379949" y="552969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860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F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74182" y="3460423"/>
            <a:ext cx="7960359" cy="1555115"/>
            <a:chOff x="4874182" y="3460423"/>
            <a:chExt cx="7960359" cy="1555115"/>
          </a:xfrm>
        </p:grpSpPr>
        <p:sp>
          <p:nvSpPr>
            <p:cNvPr id="39" name="object 39"/>
            <p:cNvSpPr/>
            <p:nvPr/>
          </p:nvSpPr>
          <p:spPr>
            <a:xfrm>
              <a:off x="4896407" y="3482648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7915796" y="0"/>
                  </a:moveTo>
                  <a:lnTo>
                    <a:pt x="0" y="0"/>
                  </a:lnTo>
                  <a:lnTo>
                    <a:pt x="0" y="1510609"/>
                  </a:lnTo>
                  <a:lnTo>
                    <a:pt x="7915796" y="1510609"/>
                  </a:lnTo>
                  <a:lnTo>
                    <a:pt x="7915796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96407" y="3482648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55684" y="3654582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39">
                  <a:moveTo>
                    <a:pt x="1365246" y="0"/>
                  </a:moveTo>
                  <a:lnTo>
                    <a:pt x="0" y="0"/>
                  </a:lnTo>
                  <a:lnTo>
                    <a:pt x="0" y="1259780"/>
                  </a:lnTo>
                  <a:lnTo>
                    <a:pt x="1365246" y="1259780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255684" y="3654582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CW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20328" y="3758933"/>
            <a:ext cx="1007110" cy="828040"/>
            <a:chOff x="5420328" y="3758933"/>
            <a:chExt cx="1007110" cy="828040"/>
          </a:xfrm>
        </p:grpSpPr>
        <p:sp>
          <p:nvSpPr>
            <p:cNvPr id="44" name="object 44"/>
            <p:cNvSpPr/>
            <p:nvPr/>
          </p:nvSpPr>
          <p:spPr>
            <a:xfrm>
              <a:off x="5420328" y="3758933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17098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1427" y="3868892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76227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28627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35933" y="3957815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20328" y="3758933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1855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C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38806" y="3908044"/>
            <a:ext cx="213360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16559" marR="5080" indent="-40449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CloudWatch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Agent DaemonSet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15305" y="3643571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39">
                <a:moveTo>
                  <a:pt x="1365244" y="0"/>
                </a:moveTo>
                <a:lnTo>
                  <a:pt x="0" y="0"/>
                </a:lnTo>
                <a:lnTo>
                  <a:pt x="0" y="1259780"/>
                </a:lnTo>
                <a:lnTo>
                  <a:pt x="1365244" y="1259780"/>
                </a:lnTo>
                <a:lnTo>
                  <a:pt x="1365244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215305" y="3643571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CW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379949" y="3747922"/>
            <a:ext cx="1007110" cy="828040"/>
            <a:chOff x="11379949" y="3747922"/>
            <a:chExt cx="1007110" cy="828040"/>
          </a:xfrm>
        </p:grpSpPr>
        <p:sp>
          <p:nvSpPr>
            <p:cNvPr id="55" name="object 55"/>
            <p:cNvSpPr/>
            <p:nvPr/>
          </p:nvSpPr>
          <p:spPr>
            <a:xfrm>
              <a:off x="11379949" y="37479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576719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731047" y="38578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035847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88247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695553" y="39468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1379949" y="3747922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1850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C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507344" y="1279160"/>
            <a:ext cx="8878570" cy="2101215"/>
            <a:chOff x="4507344" y="1279160"/>
            <a:chExt cx="8878570" cy="2101215"/>
          </a:xfrm>
        </p:grpSpPr>
        <p:sp>
          <p:nvSpPr>
            <p:cNvPr id="63" name="object 63"/>
            <p:cNvSpPr/>
            <p:nvPr/>
          </p:nvSpPr>
          <p:spPr>
            <a:xfrm>
              <a:off x="4520044" y="1291860"/>
              <a:ext cx="8853170" cy="2075814"/>
            </a:xfrm>
            <a:custGeom>
              <a:avLst/>
              <a:gdLst/>
              <a:ahLst/>
              <a:cxnLst/>
              <a:rect l="l" t="t" r="r" b="b"/>
              <a:pathLst>
                <a:path w="8853169" h="2075814">
                  <a:moveTo>
                    <a:pt x="8853055" y="0"/>
                  </a:moveTo>
                  <a:lnTo>
                    <a:pt x="0" y="0"/>
                  </a:lnTo>
                  <a:lnTo>
                    <a:pt x="0" y="2075793"/>
                  </a:lnTo>
                  <a:lnTo>
                    <a:pt x="8853055" y="2075793"/>
                  </a:lnTo>
                  <a:lnTo>
                    <a:pt x="8853055" y="0"/>
                  </a:lnTo>
                  <a:close/>
                </a:path>
              </a:pathLst>
            </a:custGeom>
            <a:solidFill>
              <a:srgbClr val="E1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20044" y="1291860"/>
              <a:ext cx="8853170" cy="2075814"/>
            </a:xfrm>
            <a:custGeom>
              <a:avLst/>
              <a:gdLst/>
              <a:ahLst/>
              <a:cxnLst/>
              <a:rect l="l" t="t" r="r" b="b"/>
              <a:pathLst>
                <a:path w="8853169" h="2075814">
                  <a:moveTo>
                    <a:pt x="0" y="0"/>
                  </a:moveTo>
                  <a:lnTo>
                    <a:pt x="8853056" y="0"/>
                  </a:lnTo>
                  <a:lnTo>
                    <a:pt x="8853056" y="2075793"/>
                  </a:lnTo>
                  <a:lnTo>
                    <a:pt x="0" y="207579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37759" y="1474249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7915795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7915795" y="1510610"/>
                  </a:lnTo>
                  <a:lnTo>
                    <a:pt x="791579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37759" y="1474249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97035" y="1615009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39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297035" y="1615009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App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461679" y="1719360"/>
            <a:ext cx="1007110" cy="828040"/>
            <a:chOff x="5461679" y="1719360"/>
            <a:chExt cx="1007110" cy="828040"/>
          </a:xfrm>
        </p:grpSpPr>
        <p:sp>
          <p:nvSpPr>
            <p:cNvPr id="70" name="object 70"/>
            <p:cNvSpPr/>
            <p:nvPr/>
          </p:nvSpPr>
          <p:spPr>
            <a:xfrm>
              <a:off x="5461679" y="171936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58449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12779" y="182932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17578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69978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77284" y="1918242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461679" y="171936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61262" y="2950971"/>
            <a:ext cx="2236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256656" y="1603998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39">
                <a:moveTo>
                  <a:pt x="1365246" y="0"/>
                </a:moveTo>
                <a:lnTo>
                  <a:pt x="0" y="0"/>
                </a:lnTo>
                <a:lnTo>
                  <a:pt x="0" y="1259781"/>
                </a:lnTo>
                <a:lnTo>
                  <a:pt x="1365246" y="1259781"/>
                </a:lnTo>
                <a:lnTo>
                  <a:pt x="1365246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1256656" y="1603998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App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421300" y="1708349"/>
            <a:ext cx="1007110" cy="828040"/>
            <a:chOff x="11421300" y="1708349"/>
            <a:chExt cx="1007110" cy="828040"/>
          </a:xfrm>
        </p:grpSpPr>
        <p:sp>
          <p:nvSpPr>
            <p:cNvPr id="81" name="object 81"/>
            <p:cNvSpPr/>
            <p:nvPr/>
          </p:nvSpPr>
          <p:spPr>
            <a:xfrm>
              <a:off x="11421300" y="170834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618070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772400" y="181830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077199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229599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36905" y="190723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421300" y="170834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23121" y="2103628"/>
            <a:ext cx="1194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4672584"/>
            <a:ext cx="713232" cy="713232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535658" y="5508244"/>
            <a:ext cx="1027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CloudWatch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469090" y="559045"/>
            <a:ext cx="8868410" cy="495934"/>
            <a:chOff x="4469090" y="559045"/>
            <a:chExt cx="8868410" cy="495934"/>
          </a:xfrm>
        </p:grpSpPr>
        <p:sp>
          <p:nvSpPr>
            <p:cNvPr id="92" name="object 92"/>
            <p:cNvSpPr/>
            <p:nvPr/>
          </p:nvSpPr>
          <p:spPr>
            <a:xfrm>
              <a:off x="4481790" y="571745"/>
              <a:ext cx="8843010" cy="470534"/>
            </a:xfrm>
            <a:custGeom>
              <a:avLst/>
              <a:gdLst/>
              <a:ahLst/>
              <a:cxnLst/>
              <a:rect l="l" t="t" r="r" b="b"/>
              <a:pathLst>
                <a:path w="8843010" h="470534">
                  <a:moveTo>
                    <a:pt x="8842668" y="0"/>
                  </a:moveTo>
                  <a:lnTo>
                    <a:pt x="0" y="0"/>
                  </a:lnTo>
                  <a:lnTo>
                    <a:pt x="0" y="470499"/>
                  </a:lnTo>
                  <a:lnTo>
                    <a:pt x="8842668" y="470499"/>
                  </a:lnTo>
                  <a:lnTo>
                    <a:pt x="8842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481790" y="571745"/>
              <a:ext cx="8843010" cy="470534"/>
            </a:xfrm>
            <a:custGeom>
              <a:avLst/>
              <a:gdLst/>
              <a:ahLst/>
              <a:cxnLst/>
              <a:rect l="l" t="t" r="r" b="b"/>
              <a:pathLst>
                <a:path w="8843010" h="470534">
                  <a:moveTo>
                    <a:pt x="0" y="0"/>
                  </a:moveTo>
                  <a:lnTo>
                    <a:pt x="8842664" y="0"/>
                  </a:lnTo>
                  <a:lnTo>
                    <a:pt x="8842664" y="470499"/>
                  </a:lnTo>
                  <a:lnTo>
                    <a:pt x="0" y="4704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7656427" y="613155"/>
            <a:ext cx="24936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63880" y="2353055"/>
            <a:ext cx="4332605" cy="3679825"/>
            <a:chOff x="563880" y="2353055"/>
            <a:chExt cx="4332605" cy="3679825"/>
          </a:xfrm>
        </p:grpSpPr>
        <p:sp>
          <p:nvSpPr>
            <p:cNvPr id="96" name="object 96"/>
            <p:cNvSpPr/>
            <p:nvPr/>
          </p:nvSpPr>
          <p:spPr>
            <a:xfrm>
              <a:off x="970407" y="4259694"/>
              <a:ext cx="3926204" cy="1772920"/>
            </a:xfrm>
            <a:custGeom>
              <a:avLst/>
              <a:gdLst/>
              <a:ahLst/>
              <a:cxnLst/>
              <a:rect l="l" t="t" r="r" b="b"/>
              <a:pathLst>
                <a:path w="3926204" h="1772920">
                  <a:moveTo>
                    <a:pt x="3925989" y="1747342"/>
                  </a:moveTo>
                  <a:lnTo>
                    <a:pt x="50800" y="1747342"/>
                  </a:lnTo>
                  <a:lnTo>
                    <a:pt x="50800" y="1202270"/>
                  </a:lnTo>
                  <a:lnTo>
                    <a:pt x="76200" y="1202270"/>
                  </a:lnTo>
                  <a:lnTo>
                    <a:pt x="69850" y="1189570"/>
                  </a:lnTo>
                  <a:lnTo>
                    <a:pt x="38100" y="1126070"/>
                  </a:lnTo>
                  <a:lnTo>
                    <a:pt x="0" y="1202270"/>
                  </a:lnTo>
                  <a:lnTo>
                    <a:pt x="25400" y="1202270"/>
                  </a:lnTo>
                  <a:lnTo>
                    <a:pt x="25400" y="1767052"/>
                  </a:lnTo>
                  <a:lnTo>
                    <a:pt x="31089" y="1772742"/>
                  </a:lnTo>
                  <a:lnTo>
                    <a:pt x="3925989" y="1772742"/>
                  </a:lnTo>
                  <a:lnTo>
                    <a:pt x="3925989" y="1760042"/>
                  </a:lnTo>
                  <a:lnTo>
                    <a:pt x="3925989" y="1747342"/>
                  </a:lnTo>
                  <a:close/>
                </a:path>
                <a:path w="3926204" h="1772920">
                  <a:moveTo>
                    <a:pt x="3925989" y="0"/>
                  </a:moveTo>
                  <a:lnTo>
                    <a:pt x="2152840" y="0"/>
                  </a:lnTo>
                  <a:lnTo>
                    <a:pt x="2147151" y="5676"/>
                  </a:lnTo>
                  <a:lnTo>
                    <a:pt x="2147151" y="757770"/>
                  </a:lnTo>
                  <a:lnTo>
                    <a:pt x="469900" y="757770"/>
                  </a:lnTo>
                  <a:lnTo>
                    <a:pt x="469900" y="732370"/>
                  </a:lnTo>
                  <a:lnTo>
                    <a:pt x="393700" y="770470"/>
                  </a:lnTo>
                  <a:lnTo>
                    <a:pt x="469900" y="808570"/>
                  </a:lnTo>
                  <a:lnTo>
                    <a:pt x="469900" y="783170"/>
                  </a:lnTo>
                  <a:lnTo>
                    <a:pt x="2166861" y="783170"/>
                  </a:lnTo>
                  <a:lnTo>
                    <a:pt x="2172551" y="777494"/>
                  </a:lnTo>
                  <a:lnTo>
                    <a:pt x="2172551" y="770470"/>
                  </a:lnTo>
                  <a:lnTo>
                    <a:pt x="2172551" y="757770"/>
                  </a:lnTo>
                  <a:lnTo>
                    <a:pt x="2172551" y="25400"/>
                  </a:lnTo>
                  <a:lnTo>
                    <a:pt x="3925989" y="25400"/>
                  </a:lnTo>
                  <a:lnTo>
                    <a:pt x="3925989" y="12700"/>
                  </a:lnTo>
                  <a:lnTo>
                    <a:pt x="39259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880" y="2353055"/>
              <a:ext cx="917447" cy="91744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71167" y="3267508"/>
              <a:ext cx="76200" cy="1407160"/>
            </a:xfrm>
            <a:custGeom>
              <a:avLst/>
              <a:gdLst/>
              <a:ahLst/>
              <a:cxnLst/>
              <a:rect l="l" t="t" r="r" b="b"/>
              <a:pathLst>
                <a:path w="76200" h="1407160">
                  <a:moveTo>
                    <a:pt x="0" y="1330482"/>
                  </a:moveTo>
                  <a:lnTo>
                    <a:pt x="37346" y="1407054"/>
                  </a:lnTo>
                  <a:lnTo>
                    <a:pt x="69817" y="1343682"/>
                  </a:lnTo>
                  <a:lnTo>
                    <a:pt x="50672" y="1343682"/>
                  </a:lnTo>
                  <a:lnTo>
                    <a:pt x="25273" y="1343432"/>
                  </a:lnTo>
                  <a:lnTo>
                    <a:pt x="25398" y="1330733"/>
                  </a:lnTo>
                  <a:lnTo>
                    <a:pt x="0" y="1330482"/>
                  </a:lnTo>
                  <a:close/>
                </a:path>
                <a:path w="76200" h="1407160">
                  <a:moveTo>
                    <a:pt x="25398" y="1330733"/>
                  </a:moveTo>
                  <a:lnTo>
                    <a:pt x="25273" y="1343432"/>
                  </a:lnTo>
                  <a:lnTo>
                    <a:pt x="50672" y="1343682"/>
                  </a:lnTo>
                  <a:lnTo>
                    <a:pt x="50797" y="1330983"/>
                  </a:lnTo>
                  <a:lnTo>
                    <a:pt x="25398" y="1330733"/>
                  </a:lnTo>
                  <a:close/>
                </a:path>
                <a:path w="76200" h="1407160">
                  <a:moveTo>
                    <a:pt x="50797" y="1330983"/>
                  </a:moveTo>
                  <a:lnTo>
                    <a:pt x="50672" y="1343682"/>
                  </a:lnTo>
                  <a:lnTo>
                    <a:pt x="69817" y="1343682"/>
                  </a:lnTo>
                  <a:lnTo>
                    <a:pt x="76196" y="1331234"/>
                  </a:lnTo>
                  <a:lnTo>
                    <a:pt x="50797" y="1330983"/>
                  </a:lnTo>
                  <a:close/>
                </a:path>
                <a:path w="76200" h="1407160">
                  <a:moveTo>
                    <a:pt x="38518" y="0"/>
                  </a:moveTo>
                  <a:lnTo>
                    <a:pt x="25398" y="1330733"/>
                  </a:lnTo>
                  <a:lnTo>
                    <a:pt x="50797" y="1330983"/>
                  </a:lnTo>
                  <a:lnTo>
                    <a:pt x="63917" y="250"/>
                  </a:lnTo>
                  <a:lnTo>
                    <a:pt x="3851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73928" y="3225291"/>
            <a:ext cx="2489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Developer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Operations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00" name="object 100"/>
          <p:cNvSpPr txBox="1"/>
          <p:nvPr/>
        </p:nvSpPr>
        <p:spPr>
          <a:xfrm>
            <a:off x="440502" y="138529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08330">
              <a:lnSpc>
                <a:spcPts val="1895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17629" y="494127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17629" y="858884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1885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Dashboards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17628" y="1241301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758825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17627" y="1621895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741680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17627" y="1993898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3529" y="47773"/>
            <a:ext cx="11113770" cy="7579359"/>
            <a:chOff x="3283529" y="47773"/>
            <a:chExt cx="11113770" cy="7579359"/>
          </a:xfrm>
        </p:grpSpPr>
        <p:sp>
          <p:nvSpPr>
            <p:cNvPr id="3" name="object 3"/>
            <p:cNvSpPr/>
            <p:nvPr/>
          </p:nvSpPr>
          <p:spPr>
            <a:xfrm>
              <a:off x="3296229" y="60473"/>
              <a:ext cx="11065510" cy="7553959"/>
            </a:xfrm>
            <a:custGeom>
              <a:avLst/>
              <a:gdLst/>
              <a:ahLst/>
              <a:cxnLst/>
              <a:rect l="l" t="t" r="r" b="b"/>
              <a:pathLst>
                <a:path w="11065510" h="7553959">
                  <a:moveTo>
                    <a:pt x="0" y="0"/>
                  </a:moveTo>
                  <a:lnTo>
                    <a:pt x="11065398" y="0"/>
                  </a:lnTo>
                  <a:lnTo>
                    <a:pt x="11065398" y="7553335"/>
                  </a:lnTo>
                  <a:lnTo>
                    <a:pt x="0" y="755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1301" y="197427"/>
              <a:ext cx="4892040" cy="7021830"/>
            </a:xfrm>
            <a:custGeom>
              <a:avLst/>
              <a:gdLst/>
              <a:ahLst/>
              <a:cxnLst/>
              <a:rect l="l" t="t" r="r" b="b"/>
              <a:pathLst>
                <a:path w="4892040" h="7021830">
                  <a:moveTo>
                    <a:pt x="4891742" y="0"/>
                  </a:moveTo>
                  <a:lnTo>
                    <a:pt x="0" y="0"/>
                  </a:lnTo>
                  <a:lnTo>
                    <a:pt x="0" y="7021346"/>
                  </a:lnTo>
                  <a:lnTo>
                    <a:pt x="4891742" y="7021346"/>
                  </a:lnTo>
                  <a:lnTo>
                    <a:pt x="4891742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1301" y="197427"/>
              <a:ext cx="4892040" cy="7021830"/>
            </a:xfrm>
            <a:custGeom>
              <a:avLst/>
              <a:gdLst/>
              <a:ahLst/>
              <a:cxnLst/>
              <a:rect l="l" t="t" r="r" b="b"/>
              <a:pathLst>
                <a:path w="4892040" h="7021830">
                  <a:moveTo>
                    <a:pt x="0" y="0"/>
                  </a:moveTo>
                  <a:lnTo>
                    <a:pt x="4891743" y="0"/>
                  </a:lnTo>
                  <a:lnTo>
                    <a:pt x="4891743" y="7021346"/>
                  </a:lnTo>
                  <a:lnTo>
                    <a:pt x="0" y="70213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2461" y="6205220"/>
            <a:ext cx="2423795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75590" marR="5080" indent="-263525">
              <a:lnSpc>
                <a:spcPts val="5210"/>
              </a:lnSpc>
              <a:spcBef>
                <a:spcPts val="730"/>
              </a:spcBef>
            </a:pPr>
            <a:r>
              <a:rPr sz="4800" b="0" spc="-20" dirty="0">
                <a:solidFill>
                  <a:srgbClr val="406F8D"/>
                </a:solidFill>
                <a:latin typeface="Calibri Light"/>
                <a:cs typeface="Calibri Light"/>
              </a:rPr>
              <a:t>Container </a:t>
            </a:r>
            <a:r>
              <a:rPr sz="4800" b="0" spc="-10" dirty="0">
                <a:solidFill>
                  <a:srgbClr val="406F8D"/>
                </a:solidFill>
                <a:latin typeface="Calibri Light"/>
                <a:cs typeface="Calibri Light"/>
              </a:rPr>
              <a:t>Insights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153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4649" y="7202931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40501" y="184727"/>
            <a:ext cx="4763135" cy="7047230"/>
            <a:chOff x="9240501" y="184727"/>
            <a:chExt cx="4763135" cy="7047230"/>
          </a:xfrm>
        </p:grpSpPr>
        <p:sp>
          <p:nvSpPr>
            <p:cNvPr id="10" name="object 10"/>
            <p:cNvSpPr/>
            <p:nvPr/>
          </p:nvSpPr>
          <p:spPr>
            <a:xfrm>
              <a:off x="9253201" y="197427"/>
              <a:ext cx="4737735" cy="7021830"/>
            </a:xfrm>
            <a:custGeom>
              <a:avLst/>
              <a:gdLst/>
              <a:ahLst/>
              <a:cxnLst/>
              <a:rect l="l" t="t" r="r" b="b"/>
              <a:pathLst>
                <a:path w="4737734" h="7021830">
                  <a:moveTo>
                    <a:pt x="4737258" y="0"/>
                  </a:moveTo>
                  <a:lnTo>
                    <a:pt x="0" y="0"/>
                  </a:lnTo>
                  <a:lnTo>
                    <a:pt x="0" y="7021344"/>
                  </a:lnTo>
                  <a:lnTo>
                    <a:pt x="4737258" y="7021344"/>
                  </a:lnTo>
                  <a:lnTo>
                    <a:pt x="4737258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53201" y="197427"/>
              <a:ext cx="4737735" cy="7021830"/>
            </a:xfrm>
            <a:custGeom>
              <a:avLst/>
              <a:gdLst/>
              <a:ahLst/>
              <a:cxnLst/>
              <a:rect l="l" t="t" r="r" b="b"/>
              <a:pathLst>
                <a:path w="4737734" h="7021830">
                  <a:moveTo>
                    <a:pt x="0" y="0"/>
                  </a:moveTo>
                  <a:lnTo>
                    <a:pt x="4737265" y="0"/>
                  </a:lnTo>
                  <a:lnTo>
                    <a:pt x="4737265" y="7021345"/>
                  </a:lnTo>
                  <a:lnTo>
                    <a:pt x="0" y="702134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58226" y="6870700"/>
            <a:ext cx="189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74182" y="5242195"/>
            <a:ext cx="7960359" cy="1555115"/>
            <a:chOff x="4874182" y="5242195"/>
            <a:chExt cx="7960359" cy="1555115"/>
          </a:xfrm>
        </p:grpSpPr>
        <p:sp>
          <p:nvSpPr>
            <p:cNvPr id="14" name="object 14"/>
            <p:cNvSpPr/>
            <p:nvPr/>
          </p:nvSpPr>
          <p:spPr>
            <a:xfrm>
              <a:off x="4896407" y="5264420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5">
                  <a:moveTo>
                    <a:pt x="7915796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7915796" y="1510610"/>
                  </a:lnTo>
                  <a:lnTo>
                    <a:pt x="7915796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6407" y="5264420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5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5684" y="5436354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40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55684" y="5436354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Fluentd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20328" y="5540705"/>
            <a:ext cx="1007110" cy="828040"/>
            <a:chOff x="5420328" y="5540705"/>
            <a:chExt cx="1007110" cy="828040"/>
          </a:xfrm>
        </p:grpSpPr>
        <p:sp>
          <p:nvSpPr>
            <p:cNvPr id="19" name="object 19"/>
            <p:cNvSpPr/>
            <p:nvPr/>
          </p:nvSpPr>
          <p:spPr>
            <a:xfrm>
              <a:off x="5420328" y="5540705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17098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71427" y="565066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62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8627" y="56506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35933" y="5739587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20328" y="5540705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845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F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82773" y="5645404"/>
            <a:ext cx="8839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Fluentd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50491" y="5974588"/>
            <a:ext cx="1348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DaemonSet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15305" y="5425343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40">
                <a:moveTo>
                  <a:pt x="1365244" y="0"/>
                </a:moveTo>
                <a:lnTo>
                  <a:pt x="0" y="0"/>
                </a:lnTo>
                <a:lnTo>
                  <a:pt x="0" y="1259781"/>
                </a:lnTo>
                <a:lnTo>
                  <a:pt x="1365244" y="1259781"/>
                </a:lnTo>
                <a:lnTo>
                  <a:pt x="1365244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15305" y="5425343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Fluentd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379949" y="5529694"/>
            <a:ext cx="1007110" cy="828040"/>
            <a:chOff x="11379949" y="5529694"/>
            <a:chExt cx="1007110" cy="828040"/>
          </a:xfrm>
        </p:grpSpPr>
        <p:sp>
          <p:nvSpPr>
            <p:cNvPr id="31" name="object 31"/>
            <p:cNvSpPr/>
            <p:nvPr/>
          </p:nvSpPr>
          <p:spPr>
            <a:xfrm>
              <a:off x="11379949" y="552969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576719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731047" y="563965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358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188247" y="563965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95553" y="572857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379949" y="552969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860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F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74182" y="3460423"/>
            <a:ext cx="7960359" cy="1555115"/>
            <a:chOff x="4874182" y="3460423"/>
            <a:chExt cx="7960359" cy="1555115"/>
          </a:xfrm>
        </p:grpSpPr>
        <p:sp>
          <p:nvSpPr>
            <p:cNvPr id="39" name="object 39"/>
            <p:cNvSpPr/>
            <p:nvPr/>
          </p:nvSpPr>
          <p:spPr>
            <a:xfrm>
              <a:off x="4896407" y="3482648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7915796" y="0"/>
                  </a:moveTo>
                  <a:lnTo>
                    <a:pt x="0" y="0"/>
                  </a:lnTo>
                  <a:lnTo>
                    <a:pt x="0" y="1510609"/>
                  </a:lnTo>
                  <a:lnTo>
                    <a:pt x="7915796" y="1510609"/>
                  </a:lnTo>
                  <a:lnTo>
                    <a:pt x="7915796" y="0"/>
                  </a:lnTo>
                  <a:close/>
                </a:path>
              </a:pathLst>
            </a:custGeom>
            <a:solidFill>
              <a:srgbClr val="DBB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96407" y="3482648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55684" y="3654582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39">
                  <a:moveTo>
                    <a:pt x="1365246" y="0"/>
                  </a:moveTo>
                  <a:lnTo>
                    <a:pt x="0" y="0"/>
                  </a:lnTo>
                  <a:lnTo>
                    <a:pt x="0" y="1259780"/>
                  </a:lnTo>
                  <a:lnTo>
                    <a:pt x="1365246" y="1259780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255684" y="3654582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CW</a:t>
            </a:r>
            <a:r>
              <a:rPr sz="1400" spc="30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20328" y="3758933"/>
            <a:ext cx="1007110" cy="828040"/>
            <a:chOff x="5420328" y="3758933"/>
            <a:chExt cx="1007110" cy="828040"/>
          </a:xfrm>
        </p:grpSpPr>
        <p:sp>
          <p:nvSpPr>
            <p:cNvPr id="44" name="object 44"/>
            <p:cNvSpPr/>
            <p:nvPr/>
          </p:nvSpPr>
          <p:spPr>
            <a:xfrm>
              <a:off x="5420328" y="3758933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17098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1427" y="3868892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76227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28627" y="386889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35933" y="3957815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20328" y="3758933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1855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C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38806" y="3908044"/>
            <a:ext cx="213360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16559" marR="5080" indent="-40449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CloudWatch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Agent DaemonSet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15305" y="3643571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39">
                <a:moveTo>
                  <a:pt x="1365244" y="0"/>
                </a:moveTo>
                <a:lnTo>
                  <a:pt x="0" y="0"/>
                </a:lnTo>
                <a:lnTo>
                  <a:pt x="0" y="1259780"/>
                </a:lnTo>
                <a:lnTo>
                  <a:pt x="1365244" y="1259780"/>
                </a:lnTo>
                <a:lnTo>
                  <a:pt x="1365244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215305" y="3643571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CW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379949" y="3747922"/>
            <a:ext cx="1007110" cy="828040"/>
            <a:chOff x="11379949" y="3747922"/>
            <a:chExt cx="1007110" cy="828040"/>
          </a:xfrm>
        </p:grpSpPr>
        <p:sp>
          <p:nvSpPr>
            <p:cNvPr id="55" name="object 55"/>
            <p:cNvSpPr/>
            <p:nvPr/>
          </p:nvSpPr>
          <p:spPr>
            <a:xfrm>
              <a:off x="11379949" y="37479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576719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731047" y="38578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035847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88247" y="38578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695553" y="39468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1379949" y="3747922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6830" algn="ctr">
              <a:lnSpc>
                <a:spcPct val="100000"/>
              </a:lnSpc>
              <a:spcBef>
                <a:spcPts val="1850"/>
              </a:spcBef>
            </a:pPr>
            <a:r>
              <a:rPr sz="1950" spc="25" dirty="0">
                <a:solidFill>
                  <a:srgbClr val="FFFFFF"/>
                </a:solidFill>
                <a:latin typeface="Algerian"/>
                <a:cs typeface="Algerian"/>
              </a:rPr>
              <a:t>C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507344" y="1279160"/>
            <a:ext cx="8878570" cy="2101215"/>
            <a:chOff x="4507344" y="1279160"/>
            <a:chExt cx="8878570" cy="2101215"/>
          </a:xfrm>
        </p:grpSpPr>
        <p:sp>
          <p:nvSpPr>
            <p:cNvPr id="63" name="object 63"/>
            <p:cNvSpPr/>
            <p:nvPr/>
          </p:nvSpPr>
          <p:spPr>
            <a:xfrm>
              <a:off x="4520044" y="1291860"/>
              <a:ext cx="8853170" cy="2075814"/>
            </a:xfrm>
            <a:custGeom>
              <a:avLst/>
              <a:gdLst/>
              <a:ahLst/>
              <a:cxnLst/>
              <a:rect l="l" t="t" r="r" b="b"/>
              <a:pathLst>
                <a:path w="8853169" h="2075814">
                  <a:moveTo>
                    <a:pt x="8853055" y="0"/>
                  </a:moveTo>
                  <a:lnTo>
                    <a:pt x="0" y="0"/>
                  </a:lnTo>
                  <a:lnTo>
                    <a:pt x="0" y="2075793"/>
                  </a:lnTo>
                  <a:lnTo>
                    <a:pt x="8853055" y="2075793"/>
                  </a:lnTo>
                  <a:lnTo>
                    <a:pt x="8853055" y="0"/>
                  </a:lnTo>
                  <a:close/>
                </a:path>
              </a:pathLst>
            </a:custGeom>
            <a:solidFill>
              <a:srgbClr val="E1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20044" y="1291860"/>
              <a:ext cx="8853170" cy="2075814"/>
            </a:xfrm>
            <a:custGeom>
              <a:avLst/>
              <a:gdLst/>
              <a:ahLst/>
              <a:cxnLst/>
              <a:rect l="l" t="t" r="r" b="b"/>
              <a:pathLst>
                <a:path w="8853169" h="2075814">
                  <a:moveTo>
                    <a:pt x="0" y="0"/>
                  </a:moveTo>
                  <a:lnTo>
                    <a:pt x="8853056" y="0"/>
                  </a:lnTo>
                  <a:lnTo>
                    <a:pt x="8853056" y="2075793"/>
                  </a:lnTo>
                  <a:lnTo>
                    <a:pt x="0" y="207579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6233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37759" y="1474249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7915795" y="0"/>
                  </a:moveTo>
                  <a:lnTo>
                    <a:pt x="0" y="0"/>
                  </a:lnTo>
                  <a:lnTo>
                    <a:pt x="0" y="1510610"/>
                  </a:lnTo>
                  <a:lnTo>
                    <a:pt x="7915795" y="1510610"/>
                  </a:lnTo>
                  <a:lnTo>
                    <a:pt x="791579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37759" y="1474249"/>
              <a:ext cx="7915909" cy="1510665"/>
            </a:xfrm>
            <a:custGeom>
              <a:avLst/>
              <a:gdLst/>
              <a:ahLst/>
              <a:cxnLst/>
              <a:rect l="l" t="t" r="r" b="b"/>
              <a:pathLst>
                <a:path w="7915909" h="1510664">
                  <a:moveTo>
                    <a:pt x="0" y="0"/>
                  </a:moveTo>
                  <a:lnTo>
                    <a:pt x="7915795" y="0"/>
                  </a:lnTo>
                  <a:lnTo>
                    <a:pt x="7915795" y="1510610"/>
                  </a:lnTo>
                  <a:lnTo>
                    <a:pt x="0" y="1510610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97035" y="1615009"/>
              <a:ext cx="1365250" cy="1259840"/>
            </a:xfrm>
            <a:custGeom>
              <a:avLst/>
              <a:gdLst/>
              <a:ahLst/>
              <a:cxnLst/>
              <a:rect l="l" t="t" r="r" b="b"/>
              <a:pathLst>
                <a:path w="1365250" h="1259839">
                  <a:moveTo>
                    <a:pt x="1365246" y="0"/>
                  </a:moveTo>
                  <a:lnTo>
                    <a:pt x="0" y="0"/>
                  </a:lnTo>
                  <a:lnTo>
                    <a:pt x="0" y="1259781"/>
                  </a:lnTo>
                  <a:lnTo>
                    <a:pt x="1365246" y="1259781"/>
                  </a:lnTo>
                  <a:lnTo>
                    <a:pt x="136524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297035" y="1615009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App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461679" y="1719360"/>
            <a:ext cx="1007110" cy="828040"/>
            <a:chOff x="5461679" y="1719360"/>
            <a:chExt cx="1007110" cy="828040"/>
          </a:xfrm>
        </p:grpSpPr>
        <p:sp>
          <p:nvSpPr>
            <p:cNvPr id="70" name="object 70"/>
            <p:cNvSpPr/>
            <p:nvPr/>
          </p:nvSpPr>
          <p:spPr>
            <a:xfrm>
              <a:off x="5461679" y="171936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58449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12779" y="182932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17578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69978" y="1829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77284" y="1918242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461679" y="171936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61262" y="2950971"/>
            <a:ext cx="2236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1256656" y="1603998"/>
            <a:ext cx="1365250" cy="1259840"/>
          </a:xfrm>
          <a:custGeom>
            <a:avLst/>
            <a:gdLst/>
            <a:ahLst/>
            <a:cxnLst/>
            <a:rect l="l" t="t" r="r" b="b"/>
            <a:pathLst>
              <a:path w="1365250" h="1259839">
                <a:moveTo>
                  <a:pt x="1365246" y="0"/>
                </a:moveTo>
                <a:lnTo>
                  <a:pt x="0" y="0"/>
                </a:lnTo>
                <a:lnTo>
                  <a:pt x="0" y="1259781"/>
                </a:lnTo>
                <a:lnTo>
                  <a:pt x="1365246" y="1259781"/>
                </a:lnTo>
                <a:lnTo>
                  <a:pt x="1365246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1256656" y="1603998"/>
            <a:ext cx="1365250" cy="12598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App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pod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421300" y="1708349"/>
            <a:ext cx="1007110" cy="828040"/>
            <a:chOff x="11421300" y="1708349"/>
            <a:chExt cx="1007110" cy="828040"/>
          </a:xfrm>
        </p:grpSpPr>
        <p:sp>
          <p:nvSpPr>
            <p:cNvPr id="81" name="object 81"/>
            <p:cNvSpPr/>
            <p:nvPr/>
          </p:nvSpPr>
          <p:spPr>
            <a:xfrm>
              <a:off x="11421300" y="170834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618070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772400" y="181830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077199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229599" y="181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736905" y="190723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1421300" y="170834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23121" y="2103628"/>
            <a:ext cx="1194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4672584"/>
            <a:ext cx="713232" cy="713232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535658" y="5508244"/>
            <a:ext cx="1027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CloudWatch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469090" y="559045"/>
            <a:ext cx="8868410" cy="495934"/>
            <a:chOff x="4469090" y="559045"/>
            <a:chExt cx="8868410" cy="495934"/>
          </a:xfrm>
        </p:grpSpPr>
        <p:sp>
          <p:nvSpPr>
            <p:cNvPr id="92" name="object 92"/>
            <p:cNvSpPr/>
            <p:nvPr/>
          </p:nvSpPr>
          <p:spPr>
            <a:xfrm>
              <a:off x="4481790" y="571745"/>
              <a:ext cx="8843010" cy="470534"/>
            </a:xfrm>
            <a:custGeom>
              <a:avLst/>
              <a:gdLst/>
              <a:ahLst/>
              <a:cxnLst/>
              <a:rect l="l" t="t" r="r" b="b"/>
              <a:pathLst>
                <a:path w="8843010" h="470534">
                  <a:moveTo>
                    <a:pt x="8842668" y="0"/>
                  </a:moveTo>
                  <a:lnTo>
                    <a:pt x="0" y="0"/>
                  </a:lnTo>
                  <a:lnTo>
                    <a:pt x="0" y="470499"/>
                  </a:lnTo>
                  <a:lnTo>
                    <a:pt x="8842668" y="470499"/>
                  </a:lnTo>
                  <a:lnTo>
                    <a:pt x="8842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481790" y="571745"/>
              <a:ext cx="8843010" cy="470534"/>
            </a:xfrm>
            <a:custGeom>
              <a:avLst/>
              <a:gdLst/>
              <a:ahLst/>
              <a:cxnLst/>
              <a:rect l="l" t="t" r="r" b="b"/>
              <a:pathLst>
                <a:path w="8843010" h="470534">
                  <a:moveTo>
                    <a:pt x="0" y="0"/>
                  </a:moveTo>
                  <a:lnTo>
                    <a:pt x="8842664" y="0"/>
                  </a:lnTo>
                  <a:lnTo>
                    <a:pt x="8842664" y="470499"/>
                  </a:lnTo>
                  <a:lnTo>
                    <a:pt x="0" y="4704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7656427" y="613155"/>
            <a:ext cx="24936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63880" y="2353055"/>
            <a:ext cx="4332605" cy="3679825"/>
            <a:chOff x="563880" y="2353055"/>
            <a:chExt cx="4332605" cy="3679825"/>
          </a:xfrm>
        </p:grpSpPr>
        <p:sp>
          <p:nvSpPr>
            <p:cNvPr id="96" name="object 96"/>
            <p:cNvSpPr/>
            <p:nvPr/>
          </p:nvSpPr>
          <p:spPr>
            <a:xfrm>
              <a:off x="970407" y="4259694"/>
              <a:ext cx="3926204" cy="1772920"/>
            </a:xfrm>
            <a:custGeom>
              <a:avLst/>
              <a:gdLst/>
              <a:ahLst/>
              <a:cxnLst/>
              <a:rect l="l" t="t" r="r" b="b"/>
              <a:pathLst>
                <a:path w="3926204" h="1772920">
                  <a:moveTo>
                    <a:pt x="3925989" y="1747342"/>
                  </a:moveTo>
                  <a:lnTo>
                    <a:pt x="50800" y="1747342"/>
                  </a:lnTo>
                  <a:lnTo>
                    <a:pt x="50800" y="1202270"/>
                  </a:lnTo>
                  <a:lnTo>
                    <a:pt x="76200" y="1202270"/>
                  </a:lnTo>
                  <a:lnTo>
                    <a:pt x="69850" y="1189570"/>
                  </a:lnTo>
                  <a:lnTo>
                    <a:pt x="38100" y="1126070"/>
                  </a:lnTo>
                  <a:lnTo>
                    <a:pt x="0" y="1202270"/>
                  </a:lnTo>
                  <a:lnTo>
                    <a:pt x="25400" y="1202270"/>
                  </a:lnTo>
                  <a:lnTo>
                    <a:pt x="25400" y="1767052"/>
                  </a:lnTo>
                  <a:lnTo>
                    <a:pt x="31089" y="1772742"/>
                  </a:lnTo>
                  <a:lnTo>
                    <a:pt x="3925989" y="1772742"/>
                  </a:lnTo>
                  <a:lnTo>
                    <a:pt x="3925989" y="1760042"/>
                  </a:lnTo>
                  <a:lnTo>
                    <a:pt x="3925989" y="1747342"/>
                  </a:lnTo>
                  <a:close/>
                </a:path>
                <a:path w="3926204" h="1772920">
                  <a:moveTo>
                    <a:pt x="3925989" y="0"/>
                  </a:moveTo>
                  <a:lnTo>
                    <a:pt x="2152840" y="0"/>
                  </a:lnTo>
                  <a:lnTo>
                    <a:pt x="2147151" y="5676"/>
                  </a:lnTo>
                  <a:lnTo>
                    <a:pt x="2147151" y="757770"/>
                  </a:lnTo>
                  <a:lnTo>
                    <a:pt x="469900" y="757770"/>
                  </a:lnTo>
                  <a:lnTo>
                    <a:pt x="469900" y="732370"/>
                  </a:lnTo>
                  <a:lnTo>
                    <a:pt x="393700" y="770470"/>
                  </a:lnTo>
                  <a:lnTo>
                    <a:pt x="469900" y="808570"/>
                  </a:lnTo>
                  <a:lnTo>
                    <a:pt x="469900" y="783170"/>
                  </a:lnTo>
                  <a:lnTo>
                    <a:pt x="2166861" y="783170"/>
                  </a:lnTo>
                  <a:lnTo>
                    <a:pt x="2172551" y="777494"/>
                  </a:lnTo>
                  <a:lnTo>
                    <a:pt x="2172551" y="770470"/>
                  </a:lnTo>
                  <a:lnTo>
                    <a:pt x="2172551" y="757770"/>
                  </a:lnTo>
                  <a:lnTo>
                    <a:pt x="2172551" y="25400"/>
                  </a:lnTo>
                  <a:lnTo>
                    <a:pt x="3925989" y="25400"/>
                  </a:lnTo>
                  <a:lnTo>
                    <a:pt x="3925989" y="12700"/>
                  </a:lnTo>
                  <a:lnTo>
                    <a:pt x="39259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880" y="2353055"/>
              <a:ext cx="917447" cy="91744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71167" y="3267508"/>
              <a:ext cx="76200" cy="1407160"/>
            </a:xfrm>
            <a:custGeom>
              <a:avLst/>
              <a:gdLst/>
              <a:ahLst/>
              <a:cxnLst/>
              <a:rect l="l" t="t" r="r" b="b"/>
              <a:pathLst>
                <a:path w="76200" h="1407160">
                  <a:moveTo>
                    <a:pt x="0" y="1330482"/>
                  </a:moveTo>
                  <a:lnTo>
                    <a:pt x="37346" y="1407054"/>
                  </a:lnTo>
                  <a:lnTo>
                    <a:pt x="69817" y="1343682"/>
                  </a:lnTo>
                  <a:lnTo>
                    <a:pt x="50672" y="1343682"/>
                  </a:lnTo>
                  <a:lnTo>
                    <a:pt x="25273" y="1343432"/>
                  </a:lnTo>
                  <a:lnTo>
                    <a:pt x="25398" y="1330733"/>
                  </a:lnTo>
                  <a:lnTo>
                    <a:pt x="0" y="1330482"/>
                  </a:lnTo>
                  <a:close/>
                </a:path>
                <a:path w="76200" h="1407160">
                  <a:moveTo>
                    <a:pt x="25398" y="1330733"/>
                  </a:moveTo>
                  <a:lnTo>
                    <a:pt x="25273" y="1343432"/>
                  </a:lnTo>
                  <a:lnTo>
                    <a:pt x="50672" y="1343682"/>
                  </a:lnTo>
                  <a:lnTo>
                    <a:pt x="50797" y="1330983"/>
                  </a:lnTo>
                  <a:lnTo>
                    <a:pt x="25398" y="1330733"/>
                  </a:lnTo>
                  <a:close/>
                </a:path>
                <a:path w="76200" h="1407160">
                  <a:moveTo>
                    <a:pt x="50797" y="1330983"/>
                  </a:moveTo>
                  <a:lnTo>
                    <a:pt x="50672" y="1343682"/>
                  </a:lnTo>
                  <a:lnTo>
                    <a:pt x="69817" y="1343682"/>
                  </a:lnTo>
                  <a:lnTo>
                    <a:pt x="76196" y="1331234"/>
                  </a:lnTo>
                  <a:lnTo>
                    <a:pt x="50797" y="1330983"/>
                  </a:lnTo>
                  <a:close/>
                </a:path>
                <a:path w="76200" h="1407160">
                  <a:moveTo>
                    <a:pt x="38518" y="0"/>
                  </a:moveTo>
                  <a:lnTo>
                    <a:pt x="25398" y="1330733"/>
                  </a:lnTo>
                  <a:lnTo>
                    <a:pt x="50797" y="1330983"/>
                  </a:lnTo>
                  <a:lnTo>
                    <a:pt x="63917" y="250"/>
                  </a:lnTo>
                  <a:lnTo>
                    <a:pt x="3851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73928" y="3225291"/>
            <a:ext cx="2489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Developer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Operations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00" name="object 100"/>
          <p:cNvSpPr txBox="1"/>
          <p:nvPr/>
        </p:nvSpPr>
        <p:spPr>
          <a:xfrm>
            <a:off x="440502" y="138529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608330">
              <a:lnSpc>
                <a:spcPts val="1895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17629" y="494127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17629" y="858884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ts val="1885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Dashboards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17628" y="1241301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758825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17627" y="1621895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741680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17627" y="1993898"/>
            <a:ext cx="2449195" cy="26289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Alarms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64" y="1770695"/>
            <a:ext cx="13926667" cy="52968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8497" y="362712"/>
            <a:ext cx="97123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7765" algn="l"/>
                <a:tab pos="8462645" algn="l"/>
              </a:tabLst>
            </a:pPr>
            <a:r>
              <a:rPr spc="-10" dirty="0"/>
              <a:t>CloudWatch</a:t>
            </a:r>
            <a:r>
              <a:rPr spc="-254" dirty="0"/>
              <a:t> </a:t>
            </a:r>
            <a:r>
              <a:rPr spc="-10" dirty="0"/>
              <a:t>Container</a:t>
            </a:r>
            <a:r>
              <a:rPr dirty="0"/>
              <a:t>	</a:t>
            </a:r>
            <a:r>
              <a:rPr spc="-10" dirty="0"/>
              <a:t>Insights</a:t>
            </a:r>
            <a:r>
              <a:rPr dirty="0"/>
              <a:t>	</a:t>
            </a:r>
            <a:r>
              <a:rPr spc="-25" dirty="0"/>
              <a:t>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852295">
              <a:lnSpc>
                <a:spcPct val="100000"/>
              </a:lnSpc>
              <a:spcBef>
                <a:spcPts val="100"/>
              </a:spcBef>
            </a:pPr>
            <a:r>
              <a:rPr dirty="0"/>
              <a:t>Automatic</a:t>
            </a:r>
            <a:r>
              <a:rPr spc="-210" dirty="0"/>
              <a:t> </a:t>
            </a:r>
            <a:r>
              <a:rPr dirty="0"/>
              <a:t>Performance</a:t>
            </a:r>
            <a:r>
              <a:rPr spc="-190" dirty="0"/>
              <a:t> </a:t>
            </a:r>
            <a:r>
              <a:rPr spc="-10" dirty="0"/>
              <a:t>Dashboard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372" y="1963102"/>
            <a:ext cx="9100660" cy="538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0264" y="2005107"/>
            <a:ext cx="4663859" cy="52585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7092" y="3248924"/>
            <a:ext cx="323532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dirty="0"/>
              <a:t>THANK</a:t>
            </a:r>
            <a:r>
              <a:rPr sz="5200" spc="180" dirty="0"/>
              <a:t> </a:t>
            </a:r>
            <a:r>
              <a:rPr sz="5200" spc="-25" dirty="0"/>
              <a:t>YOU</a:t>
            </a:r>
            <a:endParaRPr sz="52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345" y="2964328"/>
            <a:ext cx="9855835" cy="140462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925445" marR="5080" indent="-2913380">
              <a:lnSpc>
                <a:spcPts val="5210"/>
              </a:lnSpc>
              <a:spcBef>
                <a:spcPts val="635"/>
              </a:spcBef>
            </a:pPr>
            <a:r>
              <a:rPr sz="4700" dirty="0"/>
              <a:t>ALB</a:t>
            </a:r>
            <a:r>
              <a:rPr sz="4700" spc="210" dirty="0"/>
              <a:t> </a:t>
            </a:r>
            <a:r>
              <a:rPr sz="4700" dirty="0"/>
              <a:t>Ingress</a:t>
            </a:r>
            <a:r>
              <a:rPr sz="4700" spc="215" dirty="0"/>
              <a:t> </a:t>
            </a:r>
            <a:r>
              <a:rPr sz="4700" dirty="0"/>
              <a:t>Controller</a:t>
            </a:r>
            <a:r>
              <a:rPr sz="4700" spc="210" dirty="0"/>
              <a:t> </a:t>
            </a:r>
            <a:r>
              <a:rPr sz="4700" dirty="0"/>
              <a:t>v1.x</a:t>
            </a:r>
            <a:r>
              <a:rPr sz="4700" spc="215" dirty="0"/>
              <a:t> </a:t>
            </a:r>
            <a:r>
              <a:rPr sz="4700" spc="-10" dirty="0"/>
              <a:t>DEPRECATED </a:t>
            </a:r>
            <a:r>
              <a:rPr sz="4700" dirty="0"/>
              <a:t>Slides</a:t>
            </a:r>
            <a:r>
              <a:rPr sz="4700" spc="250" dirty="0"/>
              <a:t> </a:t>
            </a:r>
            <a:r>
              <a:rPr sz="4700" spc="-10" dirty="0"/>
              <a:t>Continues</a:t>
            </a:r>
            <a:endParaRPr sz="470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3439" y="1985977"/>
            <a:ext cx="4385764" cy="4257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0271" y="2655315"/>
            <a:ext cx="8246745" cy="430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2214880" marR="2203450" indent="1595755">
              <a:lnSpc>
                <a:spcPct val="103699"/>
              </a:lnSpc>
              <a:spcBef>
                <a:spcPts val="95"/>
              </a:spcBef>
            </a:pPr>
            <a:r>
              <a:rPr sz="7000" b="1" spc="-50" dirty="0">
                <a:solidFill>
                  <a:srgbClr val="406F8D"/>
                </a:solidFill>
                <a:latin typeface="Calibri"/>
                <a:cs typeface="Calibri"/>
              </a:rPr>
              <a:t>&amp;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496311"/>
            <a:ext cx="3749040" cy="3749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3426" y="473040"/>
            <a:ext cx="10449382" cy="68448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396" y="-43180"/>
            <a:ext cx="3009265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94995" marR="5080" indent="-582930">
              <a:lnSpc>
                <a:spcPts val="5210"/>
              </a:lnSpc>
              <a:spcBef>
                <a:spcPts val="730"/>
              </a:spcBef>
            </a:pPr>
            <a:r>
              <a:rPr sz="4800" dirty="0"/>
              <a:t>How</a:t>
            </a:r>
            <a:r>
              <a:rPr sz="4800" spc="-35" dirty="0"/>
              <a:t> </a:t>
            </a:r>
            <a:r>
              <a:rPr sz="4800" spc="-20" dirty="0"/>
              <a:t>Ingress </a:t>
            </a:r>
            <a:r>
              <a:rPr sz="4800" spc="-10" dirty="0"/>
              <a:t>Works?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564" y="748828"/>
            <a:ext cx="4531360" cy="43180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ClusterRole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88875" y="748828"/>
            <a:ext cx="4531360" cy="43180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ClusterRoleBinding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37759" y="737369"/>
            <a:ext cx="4531360" cy="43180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174750">
              <a:lnSpc>
                <a:spcPct val="100000"/>
              </a:lnSpc>
              <a:spcBef>
                <a:spcPts val="270"/>
              </a:spcBef>
            </a:pPr>
            <a:r>
              <a:rPr sz="2200" b="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b="0" spc="-10" dirty="0">
                <a:solidFill>
                  <a:srgbClr val="FFFFFF"/>
                </a:solidFill>
                <a:latin typeface="Calibri"/>
                <a:cs typeface="Calibri"/>
              </a:rPr>
              <a:t> ServiceAccount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64" y="1347299"/>
            <a:ext cx="4530903" cy="62489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8875" y="1347298"/>
            <a:ext cx="4537245" cy="30667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7759" y="1347298"/>
            <a:ext cx="4530904" cy="16308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90161" y="5493231"/>
            <a:ext cx="9170670" cy="431800"/>
          </a:xfrm>
          <a:prstGeom prst="rect">
            <a:avLst/>
          </a:prstGeom>
          <a:solidFill>
            <a:srgbClr val="83BCC1"/>
          </a:solidFill>
        </p:spPr>
        <p:txBody>
          <a:bodyPr vert="horz" wrap="square" lIns="0" tIns="95885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755"/>
              </a:spcBef>
            </a:pPr>
            <a:r>
              <a:rPr sz="1400" spc="-10" dirty="0">
                <a:latin typeface="Calibri"/>
                <a:cs typeface="Calibri"/>
              </a:rPr>
              <a:t>https://raw.githubusercontent.com/kubernetes-sigs/aws-alb-ingress-controller/master/docs/examples/iam-policy.json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5090161" y="4864794"/>
            <a:ext cx="4531360" cy="43180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328" y="5132283"/>
            <a:ext cx="1809750" cy="1561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150" b="0" spc="-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150" b="0" spc="1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1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150">
              <a:latin typeface="Calibri Light"/>
              <a:cs typeface="Calibri Light"/>
            </a:endParaRPr>
          </a:p>
          <a:p>
            <a:pPr marL="128905" marR="121285" algn="ctr">
              <a:lnSpc>
                <a:spcPts val="2400"/>
              </a:lnSpc>
              <a:spcBef>
                <a:spcPts val="25"/>
              </a:spcBef>
            </a:pP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150" b="0" spc="5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150" b="0" spc="6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1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7551" y="6644091"/>
            <a:ext cx="128905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278" y="6948891"/>
            <a:ext cx="2865120" cy="6470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38430" marR="5080" indent="-126364">
              <a:lnSpc>
                <a:spcPts val="2300"/>
              </a:lnSpc>
              <a:spcBef>
                <a:spcPts val="415"/>
              </a:spcBef>
            </a:pP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11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&amp;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Route53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150" b="0" spc="14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&amp;</a:t>
            </a:r>
            <a:r>
              <a:rPr sz="2150" b="0" spc="1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External-</a:t>
            </a:r>
            <a:r>
              <a:rPr sz="21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6727" y="753719"/>
            <a:ext cx="13580110" cy="5815965"/>
            <a:chOff x="96727" y="753719"/>
            <a:chExt cx="13580110" cy="5815965"/>
          </a:xfrm>
        </p:grpSpPr>
        <p:sp>
          <p:nvSpPr>
            <p:cNvPr id="59" name="object 59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723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2692831" y="1087831"/>
                  </a:moveTo>
                  <a:lnTo>
                    <a:pt x="2661081" y="1071956"/>
                  </a:lnTo>
                  <a:lnTo>
                    <a:pt x="2597581" y="1040206"/>
                  </a:lnTo>
                  <a:lnTo>
                    <a:pt x="2597581" y="1071956"/>
                  </a:lnTo>
                  <a:lnTo>
                    <a:pt x="31750" y="1071956"/>
                  </a:lnTo>
                  <a:lnTo>
                    <a:pt x="31750" y="31750"/>
                  </a:lnTo>
                  <a:lnTo>
                    <a:pt x="244475" y="31750"/>
                  </a:lnTo>
                  <a:lnTo>
                    <a:pt x="244475" y="15875"/>
                  </a:lnTo>
                  <a:lnTo>
                    <a:pt x="244475" y="0"/>
                  </a:lnTo>
                  <a:lnTo>
                    <a:pt x="7099" y="0"/>
                  </a:lnTo>
                  <a:lnTo>
                    <a:pt x="0" y="7112"/>
                  </a:lnTo>
                  <a:lnTo>
                    <a:pt x="0" y="1096606"/>
                  </a:lnTo>
                  <a:lnTo>
                    <a:pt x="7099" y="1103706"/>
                  </a:lnTo>
                  <a:lnTo>
                    <a:pt x="2597581" y="1103706"/>
                  </a:lnTo>
                  <a:lnTo>
                    <a:pt x="2597581" y="1135456"/>
                  </a:lnTo>
                  <a:lnTo>
                    <a:pt x="2661081" y="1103706"/>
                  </a:lnTo>
                  <a:lnTo>
                    <a:pt x="2692831" y="1087831"/>
                  </a:lnTo>
                  <a:close/>
                </a:path>
                <a:path w="11702415" h="5815965">
                  <a:moveTo>
                    <a:pt x="11702263" y="5167554"/>
                  </a:moveTo>
                  <a:lnTo>
                    <a:pt x="11698643" y="5136019"/>
                  </a:lnTo>
                  <a:lnTo>
                    <a:pt x="6333604" y="5752668"/>
                  </a:lnTo>
                  <a:lnTo>
                    <a:pt x="6329985" y="5721134"/>
                  </a:lnTo>
                  <a:lnTo>
                    <a:pt x="6240792" y="5779313"/>
                  </a:lnTo>
                  <a:lnTo>
                    <a:pt x="6340856" y="5815749"/>
                  </a:lnTo>
                  <a:lnTo>
                    <a:pt x="6337440" y="5786031"/>
                  </a:lnTo>
                  <a:lnTo>
                    <a:pt x="6337236" y="5784215"/>
                  </a:lnTo>
                  <a:lnTo>
                    <a:pt x="11702263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3" y="5901854"/>
              <a:ext cx="97144" cy="2461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4" name="object 74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3444" y="163931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70C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0070C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70C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5" name="object 105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3" name="object 113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9" name="object 119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8" name="object 128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32" name="object 132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143" name="object 1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40886" y="2736596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8" name="object 148"/>
          <p:cNvSpPr txBox="1"/>
          <p:nvPr/>
        </p:nvSpPr>
        <p:spPr>
          <a:xfrm>
            <a:off x="140886" y="2928620"/>
            <a:ext cx="3011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https://apps.kubeoncloud.com/usermgmt/users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15404" y="2236723"/>
            <a:ext cx="146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apps.kubeoncloud.com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2674" y="2467170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4486" y="2655315"/>
            <a:ext cx="8246745" cy="41668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14880" marR="2203450" indent="-635" algn="ctr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500"/>
              </a:spcBef>
            </a:pP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Ingress</a:t>
            </a:r>
            <a:r>
              <a:rPr sz="6000" b="1" spc="-10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B050"/>
                </a:solidFill>
                <a:latin typeface="Calibri"/>
                <a:cs typeface="Calibri"/>
              </a:rPr>
              <a:t>Controller</a:t>
            </a:r>
            <a:r>
              <a:rPr sz="6000" b="1" spc="-8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B050"/>
                </a:solidFill>
                <a:latin typeface="Calibri"/>
                <a:cs typeface="Calibri"/>
              </a:rPr>
              <a:t>Basics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840735"/>
            <a:ext cx="2944368" cy="29443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64" y="1770695"/>
            <a:ext cx="13926667" cy="52968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8497" y="362712"/>
            <a:ext cx="97123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7765" algn="l"/>
                <a:tab pos="8462645" algn="l"/>
              </a:tabLst>
            </a:pPr>
            <a:r>
              <a:rPr spc="-10" dirty="0"/>
              <a:t>CloudWatch</a:t>
            </a:r>
            <a:r>
              <a:rPr spc="-254" dirty="0"/>
              <a:t> </a:t>
            </a:r>
            <a:r>
              <a:rPr spc="-10" dirty="0"/>
              <a:t>Container</a:t>
            </a:r>
            <a:r>
              <a:rPr dirty="0"/>
              <a:t>	</a:t>
            </a:r>
            <a:r>
              <a:rPr spc="-10" dirty="0"/>
              <a:t>Insights</a:t>
            </a:r>
            <a:r>
              <a:rPr dirty="0"/>
              <a:t>	</a:t>
            </a:r>
            <a:r>
              <a:rPr spc="-25" dirty="0"/>
              <a:t>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9364" y="5091894"/>
            <a:ext cx="1969770" cy="235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  <a:p>
            <a:pPr marL="12065" marR="5080" algn="ctr">
              <a:lnSpc>
                <a:spcPts val="2500"/>
              </a:lnSpc>
              <a:spcBef>
                <a:spcPts val="235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marL="140335" marR="132715" algn="ctr">
              <a:lnSpc>
                <a:spcPts val="2590"/>
              </a:lnSpc>
              <a:spcBef>
                <a:spcPts val="40"/>
              </a:spcBef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445"/>
              </a:lnSpc>
            </a:pP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350">
              <a:latin typeface="Calibri Light"/>
              <a:cs typeface="Calibri Light"/>
            </a:endParaRPr>
          </a:p>
          <a:p>
            <a:pPr marL="1270" algn="ctr">
              <a:lnSpc>
                <a:spcPts val="2720"/>
              </a:lnSpc>
            </a:pP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618202" y="5577145"/>
            <a:ext cx="8748395" cy="341630"/>
            <a:chOff x="4618202" y="5577145"/>
            <a:chExt cx="8748395" cy="341630"/>
          </a:xfrm>
        </p:grpSpPr>
        <p:sp>
          <p:nvSpPr>
            <p:cNvPr id="56" name="object 56"/>
            <p:cNvSpPr/>
            <p:nvPr/>
          </p:nvSpPr>
          <p:spPr>
            <a:xfrm>
              <a:off x="4630902" y="5589845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53" y="315654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30902" y="5589845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829312" y="5615940"/>
            <a:ext cx="232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6755" y="753719"/>
            <a:ext cx="13580110" cy="5803900"/>
            <a:chOff x="96755" y="753719"/>
            <a:chExt cx="13580110" cy="5803900"/>
          </a:xfrm>
        </p:grpSpPr>
        <p:sp>
          <p:nvSpPr>
            <p:cNvPr id="60" name="object 60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748" y="753719"/>
              <a:ext cx="11402060" cy="5803900"/>
            </a:xfrm>
            <a:custGeom>
              <a:avLst/>
              <a:gdLst/>
              <a:ahLst/>
              <a:cxnLst/>
              <a:rect l="l" t="t" r="r" b="b"/>
              <a:pathLst>
                <a:path w="11402060" h="5803900">
                  <a:moveTo>
                    <a:pt x="8523097" y="1095451"/>
                  </a:moveTo>
                  <a:lnTo>
                    <a:pt x="8491347" y="1079576"/>
                  </a:lnTo>
                  <a:lnTo>
                    <a:pt x="8427847" y="1047826"/>
                  </a:lnTo>
                  <a:lnTo>
                    <a:pt x="8427847" y="1079576"/>
                  </a:lnTo>
                  <a:lnTo>
                    <a:pt x="31750" y="1079576"/>
                  </a:lnTo>
                  <a:lnTo>
                    <a:pt x="31750" y="31750"/>
                  </a:lnTo>
                  <a:lnTo>
                    <a:pt x="244449" y="31750"/>
                  </a:lnTo>
                  <a:lnTo>
                    <a:pt x="244449" y="15875"/>
                  </a:lnTo>
                  <a:lnTo>
                    <a:pt x="244449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104214"/>
                  </a:lnTo>
                  <a:lnTo>
                    <a:pt x="7112" y="1111326"/>
                  </a:lnTo>
                  <a:lnTo>
                    <a:pt x="8427847" y="1111326"/>
                  </a:lnTo>
                  <a:lnTo>
                    <a:pt x="8427847" y="1143076"/>
                  </a:lnTo>
                  <a:lnTo>
                    <a:pt x="8491347" y="1111326"/>
                  </a:lnTo>
                  <a:lnTo>
                    <a:pt x="8523097" y="1095451"/>
                  </a:lnTo>
                  <a:close/>
                </a:path>
                <a:path w="11402060" h="5803900">
                  <a:moveTo>
                    <a:pt x="11402035" y="5749925"/>
                  </a:moveTo>
                  <a:lnTo>
                    <a:pt x="11398479" y="5746940"/>
                  </a:lnTo>
                  <a:lnTo>
                    <a:pt x="11320450" y="5681484"/>
                  </a:lnTo>
                  <a:lnTo>
                    <a:pt x="11313071" y="5712371"/>
                  </a:lnTo>
                  <a:lnTo>
                    <a:pt x="8899207" y="5136350"/>
                  </a:lnTo>
                  <a:lnTo>
                    <a:pt x="8895524" y="5151780"/>
                  </a:lnTo>
                  <a:lnTo>
                    <a:pt x="8891880" y="5136337"/>
                  </a:lnTo>
                  <a:lnTo>
                    <a:pt x="6329807" y="5741962"/>
                  </a:lnTo>
                  <a:lnTo>
                    <a:pt x="6322504" y="5711063"/>
                  </a:lnTo>
                  <a:lnTo>
                    <a:pt x="6240767" y="5779313"/>
                  </a:lnTo>
                  <a:lnTo>
                    <a:pt x="6344412" y="5803760"/>
                  </a:lnTo>
                  <a:lnTo>
                    <a:pt x="6337973" y="5776506"/>
                  </a:lnTo>
                  <a:lnTo>
                    <a:pt x="6337109" y="5772861"/>
                  </a:lnTo>
                  <a:lnTo>
                    <a:pt x="8895512" y="5168112"/>
                  </a:lnTo>
                  <a:lnTo>
                    <a:pt x="11305705" y="5743257"/>
                  </a:lnTo>
                  <a:lnTo>
                    <a:pt x="11298339" y="5774144"/>
                  </a:lnTo>
                  <a:lnTo>
                    <a:pt x="11402035" y="574992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4" name="object 74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8255230" y="1612391"/>
            <a:ext cx="1207135" cy="1242695"/>
            <a:chOff x="8255230" y="1612391"/>
            <a:chExt cx="1207135" cy="1242695"/>
          </a:xfrm>
        </p:grpSpPr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9744" y="1612391"/>
              <a:ext cx="472440" cy="47243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267930" y="2526408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1181393" y="315655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67930" y="2526408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8267930" y="2526408"/>
            <a:ext cx="1181735" cy="3162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02654" y="1561084"/>
            <a:ext cx="3122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70C0"/>
                </a:solidFill>
                <a:latin typeface="Calibri"/>
                <a:cs typeface="Calibri"/>
                <a:hlinkClick r:id="rId17"/>
              </a:rPr>
              <a:t>http://ALB-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  <a:hlinkClick r:id="rId17"/>
              </a:rPr>
              <a:t>DNS-URL/usermgmt/users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595574" y="2361961"/>
            <a:ext cx="8748395" cy="1819275"/>
            <a:chOff x="4595574" y="2361961"/>
            <a:chExt cx="8748395" cy="1819275"/>
          </a:xfrm>
        </p:grpSpPr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2823" y="2361961"/>
              <a:ext cx="95233" cy="16444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6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2" y="315654"/>
                  </a:lnTo>
                  <a:lnTo>
                    <a:pt x="8722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08274" y="385250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7552937" y="3878579"/>
            <a:ext cx="2832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807869" y="2842018"/>
            <a:ext cx="4120515" cy="2748280"/>
          </a:xfrm>
          <a:custGeom>
            <a:avLst/>
            <a:gdLst/>
            <a:ahLst/>
            <a:cxnLst/>
            <a:rect l="l" t="t" r="r" b="b"/>
            <a:pathLst>
              <a:path w="4120515" h="2748279">
                <a:moveTo>
                  <a:pt x="95250" y="948626"/>
                </a:moveTo>
                <a:lnTo>
                  <a:pt x="63500" y="948524"/>
                </a:lnTo>
                <a:lnTo>
                  <a:pt x="66624" y="101"/>
                </a:lnTo>
                <a:lnTo>
                  <a:pt x="34874" y="0"/>
                </a:lnTo>
                <a:lnTo>
                  <a:pt x="31750" y="948410"/>
                </a:lnTo>
                <a:lnTo>
                  <a:pt x="0" y="948309"/>
                </a:lnTo>
                <a:lnTo>
                  <a:pt x="47307" y="1043711"/>
                </a:lnTo>
                <a:lnTo>
                  <a:pt x="87299" y="964399"/>
                </a:lnTo>
                <a:lnTo>
                  <a:pt x="95250" y="948626"/>
                </a:lnTo>
                <a:close/>
              </a:path>
              <a:path w="4120515" h="2748279">
                <a:moveTo>
                  <a:pt x="2356726" y="2087029"/>
                </a:moveTo>
                <a:lnTo>
                  <a:pt x="2345994" y="2076030"/>
                </a:lnTo>
                <a:lnTo>
                  <a:pt x="2282329" y="2010829"/>
                </a:lnTo>
                <a:lnTo>
                  <a:pt x="2271928" y="2040839"/>
                </a:lnTo>
                <a:lnTo>
                  <a:pt x="166979" y="1311148"/>
                </a:lnTo>
                <a:lnTo>
                  <a:pt x="156578" y="1341145"/>
                </a:lnTo>
                <a:lnTo>
                  <a:pt x="2261527" y="2070836"/>
                </a:lnTo>
                <a:lnTo>
                  <a:pt x="2251138" y="2100834"/>
                </a:lnTo>
                <a:lnTo>
                  <a:pt x="2356726" y="2087029"/>
                </a:lnTo>
                <a:close/>
              </a:path>
              <a:path w="4120515" h="2748279">
                <a:moveTo>
                  <a:pt x="4120350" y="2652585"/>
                </a:moveTo>
                <a:lnTo>
                  <a:pt x="4088600" y="2652585"/>
                </a:lnTo>
                <a:lnTo>
                  <a:pt x="4088600" y="2102904"/>
                </a:lnTo>
                <a:lnTo>
                  <a:pt x="4088600" y="2087029"/>
                </a:lnTo>
                <a:lnTo>
                  <a:pt x="4088600" y="2078266"/>
                </a:lnTo>
                <a:lnTo>
                  <a:pt x="4081488" y="2071154"/>
                </a:lnTo>
                <a:lnTo>
                  <a:pt x="3654018" y="2071154"/>
                </a:lnTo>
                <a:lnTo>
                  <a:pt x="3654018" y="2102904"/>
                </a:lnTo>
                <a:lnTo>
                  <a:pt x="4056850" y="2102904"/>
                </a:lnTo>
                <a:lnTo>
                  <a:pt x="4056850" y="2652585"/>
                </a:lnTo>
                <a:lnTo>
                  <a:pt x="4025100" y="2652585"/>
                </a:lnTo>
                <a:lnTo>
                  <a:pt x="4072725" y="2747835"/>
                </a:lnTo>
                <a:lnTo>
                  <a:pt x="4112412" y="2668460"/>
                </a:lnTo>
                <a:lnTo>
                  <a:pt x="4120350" y="2652585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6" name="object 9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2674" y="2467170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4486" y="2655315"/>
            <a:ext cx="8246745" cy="49930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14880" marR="2203450" indent="-635" algn="ctr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  <a:p>
            <a:pPr marL="893444" marR="882650" algn="ctr">
              <a:lnSpc>
                <a:spcPts val="6500"/>
              </a:lnSpc>
              <a:spcBef>
                <a:spcPts val="1300"/>
              </a:spcBef>
            </a:pP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Ingress</a:t>
            </a:r>
            <a:r>
              <a:rPr sz="6000" b="1" spc="-1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Context</a:t>
            </a:r>
            <a:r>
              <a:rPr sz="6000" b="1" spc="-14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spc="-55" dirty="0">
                <a:solidFill>
                  <a:srgbClr val="7030A0"/>
                </a:solidFill>
                <a:latin typeface="Calibri"/>
                <a:cs typeface="Calibri"/>
              </a:rPr>
              <a:t>Path </a:t>
            </a: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based</a:t>
            </a:r>
            <a:r>
              <a:rPr sz="6000" b="1" spc="-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7030A0"/>
                </a:solidFill>
                <a:latin typeface="Calibri"/>
                <a:cs typeface="Calibri"/>
              </a:rPr>
              <a:t>Routing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840735"/>
            <a:ext cx="2944368" cy="29443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356" y="4552398"/>
            <a:ext cx="2400935" cy="301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05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  <a:p>
            <a:pPr marL="227965" marR="220345" algn="ctr">
              <a:lnSpc>
                <a:spcPts val="2500"/>
              </a:lnSpc>
              <a:spcBef>
                <a:spcPts val="235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45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60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350">
              <a:latin typeface="Calibri Light"/>
              <a:cs typeface="Calibri Light"/>
            </a:endParaRPr>
          </a:p>
          <a:p>
            <a:pPr marL="340360" marR="331470" indent="-1905" algn="ctr">
              <a:lnSpc>
                <a:spcPts val="2590"/>
              </a:lnSpc>
              <a:spcBef>
                <a:spcPts val="165"/>
              </a:spcBef>
            </a:pP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 </a:t>
            </a: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350">
              <a:latin typeface="Calibri Light"/>
              <a:cs typeface="Calibri Light"/>
            </a:endParaRPr>
          </a:p>
          <a:p>
            <a:pPr marL="12065" marR="5080" algn="ctr">
              <a:lnSpc>
                <a:spcPts val="2590"/>
              </a:lnSpc>
              <a:spcBef>
                <a:spcPts val="30"/>
              </a:spcBef>
            </a:pP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Context</a:t>
            </a:r>
            <a:r>
              <a:rPr sz="2350" b="0" spc="60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path</a:t>
            </a:r>
            <a:r>
              <a:rPr sz="2350" b="0" spc="80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20" dirty="0">
                <a:solidFill>
                  <a:srgbClr val="7030A0"/>
                </a:solidFill>
                <a:latin typeface="Calibri Light"/>
                <a:cs typeface="Calibri Light"/>
              </a:rPr>
              <a:t>based </a:t>
            </a:r>
            <a:r>
              <a:rPr sz="2350" b="0" spc="-10" dirty="0">
                <a:solidFill>
                  <a:srgbClr val="7030A0"/>
                </a:solidFill>
                <a:latin typeface="Calibri Light"/>
                <a:cs typeface="Calibri Light"/>
              </a:rPr>
              <a:t>Routing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6755" y="753719"/>
            <a:ext cx="13580110" cy="5815965"/>
            <a:chOff x="96755" y="753719"/>
            <a:chExt cx="13580110" cy="5815965"/>
          </a:xfrm>
        </p:grpSpPr>
        <p:sp>
          <p:nvSpPr>
            <p:cNvPr id="57" name="object 57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748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8523097" y="1095451"/>
                  </a:moveTo>
                  <a:lnTo>
                    <a:pt x="8491347" y="1079576"/>
                  </a:lnTo>
                  <a:lnTo>
                    <a:pt x="8427847" y="1047826"/>
                  </a:lnTo>
                  <a:lnTo>
                    <a:pt x="8427847" y="1079576"/>
                  </a:lnTo>
                  <a:lnTo>
                    <a:pt x="31750" y="1079576"/>
                  </a:lnTo>
                  <a:lnTo>
                    <a:pt x="31750" y="31750"/>
                  </a:lnTo>
                  <a:lnTo>
                    <a:pt x="244449" y="31750"/>
                  </a:lnTo>
                  <a:lnTo>
                    <a:pt x="244449" y="15875"/>
                  </a:lnTo>
                  <a:lnTo>
                    <a:pt x="244449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104214"/>
                  </a:lnTo>
                  <a:lnTo>
                    <a:pt x="7112" y="1111326"/>
                  </a:lnTo>
                  <a:lnTo>
                    <a:pt x="8427847" y="1111326"/>
                  </a:lnTo>
                  <a:lnTo>
                    <a:pt x="8427847" y="1143076"/>
                  </a:lnTo>
                  <a:lnTo>
                    <a:pt x="8491347" y="1111326"/>
                  </a:lnTo>
                  <a:lnTo>
                    <a:pt x="8523097" y="1095451"/>
                  </a:lnTo>
                  <a:close/>
                </a:path>
                <a:path w="11702415" h="5815965">
                  <a:moveTo>
                    <a:pt x="11702237" y="5167554"/>
                  </a:moveTo>
                  <a:lnTo>
                    <a:pt x="11698618" y="5136019"/>
                  </a:lnTo>
                  <a:lnTo>
                    <a:pt x="6333579" y="5752668"/>
                  </a:lnTo>
                  <a:lnTo>
                    <a:pt x="6329959" y="5721134"/>
                  </a:lnTo>
                  <a:lnTo>
                    <a:pt x="6240767" y="5779313"/>
                  </a:lnTo>
                  <a:lnTo>
                    <a:pt x="6340830" y="5815749"/>
                  </a:lnTo>
                  <a:lnTo>
                    <a:pt x="6337414" y="5786031"/>
                  </a:lnTo>
                  <a:lnTo>
                    <a:pt x="6337211" y="5784215"/>
                  </a:lnTo>
                  <a:lnTo>
                    <a:pt x="11702237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4" y="5901854"/>
              <a:ext cx="97144" cy="24618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2" name="object 72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1" name="object 9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4" name="object 9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2" name="object 102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0" name="object 110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6" name="object 116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5" name="object 125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5114800" y="2796108"/>
            <a:ext cx="3754120" cy="1605280"/>
            <a:chOff x="5114800" y="2796108"/>
            <a:chExt cx="3754120" cy="1605280"/>
          </a:xfrm>
        </p:grpSpPr>
        <p:sp>
          <p:nvSpPr>
            <p:cNvPr id="129" name="object 129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270501" y="1466596"/>
            <a:ext cx="3154680" cy="98869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 indent="31115">
              <a:lnSpc>
                <a:spcPct val="100000"/>
              </a:lnSpc>
              <a:spcBef>
                <a:spcPts val="840"/>
              </a:spcBef>
            </a:pPr>
            <a:r>
              <a:rPr sz="1600" spc="-20" dirty="0">
                <a:solidFill>
                  <a:srgbClr val="00B050"/>
                </a:solidFill>
                <a:latin typeface="Calibri"/>
                <a:cs typeface="Calibri"/>
                <a:hlinkClick r:id="rId24"/>
              </a:rPr>
              <a:t>http://ALB-</a:t>
            </a:r>
            <a:r>
              <a:rPr sz="1600" spc="-10" dirty="0">
                <a:solidFill>
                  <a:srgbClr val="00B050"/>
                </a:solidFill>
                <a:latin typeface="Calibri"/>
                <a:cs typeface="Calibri"/>
                <a:hlinkClick r:id="rId24"/>
              </a:rPr>
              <a:t>DNS-URL/usermgmt/users</a:t>
            </a:r>
            <a:endParaRPr sz="1600">
              <a:latin typeface="Calibri"/>
              <a:cs typeface="Calibri"/>
            </a:endParaRPr>
          </a:p>
          <a:p>
            <a:pPr marL="12700" marR="30480">
              <a:lnSpc>
                <a:spcPct val="117500"/>
              </a:lnSpc>
              <a:spcBef>
                <a:spcPts val="409"/>
              </a:spcBef>
            </a:pPr>
            <a:r>
              <a:rPr sz="1600" spc="-20" dirty="0">
                <a:solidFill>
                  <a:srgbClr val="00B0F0"/>
                </a:solidFill>
                <a:latin typeface="Calibri"/>
                <a:cs typeface="Calibri"/>
                <a:hlinkClick r:id="rId25"/>
              </a:rPr>
              <a:t>http://ALB-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  <a:hlinkClick r:id="rId25"/>
              </a:rPr>
              <a:t>DNS-URL/app1/index.html</a:t>
            </a:r>
            <a:r>
              <a:rPr sz="1600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C000"/>
                </a:solidFill>
                <a:latin typeface="Calibri"/>
                <a:cs typeface="Calibri"/>
                <a:hlinkClick r:id="rId26"/>
              </a:rPr>
              <a:t>http://ALB-</a:t>
            </a:r>
            <a:r>
              <a:rPr sz="1600" spc="-10" dirty="0">
                <a:solidFill>
                  <a:srgbClr val="FFC000"/>
                </a:solidFill>
                <a:latin typeface="Calibri"/>
                <a:cs typeface="Calibri"/>
                <a:hlinkClick r:id="rId26"/>
              </a:rPr>
              <a:t>DNS-URL/app2/index.html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35" name="object 13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2674" y="2467170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4486" y="2655315"/>
            <a:ext cx="8246745" cy="41668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14880" marR="2203450" indent="-635" algn="ctr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500"/>
              </a:spcBef>
            </a:pP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Ingress</a:t>
            </a:r>
            <a:r>
              <a:rPr sz="6000" b="1" spc="-8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spc="-25" dirty="0">
                <a:solidFill>
                  <a:srgbClr val="7030A0"/>
                </a:solidFill>
                <a:latin typeface="Calibri"/>
                <a:cs typeface="Calibri"/>
              </a:rPr>
              <a:t>SSL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840735"/>
            <a:ext cx="2944368" cy="29443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866" y="4716990"/>
            <a:ext cx="10979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3685" y="5046174"/>
            <a:ext cx="1969770" cy="23533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algn="ctr">
              <a:lnSpc>
                <a:spcPts val="2500"/>
              </a:lnSpc>
              <a:spcBef>
                <a:spcPts val="45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45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60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350">
              <a:latin typeface="Calibri Light"/>
              <a:cs typeface="Calibri Light"/>
            </a:endParaRPr>
          </a:p>
          <a:p>
            <a:pPr marL="125095" marR="116205" indent="-1905" algn="ctr">
              <a:lnSpc>
                <a:spcPct val="92300"/>
              </a:lnSpc>
              <a:spcBef>
                <a:spcPts val="105"/>
              </a:spcBef>
            </a:pP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 </a:t>
            </a: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350" b="0" spc="9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7030A0"/>
                </a:solidFill>
                <a:latin typeface="Calibri Light"/>
                <a:cs typeface="Calibri Light"/>
              </a:rPr>
              <a:t>SSL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6727" y="753719"/>
            <a:ext cx="13580110" cy="5815965"/>
            <a:chOff x="96727" y="753719"/>
            <a:chExt cx="13580110" cy="5815965"/>
          </a:xfrm>
        </p:grpSpPr>
        <p:sp>
          <p:nvSpPr>
            <p:cNvPr id="58" name="object 58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723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2692831" y="1087831"/>
                  </a:moveTo>
                  <a:lnTo>
                    <a:pt x="2661081" y="1071956"/>
                  </a:lnTo>
                  <a:lnTo>
                    <a:pt x="2597581" y="1040206"/>
                  </a:lnTo>
                  <a:lnTo>
                    <a:pt x="2597581" y="1071956"/>
                  </a:lnTo>
                  <a:lnTo>
                    <a:pt x="31750" y="1071956"/>
                  </a:lnTo>
                  <a:lnTo>
                    <a:pt x="31750" y="31750"/>
                  </a:lnTo>
                  <a:lnTo>
                    <a:pt x="244475" y="31750"/>
                  </a:lnTo>
                  <a:lnTo>
                    <a:pt x="244475" y="15875"/>
                  </a:lnTo>
                  <a:lnTo>
                    <a:pt x="244475" y="0"/>
                  </a:lnTo>
                  <a:lnTo>
                    <a:pt x="7099" y="0"/>
                  </a:lnTo>
                  <a:lnTo>
                    <a:pt x="0" y="7112"/>
                  </a:lnTo>
                  <a:lnTo>
                    <a:pt x="0" y="1096606"/>
                  </a:lnTo>
                  <a:lnTo>
                    <a:pt x="7099" y="1103706"/>
                  </a:lnTo>
                  <a:lnTo>
                    <a:pt x="2597581" y="1103706"/>
                  </a:lnTo>
                  <a:lnTo>
                    <a:pt x="2597581" y="1135456"/>
                  </a:lnTo>
                  <a:lnTo>
                    <a:pt x="2661081" y="1103706"/>
                  </a:lnTo>
                  <a:lnTo>
                    <a:pt x="2692831" y="1087831"/>
                  </a:lnTo>
                  <a:close/>
                </a:path>
                <a:path w="11702415" h="5815965">
                  <a:moveTo>
                    <a:pt x="11702263" y="5167554"/>
                  </a:moveTo>
                  <a:lnTo>
                    <a:pt x="11698643" y="5136019"/>
                  </a:lnTo>
                  <a:lnTo>
                    <a:pt x="6333604" y="5752668"/>
                  </a:lnTo>
                  <a:lnTo>
                    <a:pt x="6329985" y="5721134"/>
                  </a:lnTo>
                  <a:lnTo>
                    <a:pt x="6240792" y="5779313"/>
                  </a:lnTo>
                  <a:lnTo>
                    <a:pt x="6340856" y="5815749"/>
                  </a:lnTo>
                  <a:lnTo>
                    <a:pt x="6337440" y="5786031"/>
                  </a:lnTo>
                  <a:lnTo>
                    <a:pt x="6337236" y="5784215"/>
                  </a:lnTo>
                  <a:lnTo>
                    <a:pt x="11702263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3" y="5901854"/>
              <a:ext cx="97144" cy="24618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3" name="object 73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0" name="object 8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1908" y="2126996"/>
            <a:ext cx="716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dash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HTTP</a:t>
            </a:r>
            <a:r>
              <a:rPr sz="1200" b="1" u="dash" spc="3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dash" spc="-2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1908" y="2315971"/>
            <a:ext cx="318135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97500"/>
              </a:lnSpc>
              <a:spcBef>
                <a:spcPts val="135"/>
              </a:spcBef>
            </a:pPr>
            <a:r>
              <a:rPr sz="1200" spc="-10" dirty="0">
                <a:solidFill>
                  <a:srgbClr val="00B050"/>
                </a:solidFill>
                <a:latin typeface="Calibri"/>
                <a:cs typeface="Calibri"/>
                <a:hlinkClick r:id="rId18"/>
              </a:rPr>
              <a:t>http://ssldemo.kubeoncloud.com/usermgmt/users</a:t>
            </a:r>
            <a:r>
              <a:rPr sz="12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B050"/>
                </a:solidFill>
                <a:latin typeface="Calibri"/>
                <a:cs typeface="Calibri"/>
                <a:hlinkClick r:id="rId19"/>
              </a:rPr>
              <a:t>http://ssldemo.kubeoncloud.com/app1/index.html</a:t>
            </a:r>
            <a:r>
              <a:rPr sz="1200" spc="-1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B050"/>
                </a:solidFill>
                <a:latin typeface="Calibri"/>
                <a:cs typeface="Calibri"/>
                <a:hlinkClick r:id="rId20"/>
              </a:rPr>
              <a:t>http://ssldemo.kubeoncloud.com/app2/index.html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5" name="object 105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3" name="object 113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9" name="object 119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8" name="object 128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32" name="object 132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788920" y="1484375"/>
            <a:ext cx="5831205" cy="713740"/>
            <a:chOff x="2788920" y="1484375"/>
            <a:chExt cx="5831205" cy="713740"/>
          </a:xfrm>
        </p:grpSpPr>
        <p:pic>
          <p:nvPicPr>
            <p:cNvPr id="143" name="object 1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68169" y="3285235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8" name="object 14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6" name="object 146"/>
          <p:cNvSpPr txBox="1"/>
          <p:nvPr/>
        </p:nvSpPr>
        <p:spPr>
          <a:xfrm>
            <a:off x="68169" y="3477259"/>
            <a:ext cx="3241040" cy="5619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just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https://ssldemo.kubeoncloud.com/usermgmt/users https://ssldemo.kubeoncloud.com/app1/index.html https://ssldemo.kubeoncloud.com/app2/index.html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2674" y="2467170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4486" y="2655315"/>
            <a:ext cx="8246745" cy="41668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14880" marR="2203450" indent="-635" algn="ctr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00"/>
              </a:spcBef>
            </a:pP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Ingress</a:t>
            </a:r>
            <a:r>
              <a:rPr sz="6000" b="1" spc="-5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SSL</a:t>
            </a:r>
            <a:r>
              <a:rPr sz="6000" b="1" spc="-3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7030A0"/>
                </a:solidFill>
                <a:latin typeface="Calibri"/>
                <a:cs typeface="Calibri"/>
              </a:rPr>
              <a:t>Redirect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840735"/>
            <a:ext cx="2944368" cy="29443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866" y="4716990"/>
            <a:ext cx="10979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3685" y="5046174"/>
            <a:ext cx="1969770" cy="1691639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065" marR="5080" algn="ctr">
              <a:lnSpc>
                <a:spcPts val="2500"/>
              </a:lnSpc>
              <a:spcBef>
                <a:spcPts val="450"/>
              </a:spcBef>
            </a:pPr>
            <a:r>
              <a:rPr sz="23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350" b="0" spc="12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3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45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3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605"/>
              </a:lnSpc>
            </a:pP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350" b="0" spc="7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3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350">
              <a:latin typeface="Calibri Light"/>
              <a:cs typeface="Calibri Light"/>
            </a:endParaRPr>
          </a:p>
          <a:p>
            <a:pPr algn="ctr">
              <a:lnSpc>
                <a:spcPts val="2705"/>
              </a:lnSpc>
            </a:pP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004" y="6682950"/>
            <a:ext cx="2445385" cy="7162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350520">
              <a:lnSpc>
                <a:spcPts val="2620"/>
              </a:lnSpc>
              <a:spcBef>
                <a:spcPts val="355"/>
              </a:spcBef>
            </a:pPr>
            <a:r>
              <a:rPr sz="23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350" b="0" spc="10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350" b="0" spc="90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dirty="0">
                <a:solidFill>
                  <a:srgbClr val="7030A0"/>
                </a:solidFill>
                <a:latin typeface="Calibri Light"/>
                <a:cs typeface="Calibri Light"/>
              </a:rPr>
              <a:t>SSL</a:t>
            </a:r>
            <a:r>
              <a:rPr sz="2350" b="0" spc="9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350" b="0" spc="-10" dirty="0">
                <a:solidFill>
                  <a:srgbClr val="7030A0"/>
                </a:solidFill>
                <a:latin typeface="Calibri Light"/>
                <a:cs typeface="Calibri Light"/>
              </a:rPr>
              <a:t>Redirect</a:t>
            </a:r>
            <a:endParaRPr sz="23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6727" y="753719"/>
            <a:ext cx="13580110" cy="5815965"/>
            <a:chOff x="96727" y="753719"/>
            <a:chExt cx="13580110" cy="5815965"/>
          </a:xfrm>
        </p:grpSpPr>
        <p:sp>
          <p:nvSpPr>
            <p:cNvPr id="59" name="object 59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723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2692831" y="1087831"/>
                  </a:moveTo>
                  <a:lnTo>
                    <a:pt x="2661081" y="1071956"/>
                  </a:lnTo>
                  <a:lnTo>
                    <a:pt x="2597581" y="1040206"/>
                  </a:lnTo>
                  <a:lnTo>
                    <a:pt x="2597581" y="1071956"/>
                  </a:lnTo>
                  <a:lnTo>
                    <a:pt x="31750" y="1071956"/>
                  </a:lnTo>
                  <a:lnTo>
                    <a:pt x="31750" y="31750"/>
                  </a:lnTo>
                  <a:lnTo>
                    <a:pt x="244475" y="31750"/>
                  </a:lnTo>
                  <a:lnTo>
                    <a:pt x="244475" y="15875"/>
                  </a:lnTo>
                  <a:lnTo>
                    <a:pt x="244475" y="0"/>
                  </a:lnTo>
                  <a:lnTo>
                    <a:pt x="7099" y="0"/>
                  </a:lnTo>
                  <a:lnTo>
                    <a:pt x="0" y="7112"/>
                  </a:lnTo>
                  <a:lnTo>
                    <a:pt x="0" y="1096606"/>
                  </a:lnTo>
                  <a:lnTo>
                    <a:pt x="7099" y="1103706"/>
                  </a:lnTo>
                  <a:lnTo>
                    <a:pt x="2597581" y="1103706"/>
                  </a:lnTo>
                  <a:lnTo>
                    <a:pt x="2597581" y="1135456"/>
                  </a:lnTo>
                  <a:lnTo>
                    <a:pt x="2661081" y="1103706"/>
                  </a:lnTo>
                  <a:lnTo>
                    <a:pt x="2692831" y="1087831"/>
                  </a:lnTo>
                  <a:close/>
                </a:path>
                <a:path w="11702415" h="5815965">
                  <a:moveTo>
                    <a:pt x="11702263" y="5167554"/>
                  </a:moveTo>
                  <a:lnTo>
                    <a:pt x="11698643" y="5136019"/>
                  </a:lnTo>
                  <a:lnTo>
                    <a:pt x="6333604" y="5752668"/>
                  </a:lnTo>
                  <a:lnTo>
                    <a:pt x="6329985" y="5721134"/>
                  </a:lnTo>
                  <a:lnTo>
                    <a:pt x="6240792" y="5779313"/>
                  </a:lnTo>
                  <a:lnTo>
                    <a:pt x="6340856" y="5815749"/>
                  </a:lnTo>
                  <a:lnTo>
                    <a:pt x="6337440" y="5786031"/>
                  </a:lnTo>
                  <a:lnTo>
                    <a:pt x="6337236" y="5784215"/>
                  </a:lnTo>
                  <a:lnTo>
                    <a:pt x="11702263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3" y="5901854"/>
              <a:ext cx="97144" cy="2461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4" name="object 74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83229" y="1633220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C0000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C0000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C0000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5" name="object 105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3" name="object 113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9" name="object 119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8" name="object 128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32" name="object 132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788920" y="1484375"/>
            <a:ext cx="5831205" cy="713740"/>
            <a:chOff x="2788920" y="1484375"/>
            <a:chExt cx="5831205" cy="713740"/>
          </a:xfrm>
        </p:grpSpPr>
        <p:pic>
          <p:nvPicPr>
            <p:cNvPr id="143" name="object 1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42093" y="2312923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6" name="object 146"/>
          <p:cNvSpPr txBox="1"/>
          <p:nvPr/>
        </p:nvSpPr>
        <p:spPr>
          <a:xfrm>
            <a:off x="142093" y="2504947"/>
            <a:ext cx="3241040" cy="5619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just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https://ssldemo.kubeoncloud.com/usermgmt/users https://ssldemo.kubeoncloud.com/app1/index.html https://ssldemo.kubeoncloud.com/app2/index.html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815208" y="170155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3869" y="2477060"/>
            <a:ext cx="3416529" cy="33167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4486" y="2445003"/>
            <a:ext cx="8246745" cy="49898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14880" marR="2203450" indent="-635" algn="ctr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marL="12700" marR="5080" algn="ctr">
              <a:lnSpc>
                <a:spcPts val="6500"/>
              </a:lnSpc>
              <a:spcBef>
                <a:spcPts val="93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&amp;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Route53</a:t>
            </a:r>
            <a:endParaRPr sz="60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380"/>
              </a:spcBef>
            </a:pP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Ingress</a:t>
            </a:r>
            <a:r>
              <a:rPr sz="60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7030A0"/>
                </a:solidFill>
                <a:latin typeface="Calibri"/>
                <a:cs typeface="Calibri"/>
              </a:rPr>
              <a:t>&amp;</a:t>
            </a:r>
            <a:r>
              <a:rPr sz="6000" b="1" spc="-2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7030A0"/>
                </a:solidFill>
                <a:latin typeface="Calibri"/>
                <a:cs typeface="Calibri"/>
              </a:rPr>
              <a:t>External-</a:t>
            </a:r>
            <a:r>
              <a:rPr sz="6000" b="1" spc="-25" dirty="0">
                <a:solidFill>
                  <a:srgbClr val="7030A0"/>
                </a:solidFill>
                <a:latin typeface="Calibri"/>
                <a:cs typeface="Calibri"/>
              </a:rPr>
              <a:t>DNS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56" y="2862072"/>
            <a:ext cx="2944368" cy="2944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126" y="50242"/>
            <a:ext cx="11824335" cy="7501890"/>
          </a:xfrm>
          <a:custGeom>
            <a:avLst/>
            <a:gdLst/>
            <a:ahLst/>
            <a:cxnLst/>
            <a:rect l="l" t="t" r="r" b="b"/>
            <a:pathLst>
              <a:path w="11824335" h="7501890">
                <a:moveTo>
                  <a:pt x="0" y="0"/>
                </a:moveTo>
                <a:lnTo>
                  <a:pt x="11824321" y="0"/>
                </a:lnTo>
                <a:lnTo>
                  <a:pt x="11824321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2626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2407" y="48767"/>
            <a:ext cx="11487150" cy="7348220"/>
            <a:chOff x="2502407" y="48767"/>
            <a:chExt cx="11487150" cy="734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2407" y="48767"/>
              <a:ext cx="332231" cy="332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5874" y="2071115"/>
            <a:ext cx="4632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Application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(Ingress)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507" y="434674"/>
            <a:ext cx="2087245" cy="669925"/>
            <a:chOff x="328507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1207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0" y="512516"/>
              <a:ext cx="501333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971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305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3404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328" y="5132283"/>
            <a:ext cx="1809750" cy="1561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90"/>
              </a:lnSpc>
              <a:spcBef>
                <a:spcPts val="105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150" b="0" spc="-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150">
              <a:latin typeface="Calibri Light"/>
              <a:cs typeface="Calibri Light"/>
            </a:endParaRPr>
          </a:p>
          <a:p>
            <a:pPr marL="12700" marR="5080" algn="ctr">
              <a:lnSpc>
                <a:spcPts val="2300"/>
              </a:lnSpc>
              <a:spcBef>
                <a:spcPts val="220"/>
              </a:spcBef>
            </a:pPr>
            <a:r>
              <a:rPr sz="21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150" b="0" spc="11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1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150">
              <a:latin typeface="Calibri Light"/>
              <a:cs typeface="Calibri Light"/>
            </a:endParaRPr>
          </a:p>
          <a:p>
            <a:pPr marL="128905" marR="121285" algn="ctr">
              <a:lnSpc>
                <a:spcPts val="2400"/>
              </a:lnSpc>
              <a:spcBef>
                <a:spcPts val="25"/>
              </a:spcBef>
            </a:pP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150" b="0" spc="5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150" b="0" spc="6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1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1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7551" y="6644091"/>
            <a:ext cx="128905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Application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278" y="6948891"/>
            <a:ext cx="2865120" cy="6470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38430" marR="5080" indent="-126364">
              <a:lnSpc>
                <a:spcPts val="2300"/>
              </a:lnSpc>
              <a:spcBef>
                <a:spcPts val="415"/>
              </a:spcBef>
            </a:pP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150" b="0" spc="11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0070C0"/>
                </a:solidFill>
                <a:latin typeface="Calibri Light"/>
                <a:cs typeface="Calibri Light"/>
              </a:rPr>
              <a:t>&amp;</a:t>
            </a:r>
            <a:r>
              <a:rPr sz="2150" b="0" spc="10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150" b="0" spc="-10" dirty="0">
                <a:solidFill>
                  <a:srgbClr val="0070C0"/>
                </a:solidFill>
                <a:latin typeface="Calibri Light"/>
                <a:cs typeface="Calibri Light"/>
              </a:rPr>
              <a:t>Route53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Ingress</a:t>
            </a:r>
            <a:r>
              <a:rPr sz="2150" b="0" spc="14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&amp;</a:t>
            </a:r>
            <a:r>
              <a:rPr sz="2150" b="0" spc="155" dirty="0">
                <a:solidFill>
                  <a:srgbClr val="7030A0"/>
                </a:solidFill>
                <a:latin typeface="Calibri Light"/>
                <a:cs typeface="Calibri Light"/>
              </a:rPr>
              <a:t> </a:t>
            </a:r>
            <a:r>
              <a:rPr sz="2150" b="0" dirty="0">
                <a:solidFill>
                  <a:srgbClr val="7030A0"/>
                </a:solidFill>
                <a:latin typeface="Calibri Light"/>
                <a:cs typeface="Calibri Light"/>
              </a:rPr>
              <a:t>External-</a:t>
            </a:r>
            <a:r>
              <a:rPr sz="2150" b="0" spc="-25" dirty="0">
                <a:solidFill>
                  <a:srgbClr val="7030A0"/>
                </a:solidFill>
                <a:latin typeface="Calibri Light"/>
                <a:cs typeface="Calibri Light"/>
              </a:rPr>
              <a:t>DNS</a:t>
            </a:r>
            <a:endParaRPr sz="2150">
              <a:latin typeface="Calibri Light"/>
              <a:cs typeface="Calibri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090" y="1435100"/>
            <a:ext cx="162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Application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3559" y="6175247"/>
            <a:ext cx="716279" cy="716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378708" y="3448006"/>
            <a:ext cx="7832090" cy="3413125"/>
            <a:chOff x="4378708" y="3448006"/>
            <a:chExt cx="7832090" cy="3413125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056" y="6147816"/>
              <a:ext cx="713231" cy="7132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85058" y="3454356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1754"/>
                  </a:lnTo>
                  <a:lnTo>
                    <a:pt x="0" y="25617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983165" y="3447661"/>
            <a:ext cx="3549015" cy="2574925"/>
            <a:chOff x="9983165" y="3447661"/>
            <a:chExt cx="3549015" cy="2574925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989515" y="3454011"/>
              <a:ext cx="3536315" cy="2562225"/>
            </a:xfrm>
            <a:custGeom>
              <a:avLst/>
              <a:gdLst/>
              <a:ahLst/>
              <a:cxnLst/>
              <a:rect l="l" t="t" r="r" b="b"/>
              <a:pathLst>
                <a:path w="3536315" h="2562225">
                  <a:moveTo>
                    <a:pt x="0" y="0"/>
                  </a:moveTo>
                  <a:lnTo>
                    <a:pt x="3536317" y="0"/>
                  </a:lnTo>
                  <a:lnTo>
                    <a:pt x="3536317" y="2562100"/>
                  </a:lnTo>
                  <a:lnTo>
                    <a:pt x="0" y="2562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159397" y="5589845"/>
            <a:ext cx="327596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6727" y="753719"/>
            <a:ext cx="13580110" cy="5815965"/>
            <a:chOff x="96727" y="753719"/>
            <a:chExt cx="13580110" cy="5815965"/>
          </a:xfrm>
        </p:grpSpPr>
        <p:sp>
          <p:nvSpPr>
            <p:cNvPr id="59" name="object 59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723" y="753719"/>
              <a:ext cx="11702415" cy="5815965"/>
            </a:xfrm>
            <a:custGeom>
              <a:avLst/>
              <a:gdLst/>
              <a:ahLst/>
              <a:cxnLst/>
              <a:rect l="l" t="t" r="r" b="b"/>
              <a:pathLst>
                <a:path w="11702415" h="5815965">
                  <a:moveTo>
                    <a:pt x="2692831" y="1087831"/>
                  </a:moveTo>
                  <a:lnTo>
                    <a:pt x="2661081" y="1071956"/>
                  </a:lnTo>
                  <a:lnTo>
                    <a:pt x="2597581" y="1040206"/>
                  </a:lnTo>
                  <a:lnTo>
                    <a:pt x="2597581" y="1071956"/>
                  </a:lnTo>
                  <a:lnTo>
                    <a:pt x="31750" y="1071956"/>
                  </a:lnTo>
                  <a:lnTo>
                    <a:pt x="31750" y="31750"/>
                  </a:lnTo>
                  <a:lnTo>
                    <a:pt x="244475" y="31750"/>
                  </a:lnTo>
                  <a:lnTo>
                    <a:pt x="244475" y="15875"/>
                  </a:lnTo>
                  <a:lnTo>
                    <a:pt x="244475" y="0"/>
                  </a:lnTo>
                  <a:lnTo>
                    <a:pt x="7099" y="0"/>
                  </a:lnTo>
                  <a:lnTo>
                    <a:pt x="0" y="7112"/>
                  </a:lnTo>
                  <a:lnTo>
                    <a:pt x="0" y="1096606"/>
                  </a:lnTo>
                  <a:lnTo>
                    <a:pt x="7099" y="1103706"/>
                  </a:lnTo>
                  <a:lnTo>
                    <a:pt x="2597581" y="1103706"/>
                  </a:lnTo>
                  <a:lnTo>
                    <a:pt x="2597581" y="1135456"/>
                  </a:lnTo>
                  <a:lnTo>
                    <a:pt x="2661081" y="1103706"/>
                  </a:lnTo>
                  <a:lnTo>
                    <a:pt x="2692831" y="1087831"/>
                  </a:lnTo>
                  <a:close/>
                </a:path>
                <a:path w="11702415" h="5815965">
                  <a:moveTo>
                    <a:pt x="11702263" y="5167554"/>
                  </a:moveTo>
                  <a:lnTo>
                    <a:pt x="11698643" y="5136019"/>
                  </a:lnTo>
                  <a:lnTo>
                    <a:pt x="6333604" y="5752668"/>
                  </a:lnTo>
                  <a:lnTo>
                    <a:pt x="6329985" y="5721134"/>
                  </a:lnTo>
                  <a:lnTo>
                    <a:pt x="6240792" y="5779313"/>
                  </a:lnTo>
                  <a:lnTo>
                    <a:pt x="6340856" y="5815749"/>
                  </a:lnTo>
                  <a:lnTo>
                    <a:pt x="6337440" y="5786031"/>
                  </a:lnTo>
                  <a:lnTo>
                    <a:pt x="6337236" y="5784215"/>
                  </a:lnTo>
                  <a:lnTo>
                    <a:pt x="11702263" y="516755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81733" y="5901854"/>
              <a:ext cx="97144" cy="24618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92793" y="3330489"/>
              <a:ext cx="9464675" cy="2788285"/>
            </a:xfrm>
            <a:custGeom>
              <a:avLst/>
              <a:gdLst/>
              <a:ahLst/>
              <a:cxnLst/>
              <a:rect l="l" t="t" r="r" b="b"/>
              <a:pathLst>
                <a:path w="9464675" h="2788285">
                  <a:moveTo>
                    <a:pt x="0" y="0"/>
                  </a:moveTo>
                  <a:lnTo>
                    <a:pt x="9464544" y="0"/>
                  </a:lnTo>
                  <a:lnTo>
                    <a:pt x="9464544" y="2788154"/>
                  </a:lnTo>
                  <a:lnTo>
                    <a:pt x="0" y="2788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215026" y="5884164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804820" y="981613"/>
            <a:ext cx="8310880" cy="4545965"/>
            <a:chOff x="4804820" y="981613"/>
            <a:chExt cx="8310880" cy="4545965"/>
          </a:xfrm>
        </p:grpSpPr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3" y="1880615"/>
              <a:ext cx="472440" cy="4724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04816" y="981620"/>
              <a:ext cx="8075930" cy="932815"/>
            </a:xfrm>
            <a:custGeom>
              <a:avLst/>
              <a:gdLst/>
              <a:ahLst/>
              <a:cxnLst/>
              <a:rect l="l" t="t" r="r" b="b"/>
              <a:pathLst>
                <a:path w="8075930" h="932814">
                  <a:moveTo>
                    <a:pt x="3785374" y="24726"/>
                  </a:moveTo>
                  <a:lnTo>
                    <a:pt x="3681793" y="0"/>
                  </a:lnTo>
                  <a:lnTo>
                    <a:pt x="3689007" y="30911"/>
                  </a:lnTo>
                  <a:lnTo>
                    <a:pt x="89141" y="870927"/>
                  </a:lnTo>
                  <a:lnTo>
                    <a:pt x="81927" y="840003"/>
                  </a:lnTo>
                  <a:lnTo>
                    <a:pt x="0" y="908024"/>
                  </a:lnTo>
                  <a:lnTo>
                    <a:pt x="103581" y="932764"/>
                  </a:lnTo>
                  <a:lnTo>
                    <a:pt x="97205" y="905446"/>
                  </a:lnTo>
                  <a:lnTo>
                    <a:pt x="96367" y="901839"/>
                  </a:lnTo>
                  <a:lnTo>
                    <a:pt x="3696220" y="61836"/>
                  </a:lnTo>
                  <a:lnTo>
                    <a:pt x="3703434" y="92760"/>
                  </a:lnTo>
                  <a:lnTo>
                    <a:pt x="3782276" y="27305"/>
                  </a:lnTo>
                  <a:lnTo>
                    <a:pt x="3785374" y="24726"/>
                  </a:lnTo>
                  <a:close/>
                </a:path>
                <a:path w="8075930" h="932814">
                  <a:moveTo>
                    <a:pt x="8075777" y="900671"/>
                  </a:moveTo>
                  <a:lnTo>
                    <a:pt x="8071815" y="897318"/>
                  </a:lnTo>
                  <a:lnTo>
                    <a:pt x="7994485" y="831862"/>
                  </a:lnTo>
                  <a:lnTo>
                    <a:pt x="7986966" y="862711"/>
                  </a:lnTo>
                  <a:lnTo>
                    <a:pt x="4573371" y="31838"/>
                  </a:lnTo>
                  <a:lnTo>
                    <a:pt x="4574286" y="28079"/>
                  </a:lnTo>
                  <a:lnTo>
                    <a:pt x="4580877" y="990"/>
                  </a:lnTo>
                  <a:lnTo>
                    <a:pt x="4477067" y="24726"/>
                  </a:lnTo>
                  <a:lnTo>
                    <a:pt x="4558347" y="93535"/>
                  </a:lnTo>
                  <a:lnTo>
                    <a:pt x="4565866" y="62687"/>
                  </a:lnTo>
                  <a:lnTo>
                    <a:pt x="7979461" y="893572"/>
                  </a:lnTo>
                  <a:lnTo>
                    <a:pt x="7971955" y="924420"/>
                  </a:lnTo>
                  <a:lnTo>
                    <a:pt x="8075777" y="900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164603" y="4330612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8705" y="4440880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164603" y="4330612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00"/>
                </a:solidFill>
                <a:latin typeface="Calibri"/>
                <a:cs typeface="Calibri"/>
              </a:rPr>
              <a:t>UMS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40192" y="4611942"/>
            <a:ext cx="555625" cy="353060"/>
            <a:chOff x="11540192" y="4611942"/>
            <a:chExt cx="555625" cy="353060"/>
          </a:xfrm>
        </p:grpSpPr>
        <p:sp>
          <p:nvSpPr>
            <p:cNvPr id="74" name="object 74"/>
            <p:cNvSpPr/>
            <p:nvPr/>
          </p:nvSpPr>
          <p:spPr>
            <a:xfrm>
              <a:off x="11540192" y="461194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48748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705005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986122" y="465882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706283" y="4649367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1540192" y="4611942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55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258705" y="4440880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420"/>
              </a:lnSpc>
              <a:spcBef>
                <a:spcPts val="944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9743" y="1612391"/>
            <a:ext cx="472440" cy="472439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0613481" y="2515939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/*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25188" y="1459241"/>
            <a:ext cx="6470650" cy="1472565"/>
          </a:xfrm>
          <a:custGeom>
            <a:avLst/>
            <a:gdLst/>
            <a:ahLst/>
            <a:cxnLst/>
            <a:rect l="l" t="t" r="r" b="b"/>
            <a:pathLst>
              <a:path w="6470650" h="1472564">
                <a:moveTo>
                  <a:pt x="0" y="0"/>
                </a:moveTo>
                <a:lnTo>
                  <a:pt x="6470555" y="0"/>
                </a:lnTo>
                <a:lnTo>
                  <a:pt x="6470555" y="1472233"/>
                </a:lnTo>
                <a:lnTo>
                  <a:pt x="0" y="1472233"/>
                </a:lnTo>
                <a:lnTo>
                  <a:pt x="0" y="0"/>
                </a:lnTo>
                <a:close/>
              </a:path>
            </a:pathLst>
          </a:custGeom>
          <a:ln w="444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916191" y="2554732"/>
            <a:ext cx="607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Ingress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93444" y="163931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70C0"/>
                </a:solidFill>
                <a:latin typeface="Calibri"/>
                <a:cs typeface="Calibri"/>
              </a:rPr>
              <a:t>HTTP</a:t>
            </a:r>
            <a:r>
              <a:rPr sz="1200" b="1" spc="2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150" spc="530" dirty="0">
                <a:solidFill>
                  <a:srgbClr val="0070C0"/>
                </a:solidFill>
                <a:latin typeface="Arial"/>
                <a:cs typeface="Arial"/>
              </a:rPr>
              <a:t>à</a:t>
            </a:r>
            <a:r>
              <a:rPr sz="115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70C0"/>
                </a:solidFill>
                <a:latin typeface="Calibri"/>
                <a:cs typeface="Calibri"/>
              </a:rPr>
              <a:t>HTTPS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155917" y="2364068"/>
            <a:ext cx="95247" cy="15187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0192229" y="3843524"/>
            <a:ext cx="324294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256778" y="2491392"/>
            <a:ext cx="4671695" cy="3098800"/>
            <a:chOff x="8256778" y="2491392"/>
            <a:chExt cx="4671695" cy="3098800"/>
          </a:xfrm>
        </p:grpSpPr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819" y="4159145"/>
              <a:ext cx="95250" cy="17146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1190579" y="2823413"/>
              <a:ext cx="1737995" cy="2766695"/>
            </a:xfrm>
            <a:custGeom>
              <a:avLst/>
              <a:gdLst/>
              <a:ahLst/>
              <a:cxnLst/>
              <a:rect l="l" t="t" r="r" b="b"/>
              <a:pathLst>
                <a:path w="1737995" h="2766695">
                  <a:moveTo>
                    <a:pt x="623011" y="1020114"/>
                  </a:moveTo>
                  <a:lnTo>
                    <a:pt x="618312" y="960310"/>
                  </a:lnTo>
                  <a:lnTo>
                    <a:pt x="614680" y="913955"/>
                  </a:lnTo>
                  <a:lnTo>
                    <a:pt x="587476" y="930325"/>
                  </a:lnTo>
                  <a:lnTo>
                    <a:pt x="27190" y="0"/>
                  </a:lnTo>
                  <a:lnTo>
                    <a:pt x="0" y="16383"/>
                  </a:lnTo>
                  <a:lnTo>
                    <a:pt x="560273" y="946708"/>
                  </a:lnTo>
                  <a:lnTo>
                    <a:pt x="533082" y="963091"/>
                  </a:lnTo>
                  <a:lnTo>
                    <a:pt x="623011" y="1020114"/>
                  </a:lnTo>
                  <a:close/>
                </a:path>
                <a:path w="1737995" h="2766695">
                  <a:moveTo>
                    <a:pt x="1737639" y="2671191"/>
                  </a:moveTo>
                  <a:lnTo>
                    <a:pt x="1705889" y="2671191"/>
                  </a:lnTo>
                  <a:lnTo>
                    <a:pt x="1705889" y="2121509"/>
                  </a:lnTo>
                  <a:lnTo>
                    <a:pt x="1705889" y="2105634"/>
                  </a:lnTo>
                  <a:lnTo>
                    <a:pt x="1705889" y="2096871"/>
                  </a:lnTo>
                  <a:lnTo>
                    <a:pt x="1698777" y="2089759"/>
                  </a:lnTo>
                  <a:lnTo>
                    <a:pt x="1271308" y="2089759"/>
                  </a:lnTo>
                  <a:lnTo>
                    <a:pt x="1271308" y="2121509"/>
                  </a:lnTo>
                  <a:lnTo>
                    <a:pt x="1674139" y="2121509"/>
                  </a:lnTo>
                  <a:lnTo>
                    <a:pt x="1674139" y="2671191"/>
                  </a:lnTo>
                  <a:lnTo>
                    <a:pt x="1642389" y="2671191"/>
                  </a:lnTo>
                  <a:lnTo>
                    <a:pt x="1690014" y="2766441"/>
                  </a:lnTo>
                  <a:lnTo>
                    <a:pt x="1729701" y="2687066"/>
                  </a:lnTo>
                  <a:lnTo>
                    <a:pt x="1737639" y="267119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3" y="315654"/>
                  </a:lnTo>
                  <a:lnTo>
                    <a:pt x="118139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69478" y="250409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269478" y="2504092"/>
            <a:ext cx="1181735" cy="316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/app2/*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1915" y="2352220"/>
            <a:ext cx="95247" cy="151871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6267207" y="2493235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0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/app1/*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500886" y="2341364"/>
            <a:ext cx="2404110" cy="3224530"/>
            <a:chOff x="4500886" y="2341364"/>
            <a:chExt cx="2404110" cy="3224530"/>
          </a:xfrm>
        </p:grpSpPr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9643" y="2341364"/>
              <a:ext cx="95247" cy="1518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5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5" y="1196860"/>
                  </a:lnTo>
                  <a:lnTo>
                    <a:pt x="129728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3586" y="4356153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0" y="0"/>
                  </a:moveTo>
                  <a:lnTo>
                    <a:pt x="1297285" y="0"/>
                  </a:lnTo>
                  <a:lnTo>
                    <a:pt x="1297285" y="1196860"/>
                  </a:lnTo>
                  <a:lnTo>
                    <a:pt x="0" y="11968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07688" y="446642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3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3" y="894113"/>
                  </a:lnTo>
                  <a:lnTo>
                    <a:pt x="1069623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42363" y="453043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574368" y="5330444"/>
            <a:ext cx="1170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868683" y="4646209"/>
            <a:ext cx="555625" cy="353060"/>
            <a:chOff x="4868683" y="4646209"/>
            <a:chExt cx="555625" cy="353060"/>
          </a:xfrm>
        </p:grpSpPr>
        <p:sp>
          <p:nvSpPr>
            <p:cNvPr id="105" name="object 105"/>
            <p:cNvSpPr/>
            <p:nvPr/>
          </p:nvSpPr>
          <p:spPr>
            <a:xfrm>
              <a:off x="4868683" y="4646209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48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48" y="352840"/>
                  </a:lnTo>
                  <a:lnTo>
                    <a:pt x="55554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7239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57178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314612" y="46930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24499" y="468363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4868683" y="4646209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4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07688" y="446642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31758" y="4362364"/>
            <a:ext cx="1297305" cy="1196975"/>
            <a:chOff x="6531758" y="4362364"/>
            <a:chExt cx="1297305" cy="1196975"/>
          </a:xfrm>
        </p:grpSpPr>
        <p:sp>
          <p:nvSpPr>
            <p:cNvPr id="113" name="object 113"/>
            <p:cNvSpPr/>
            <p:nvPr/>
          </p:nvSpPr>
          <p:spPr>
            <a:xfrm>
              <a:off x="6531758" y="4362364"/>
              <a:ext cx="1297305" cy="1196975"/>
            </a:xfrm>
            <a:custGeom>
              <a:avLst/>
              <a:gdLst/>
              <a:ahLst/>
              <a:cxnLst/>
              <a:rect l="l" t="t" r="r" b="b"/>
              <a:pathLst>
                <a:path w="1297304" h="1196975">
                  <a:moveTo>
                    <a:pt x="1297284" y="0"/>
                  </a:moveTo>
                  <a:lnTo>
                    <a:pt x="0" y="0"/>
                  </a:lnTo>
                  <a:lnTo>
                    <a:pt x="0" y="1196860"/>
                  </a:lnTo>
                  <a:lnTo>
                    <a:pt x="1297284" y="1196860"/>
                  </a:lnTo>
                  <a:lnTo>
                    <a:pt x="129728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25858" y="4472631"/>
              <a:ext cx="1069975" cy="894715"/>
            </a:xfrm>
            <a:custGeom>
              <a:avLst/>
              <a:gdLst/>
              <a:ahLst/>
              <a:cxnLst/>
              <a:rect l="l" t="t" r="r" b="b"/>
              <a:pathLst>
                <a:path w="1069975" h="894714">
                  <a:moveTo>
                    <a:pt x="1069624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1069624" y="894113"/>
                  </a:lnTo>
                  <a:lnTo>
                    <a:pt x="1069624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60533" y="4536645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0" y="0"/>
                  </a:moveTo>
                  <a:lnTo>
                    <a:pt x="821933" y="0"/>
                  </a:lnTo>
                  <a:lnTo>
                    <a:pt x="821933" y="655676"/>
                  </a:lnTo>
                  <a:lnTo>
                    <a:pt x="0" y="655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6531758" y="4362364"/>
            <a:ext cx="1297305" cy="11969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Deployment: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00"/>
                </a:solidFill>
                <a:latin typeface="Calibri"/>
                <a:cs typeface="Calibri"/>
              </a:rPr>
              <a:t>app2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907347" y="4643695"/>
            <a:ext cx="555625" cy="353060"/>
            <a:chOff x="6907347" y="4643695"/>
            <a:chExt cx="555625" cy="353060"/>
          </a:xfrm>
        </p:grpSpPr>
        <p:sp>
          <p:nvSpPr>
            <p:cNvPr id="119" name="object 119"/>
            <p:cNvSpPr/>
            <p:nvPr/>
          </p:nvSpPr>
          <p:spPr>
            <a:xfrm>
              <a:off x="6907347" y="4643695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39"/>
                  </a:lnTo>
                  <a:lnTo>
                    <a:pt x="555550" y="352839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15903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295842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353277" y="469057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063163" y="468111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60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60" y="276999"/>
                  </a:lnTo>
                  <a:lnTo>
                    <a:pt x="22916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6907347" y="4643695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560"/>
              </a:spcBef>
            </a:pPr>
            <a:r>
              <a:rPr sz="1200" b="1" spc="1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25858" y="4472631"/>
            <a:ext cx="1069975" cy="89471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83515" marR="239395" indent="219075">
              <a:lnSpc>
                <a:spcPts val="1390"/>
              </a:lnSpc>
              <a:spcBef>
                <a:spcPts val="985"/>
              </a:spcBef>
            </a:pPr>
            <a:r>
              <a:rPr sz="1200" spc="-25" dirty="0">
                <a:latin typeface="Calibri"/>
                <a:cs typeface="Calibri"/>
              </a:rPr>
              <a:t>Pod </a:t>
            </a: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501600" y="3936013"/>
            <a:ext cx="1651635" cy="31623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app1-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235126" y="3923313"/>
            <a:ext cx="1677035" cy="341630"/>
            <a:chOff x="6235126" y="3923313"/>
            <a:chExt cx="1677035" cy="341630"/>
          </a:xfrm>
        </p:grpSpPr>
        <p:sp>
          <p:nvSpPr>
            <p:cNvPr id="128" name="object 128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1651618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651618" y="315654"/>
                  </a:lnTo>
                  <a:lnTo>
                    <a:pt x="1651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47826" y="3936013"/>
              <a:ext cx="1651635" cy="316230"/>
            </a:xfrm>
            <a:custGeom>
              <a:avLst/>
              <a:gdLst/>
              <a:ahLst/>
              <a:cxnLst/>
              <a:rect l="l" t="t" r="r" b="b"/>
              <a:pathLst>
                <a:path w="1651634" h="316229">
                  <a:moveTo>
                    <a:pt x="0" y="0"/>
                  </a:moveTo>
                  <a:lnTo>
                    <a:pt x="1651618" y="0"/>
                  </a:lnTo>
                  <a:lnTo>
                    <a:pt x="1651618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6327509" y="3960876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app2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NodePort</a:t>
            </a:r>
            <a:r>
              <a:rPr sz="1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SVC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5114800" y="1502542"/>
            <a:ext cx="3754120" cy="2898775"/>
            <a:chOff x="5114800" y="1502542"/>
            <a:chExt cx="3754120" cy="2898775"/>
          </a:xfrm>
        </p:grpSpPr>
        <p:sp>
          <p:nvSpPr>
            <p:cNvPr id="132" name="object 132"/>
            <p:cNvSpPr/>
            <p:nvPr/>
          </p:nvSpPr>
          <p:spPr>
            <a:xfrm>
              <a:off x="5327408" y="2796108"/>
              <a:ext cx="1540510" cy="1140460"/>
            </a:xfrm>
            <a:custGeom>
              <a:avLst/>
              <a:gdLst/>
              <a:ahLst/>
              <a:cxnLst/>
              <a:rect l="l" t="t" r="r" b="b"/>
              <a:pathLst>
                <a:path w="1540509" h="1140460">
                  <a:moveTo>
                    <a:pt x="48454" y="1045074"/>
                  </a:moveTo>
                  <a:lnTo>
                    <a:pt x="0" y="1139905"/>
                  </a:lnTo>
                  <a:lnTo>
                    <a:pt x="104937" y="1121770"/>
                  </a:lnTo>
                  <a:lnTo>
                    <a:pt x="93042" y="1105618"/>
                  </a:lnTo>
                  <a:lnTo>
                    <a:pt x="73327" y="1105618"/>
                  </a:lnTo>
                  <a:lnTo>
                    <a:pt x="54499" y="1080053"/>
                  </a:lnTo>
                  <a:lnTo>
                    <a:pt x="67282" y="1070639"/>
                  </a:lnTo>
                  <a:lnTo>
                    <a:pt x="48454" y="1045074"/>
                  </a:lnTo>
                  <a:close/>
                </a:path>
                <a:path w="1540509" h="1140460">
                  <a:moveTo>
                    <a:pt x="67282" y="1070639"/>
                  </a:moveTo>
                  <a:lnTo>
                    <a:pt x="54499" y="1080053"/>
                  </a:lnTo>
                  <a:lnTo>
                    <a:pt x="73327" y="1105618"/>
                  </a:lnTo>
                  <a:lnTo>
                    <a:pt x="86109" y="1096205"/>
                  </a:lnTo>
                  <a:lnTo>
                    <a:pt x="67282" y="1070639"/>
                  </a:lnTo>
                  <a:close/>
                </a:path>
                <a:path w="1540509" h="1140460">
                  <a:moveTo>
                    <a:pt x="86109" y="1096205"/>
                  </a:moveTo>
                  <a:lnTo>
                    <a:pt x="73327" y="1105618"/>
                  </a:lnTo>
                  <a:lnTo>
                    <a:pt x="93042" y="1105618"/>
                  </a:lnTo>
                  <a:lnTo>
                    <a:pt x="86109" y="1096205"/>
                  </a:lnTo>
                  <a:close/>
                </a:path>
                <a:path w="1540509" h="1140460">
                  <a:moveTo>
                    <a:pt x="1521082" y="0"/>
                  </a:moveTo>
                  <a:lnTo>
                    <a:pt x="67282" y="1070639"/>
                  </a:lnTo>
                  <a:lnTo>
                    <a:pt x="86109" y="1096205"/>
                  </a:lnTo>
                  <a:lnTo>
                    <a:pt x="1539909" y="25565"/>
                  </a:lnTo>
                  <a:lnTo>
                    <a:pt x="152108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800" y="4229486"/>
              <a:ext cx="95250" cy="1714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5444" y="4217529"/>
              <a:ext cx="95250" cy="17146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073634" y="2806283"/>
              <a:ext cx="1795145" cy="1130300"/>
            </a:xfrm>
            <a:custGeom>
              <a:avLst/>
              <a:gdLst/>
              <a:ahLst/>
              <a:cxnLst/>
              <a:rect l="l" t="t" r="r" b="b"/>
              <a:pathLst>
                <a:path w="1795145" h="1130300">
                  <a:moveTo>
                    <a:pt x="55543" y="1038868"/>
                  </a:moveTo>
                  <a:lnTo>
                    <a:pt x="0" y="1129729"/>
                  </a:lnTo>
                  <a:lnTo>
                    <a:pt x="106014" y="1119647"/>
                  </a:lnTo>
                  <a:lnTo>
                    <a:pt x="94447" y="1101134"/>
                  </a:lnTo>
                  <a:lnTo>
                    <a:pt x="75725" y="1101134"/>
                  </a:lnTo>
                  <a:lnTo>
                    <a:pt x="58901" y="1074207"/>
                  </a:lnTo>
                  <a:lnTo>
                    <a:pt x="72366" y="1065794"/>
                  </a:lnTo>
                  <a:lnTo>
                    <a:pt x="55543" y="1038868"/>
                  </a:lnTo>
                  <a:close/>
                </a:path>
                <a:path w="1795145" h="1130300">
                  <a:moveTo>
                    <a:pt x="72366" y="1065794"/>
                  </a:moveTo>
                  <a:lnTo>
                    <a:pt x="58901" y="1074207"/>
                  </a:lnTo>
                  <a:lnTo>
                    <a:pt x="75725" y="1101134"/>
                  </a:lnTo>
                  <a:lnTo>
                    <a:pt x="89190" y="1092720"/>
                  </a:lnTo>
                  <a:lnTo>
                    <a:pt x="72366" y="1065794"/>
                  </a:lnTo>
                  <a:close/>
                </a:path>
                <a:path w="1795145" h="1130300">
                  <a:moveTo>
                    <a:pt x="89190" y="1092720"/>
                  </a:moveTo>
                  <a:lnTo>
                    <a:pt x="75725" y="1101134"/>
                  </a:lnTo>
                  <a:lnTo>
                    <a:pt x="94447" y="1101134"/>
                  </a:lnTo>
                  <a:lnTo>
                    <a:pt x="89190" y="1092720"/>
                  </a:lnTo>
                  <a:close/>
                </a:path>
                <a:path w="1795145" h="1130300">
                  <a:moveTo>
                    <a:pt x="1778130" y="0"/>
                  </a:moveTo>
                  <a:lnTo>
                    <a:pt x="72366" y="1065794"/>
                  </a:lnTo>
                  <a:lnTo>
                    <a:pt x="89190" y="1092720"/>
                  </a:lnTo>
                  <a:lnTo>
                    <a:pt x="1794954" y="26926"/>
                  </a:lnTo>
                  <a:lnTo>
                    <a:pt x="17781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1181392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181392" y="315654"/>
                  </a:lnTo>
                  <a:lnTo>
                    <a:pt x="118139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91887" y="1515242"/>
              <a:ext cx="1181735" cy="316230"/>
            </a:xfrm>
            <a:custGeom>
              <a:avLst/>
              <a:gdLst/>
              <a:ahLst/>
              <a:cxnLst/>
              <a:rect l="l" t="t" r="r" b="b"/>
              <a:pathLst>
                <a:path w="1181734" h="316230">
                  <a:moveTo>
                    <a:pt x="0" y="0"/>
                  </a:moveTo>
                  <a:lnTo>
                    <a:pt x="1181393" y="0"/>
                  </a:lnTo>
                  <a:lnTo>
                    <a:pt x="1181393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6704587" y="1540764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8547" y="4902708"/>
            <a:ext cx="1839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Certificate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Manager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57855" y="4157471"/>
            <a:ext cx="713232" cy="713231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2482743" y="1214628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788920" y="1484375"/>
            <a:ext cx="8011159" cy="713740"/>
            <a:chOff x="2788920" y="1484375"/>
            <a:chExt cx="8011159" cy="713740"/>
          </a:xfrm>
        </p:grpSpPr>
        <p:pic>
          <p:nvPicPr>
            <p:cNvPr id="143" name="object 1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8920" y="1484375"/>
              <a:ext cx="713232" cy="71323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500741" y="1801394"/>
              <a:ext cx="5119370" cy="95250"/>
            </a:xfrm>
            <a:custGeom>
              <a:avLst/>
              <a:gdLst/>
              <a:ahLst/>
              <a:cxnLst/>
              <a:rect l="l" t="t" r="r" b="b"/>
              <a:pathLst>
                <a:path w="5119370" h="95250">
                  <a:moveTo>
                    <a:pt x="5023835" y="63499"/>
                  </a:moveTo>
                  <a:lnTo>
                    <a:pt x="5023788" y="95250"/>
                  </a:lnTo>
                  <a:lnTo>
                    <a:pt x="5087477" y="63522"/>
                  </a:lnTo>
                  <a:lnTo>
                    <a:pt x="5039729" y="63522"/>
                  </a:lnTo>
                  <a:lnTo>
                    <a:pt x="5023835" y="63499"/>
                  </a:lnTo>
                  <a:close/>
                </a:path>
                <a:path w="5119370" h="95250">
                  <a:moveTo>
                    <a:pt x="5023882" y="31749"/>
                  </a:moveTo>
                  <a:lnTo>
                    <a:pt x="5023835" y="63499"/>
                  </a:lnTo>
                  <a:lnTo>
                    <a:pt x="5039729" y="63522"/>
                  </a:lnTo>
                  <a:lnTo>
                    <a:pt x="5039776" y="31772"/>
                  </a:lnTo>
                  <a:lnTo>
                    <a:pt x="5023882" y="31749"/>
                  </a:lnTo>
                  <a:close/>
                </a:path>
                <a:path w="5119370" h="95250">
                  <a:moveTo>
                    <a:pt x="5023929" y="0"/>
                  </a:moveTo>
                  <a:lnTo>
                    <a:pt x="5023882" y="31749"/>
                  </a:lnTo>
                  <a:lnTo>
                    <a:pt x="5039776" y="31772"/>
                  </a:lnTo>
                  <a:lnTo>
                    <a:pt x="5039729" y="63522"/>
                  </a:lnTo>
                  <a:lnTo>
                    <a:pt x="5087477" y="63522"/>
                  </a:lnTo>
                  <a:lnTo>
                    <a:pt x="5119108" y="47765"/>
                  </a:lnTo>
                  <a:lnTo>
                    <a:pt x="5023929" y="0"/>
                  </a:lnTo>
                  <a:close/>
                </a:path>
                <a:path w="5119370" h="95250">
                  <a:moveTo>
                    <a:pt x="46" y="24279"/>
                  </a:moveTo>
                  <a:lnTo>
                    <a:pt x="0" y="56029"/>
                  </a:lnTo>
                  <a:lnTo>
                    <a:pt x="5023835" y="63499"/>
                  </a:lnTo>
                  <a:lnTo>
                    <a:pt x="5023882" y="31749"/>
                  </a:lnTo>
                  <a:lnTo>
                    <a:pt x="46" y="2427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1080874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1080874" y="315654"/>
                  </a:lnTo>
                  <a:lnTo>
                    <a:pt x="108087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705896" y="1721920"/>
              <a:ext cx="1081405" cy="316230"/>
            </a:xfrm>
            <a:custGeom>
              <a:avLst/>
              <a:gdLst/>
              <a:ahLst/>
              <a:cxnLst/>
              <a:rect l="l" t="t" r="r" b="b"/>
              <a:pathLst>
                <a:path w="1081404" h="316230">
                  <a:moveTo>
                    <a:pt x="0" y="0"/>
                  </a:moveTo>
                  <a:lnTo>
                    <a:pt x="1080874" y="0"/>
                  </a:lnTo>
                  <a:lnTo>
                    <a:pt x="108087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40886" y="2736596"/>
            <a:ext cx="788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HTTPS</a:t>
            </a:r>
            <a:r>
              <a:rPr sz="1200" b="1" u="sng" spc="1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cs typeface="Calibri"/>
              </a:rPr>
              <a:t>URLS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48" name="object 148"/>
          <p:cNvSpPr txBox="1"/>
          <p:nvPr/>
        </p:nvSpPr>
        <p:spPr>
          <a:xfrm>
            <a:off x="140886" y="2928620"/>
            <a:ext cx="325945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70C0"/>
                </a:solidFill>
                <a:latin typeface="Calibri"/>
                <a:cs typeface="Calibri"/>
              </a:rPr>
              <a:t>https://dnstest1.kubeoncloud.com/usermgmt/users https://dnstest1.kubeoncloud.com/app1/index.html https://dnstest1.kubeoncloud.com/app2/index.html https://dnstest2.kubeoncloud.com/usermgmt/users https://dnstest2.kubeoncloud.com/app1/index.html https://dnstest2.kubeoncloud.com/app2/index.html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705895" y="1729042"/>
            <a:ext cx="1081405" cy="3162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FFFF00"/>
                </a:solidFill>
                <a:latin typeface="Calibri"/>
                <a:cs typeface="Calibri"/>
              </a:rPr>
              <a:t>SSL</a:t>
            </a:r>
            <a:r>
              <a:rPr sz="1400" spc="-4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Redirect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15404" y="2236723"/>
            <a:ext cx="1701164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solidFill>
                  <a:srgbClr val="C00000"/>
                </a:solidFill>
                <a:latin typeface="Calibri"/>
                <a:cs typeface="Calibri"/>
              </a:rPr>
              <a:t>dnstest1.kubeoncloud.com dnstest2.kubeoncloud.com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0837509" y="1729042"/>
            <a:ext cx="1181735" cy="316230"/>
          </a:xfrm>
          <a:prstGeom prst="rect">
            <a:avLst/>
          </a:prstGeom>
          <a:solidFill>
            <a:srgbClr val="595959"/>
          </a:solidFill>
          <a:ln w="25400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FF00"/>
                </a:solidFill>
                <a:latin typeface="Calibri"/>
                <a:cs typeface="Calibri"/>
              </a:rPr>
              <a:t>external-</a:t>
            </a:r>
            <a:r>
              <a:rPr sz="1400" spc="-25" dirty="0">
                <a:solidFill>
                  <a:srgbClr val="FFFF00"/>
                </a:solidFill>
                <a:latin typeface="Calibri"/>
                <a:cs typeface="Calibri"/>
              </a:rPr>
              <a:t>dns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0944" y="2804667"/>
            <a:ext cx="3286760" cy="221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4560" marR="5080" indent="-912494">
              <a:lnSpc>
                <a:spcPts val="8810"/>
              </a:lnSpc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300" dirty="0">
                <a:latin typeface="Calibri"/>
                <a:cs typeface="Calibri"/>
              </a:rPr>
              <a:t> </a:t>
            </a:r>
            <a:r>
              <a:rPr sz="7000" b="1" spc="-35" dirty="0">
                <a:latin typeface="Calibri"/>
                <a:cs typeface="Calibri"/>
              </a:rPr>
              <a:t>EKS </a:t>
            </a: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CLIs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8" y="226888"/>
            <a:ext cx="0" cy="2930525"/>
          </a:xfrm>
          <a:custGeom>
            <a:avLst/>
            <a:gdLst/>
            <a:ahLst/>
            <a:cxnLst/>
            <a:rect l="l" t="t" r="r" b="b"/>
            <a:pathLst>
              <a:path h="2930525">
                <a:moveTo>
                  <a:pt x="0" y="0"/>
                </a:moveTo>
                <a:lnTo>
                  <a:pt x="1" y="2930237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6598" y="4510478"/>
            <a:ext cx="0" cy="2971800"/>
          </a:xfrm>
          <a:custGeom>
            <a:avLst/>
            <a:gdLst/>
            <a:ahLst/>
            <a:cxnLst/>
            <a:rect l="l" t="t" r="r" b="b"/>
            <a:pathLst>
              <a:path h="2971800">
                <a:moveTo>
                  <a:pt x="0" y="0"/>
                </a:moveTo>
                <a:lnTo>
                  <a:pt x="1" y="2971800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8264" y="3990111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>
                <a:moveTo>
                  <a:pt x="3751117" y="0"/>
                </a:moveTo>
                <a:lnTo>
                  <a:pt x="0" y="1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79" y="3990112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60">
                <a:moveTo>
                  <a:pt x="3731029" y="0"/>
                </a:moveTo>
                <a:lnTo>
                  <a:pt x="0" y="1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6823" y="3239790"/>
            <a:ext cx="1159551" cy="112567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03864" y="1515361"/>
            <a:ext cx="3259454" cy="875030"/>
          </a:xfrm>
          <a:custGeom>
            <a:avLst/>
            <a:gdLst/>
            <a:ahLst/>
            <a:cxnLst/>
            <a:rect l="l" t="t" r="r" b="b"/>
            <a:pathLst>
              <a:path w="3259454" h="875030">
                <a:moveTo>
                  <a:pt x="3113521" y="0"/>
                </a:moveTo>
                <a:lnTo>
                  <a:pt x="145759" y="0"/>
                </a:lnTo>
                <a:lnTo>
                  <a:pt x="99688" y="7430"/>
                </a:lnTo>
                <a:lnTo>
                  <a:pt x="59675" y="28122"/>
                </a:lnTo>
                <a:lnTo>
                  <a:pt x="28123" y="59675"/>
                </a:lnTo>
                <a:lnTo>
                  <a:pt x="7430" y="99687"/>
                </a:lnTo>
                <a:lnTo>
                  <a:pt x="0" y="145759"/>
                </a:lnTo>
                <a:lnTo>
                  <a:pt x="0" y="728788"/>
                </a:lnTo>
                <a:lnTo>
                  <a:pt x="7430" y="774859"/>
                </a:lnTo>
                <a:lnTo>
                  <a:pt x="28123" y="814871"/>
                </a:lnTo>
                <a:lnTo>
                  <a:pt x="59675" y="846424"/>
                </a:lnTo>
                <a:lnTo>
                  <a:pt x="99688" y="867116"/>
                </a:lnTo>
                <a:lnTo>
                  <a:pt x="145759" y="874547"/>
                </a:lnTo>
                <a:lnTo>
                  <a:pt x="3113521" y="874547"/>
                </a:lnTo>
                <a:lnTo>
                  <a:pt x="3159592" y="867116"/>
                </a:lnTo>
                <a:lnTo>
                  <a:pt x="3199604" y="846424"/>
                </a:lnTo>
                <a:lnTo>
                  <a:pt x="3231157" y="814871"/>
                </a:lnTo>
                <a:lnTo>
                  <a:pt x="3251848" y="774859"/>
                </a:lnTo>
                <a:lnTo>
                  <a:pt x="3259279" y="728788"/>
                </a:lnTo>
                <a:lnTo>
                  <a:pt x="3259279" y="145759"/>
                </a:lnTo>
                <a:lnTo>
                  <a:pt x="3251848" y="99687"/>
                </a:lnTo>
                <a:lnTo>
                  <a:pt x="3231157" y="59675"/>
                </a:lnTo>
                <a:lnTo>
                  <a:pt x="3199604" y="28122"/>
                </a:lnTo>
                <a:lnTo>
                  <a:pt x="3159592" y="7430"/>
                </a:lnTo>
                <a:lnTo>
                  <a:pt x="311352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70623" y="1717548"/>
            <a:ext cx="29260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Concepts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15695" y="1515361"/>
            <a:ext cx="3259454" cy="875030"/>
          </a:xfrm>
          <a:custGeom>
            <a:avLst/>
            <a:gdLst/>
            <a:ahLst/>
            <a:cxnLst/>
            <a:rect l="l" t="t" r="r" b="b"/>
            <a:pathLst>
              <a:path w="3259454" h="875030">
                <a:moveTo>
                  <a:pt x="3113521" y="0"/>
                </a:moveTo>
                <a:lnTo>
                  <a:pt x="145759" y="0"/>
                </a:lnTo>
                <a:lnTo>
                  <a:pt x="99688" y="7430"/>
                </a:lnTo>
                <a:lnTo>
                  <a:pt x="59675" y="28122"/>
                </a:lnTo>
                <a:lnTo>
                  <a:pt x="28123" y="59675"/>
                </a:lnTo>
                <a:lnTo>
                  <a:pt x="7430" y="99687"/>
                </a:lnTo>
                <a:lnTo>
                  <a:pt x="0" y="145759"/>
                </a:lnTo>
                <a:lnTo>
                  <a:pt x="0" y="728788"/>
                </a:lnTo>
                <a:lnTo>
                  <a:pt x="7430" y="774859"/>
                </a:lnTo>
                <a:lnTo>
                  <a:pt x="28123" y="814871"/>
                </a:lnTo>
                <a:lnTo>
                  <a:pt x="59675" y="846424"/>
                </a:lnTo>
                <a:lnTo>
                  <a:pt x="99688" y="867116"/>
                </a:lnTo>
                <a:lnTo>
                  <a:pt x="145759" y="874547"/>
                </a:lnTo>
                <a:lnTo>
                  <a:pt x="3113521" y="874547"/>
                </a:lnTo>
                <a:lnTo>
                  <a:pt x="3159592" y="867116"/>
                </a:lnTo>
                <a:lnTo>
                  <a:pt x="3199605" y="846424"/>
                </a:lnTo>
                <a:lnTo>
                  <a:pt x="3231157" y="814871"/>
                </a:lnTo>
                <a:lnTo>
                  <a:pt x="3251850" y="774859"/>
                </a:lnTo>
                <a:lnTo>
                  <a:pt x="3259281" y="728788"/>
                </a:lnTo>
                <a:lnTo>
                  <a:pt x="3259281" y="145759"/>
                </a:lnTo>
                <a:lnTo>
                  <a:pt x="3251850" y="99687"/>
                </a:lnTo>
                <a:lnTo>
                  <a:pt x="3231157" y="59675"/>
                </a:lnTo>
                <a:lnTo>
                  <a:pt x="3199605" y="28122"/>
                </a:lnTo>
                <a:lnTo>
                  <a:pt x="3159592" y="7430"/>
                </a:lnTo>
                <a:lnTo>
                  <a:pt x="3113521" y="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42334" y="1519428"/>
            <a:ext cx="2806700" cy="8274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474345">
              <a:lnSpc>
                <a:spcPct val="102299"/>
              </a:lnSpc>
              <a:spcBef>
                <a:spcPts val="25"/>
              </a:spcBef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6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Services Integration</a:t>
            </a:r>
            <a:r>
              <a:rPr sz="2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600" b="1" spc="-25" dirty="0">
                <a:solidFill>
                  <a:srgbClr val="FFFFFF"/>
                </a:solidFill>
                <a:latin typeface="Calibri"/>
                <a:cs typeface="Calibri"/>
              </a:rPr>
              <a:t> EKS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36699" y="5402417"/>
            <a:ext cx="3259454" cy="875030"/>
          </a:xfrm>
          <a:custGeom>
            <a:avLst/>
            <a:gdLst/>
            <a:ahLst/>
            <a:cxnLst/>
            <a:rect l="l" t="t" r="r" b="b"/>
            <a:pathLst>
              <a:path w="3259454" h="875029">
                <a:moveTo>
                  <a:pt x="3113520" y="0"/>
                </a:moveTo>
                <a:lnTo>
                  <a:pt x="145757" y="0"/>
                </a:lnTo>
                <a:lnTo>
                  <a:pt x="99686" y="7430"/>
                </a:lnTo>
                <a:lnTo>
                  <a:pt x="59675" y="28123"/>
                </a:lnTo>
                <a:lnTo>
                  <a:pt x="28122" y="59675"/>
                </a:lnTo>
                <a:lnTo>
                  <a:pt x="7430" y="99688"/>
                </a:lnTo>
                <a:lnTo>
                  <a:pt x="0" y="145759"/>
                </a:lnTo>
                <a:lnTo>
                  <a:pt x="0" y="728789"/>
                </a:lnTo>
                <a:lnTo>
                  <a:pt x="7430" y="774860"/>
                </a:lnTo>
                <a:lnTo>
                  <a:pt x="28122" y="814872"/>
                </a:lnTo>
                <a:lnTo>
                  <a:pt x="59675" y="846425"/>
                </a:lnTo>
                <a:lnTo>
                  <a:pt x="99686" y="867117"/>
                </a:lnTo>
                <a:lnTo>
                  <a:pt x="145757" y="874548"/>
                </a:lnTo>
                <a:lnTo>
                  <a:pt x="3113520" y="874548"/>
                </a:lnTo>
                <a:lnTo>
                  <a:pt x="3159591" y="867117"/>
                </a:lnTo>
                <a:lnTo>
                  <a:pt x="3199603" y="846425"/>
                </a:lnTo>
                <a:lnTo>
                  <a:pt x="3231156" y="814872"/>
                </a:lnTo>
                <a:lnTo>
                  <a:pt x="3251848" y="774860"/>
                </a:lnTo>
                <a:lnTo>
                  <a:pt x="3259279" y="728789"/>
                </a:lnTo>
                <a:lnTo>
                  <a:pt x="3259279" y="145759"/>
                </a:lnTo>
                <a:lnTo>
                  <a:pt x="3251848" y="99688"/>
                </a:lnTo>
                <a:lnTo>
                  <a:pt x="3231156" y="59675"/>
                </a:lnTo>
                <a:lnTo>
                  <a:pt x="3199603" y="28123"/>
                </a:lnTo>
                <a:lnTo>
                  <a:pt x="3159591" y="7430"/>
                </a:lnTo>
                <a:lnTo>
                  <a:pt x="3113520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8029" y="5603748"/>
            <a:ext cx="191706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Microservices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3864" y="5402417"/>
            <a:ext cx="3259454" cy="875030"/>
          </a:xfrm>
          <a:custGeom>
            <a:avLst/>
            <a:gdLst/>
            <a:ahLst/>
            <a:cxnLst/>
            <a:rect l="l" t="t" r="r" b="b"/>
            <a:pathLst>
              <a:path w="3259454" h="875029">
                <a:moveTo>
                  <a:pt x="3113521" y="0"/>
                </a:moveTo>
                <a:lnTo>
                  <a:pt x="145759" y="0"/>
                </a:lnTo>
                <a:lnTo>
                  <a:pt x="99688" y="7430"/>
                </a:lnTo>
                <a:lnTo>
                  <a:pt x="59675" y="28123"/>
                </a:lnTo>
                <a:lnTo>
                  <a:pt x="28123" y="59675"/>
                </a:lnTo>
                <a:lnTo>
                  <a:pt x="7430" y="99688"/>
                </a:lnTo>
                <a:lnTo>
                  <a:pt x="0" y="145759"/>
                </a:lnTo>
                <a:lnTo>
                  <a:pt x="0" y="728789"/>
                </a:lnTo>
                <a:lnTo>
                  <a:pt x="7430" y="774860"/>
                </a:lnTo>
                <a:lnTo>
                  <a:pt x="28123" y="814872"/>
                </a:lnTo>
                <a:lnTo>
                  <a:pt x="59675" y="846425"/>
                </a:lnTo>
                <a:lnTo>
                  <a:pt x="99688" y="867117"/>
                </a:lnTo>
                <a:lnTo>
                  <a:pt x="145759" y="874548"/>
                </a:lnTo>
                <a:lnTo>
                  <a:pt x="3113521" y="874548"/>
                </a:lnTo>
                <a:lnTo>
                  <a:pt x="3159592" y="867117"/>
                </a:lnTo>
                <a:lnTo>
                  <a:pt x="3199604" y="846425"/>
                </a:lnTo>
                <a:lnTo>
                  <a:pt x="3231157" y="814872"/>
                </a:lnTo>
                <a:lnTo>
                  <a:pt x="3251848" y="774860"/>
                </a:lnTo>
                <a:lnTo>
                  <a:pt x="3259279" y="728789"/>
                </a:lnTo>
                <a:lnTo>
                  <a:pt x="3259279" y="145759"/>
                </a:lnTo>
                <a:lnTo>
                  <a:pt x="3251848" y="99688"/>
                </a:lnTo>
                <a:lnTo>
                  <a:pt x="3231157" y="59675"/>
                </a:lnTo>
                <a:lnTo>
                  <a:pt x="3199604" y="28123"/>
                </a:lnTo>
                <a:lnTo>
                  <a:pt x="3159592" y="7430"/>
                </a:lnTo>
                <a:lnTo>
                  <a:pt x="311352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90579" y="5603748"/>
            <a:ext cx="10858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607435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EKS</a:t>
            </a:r>
            <a:r>
              <a:rPr spc="-105" dirty="0"/>
              <a:t> </a:t>
            </a:r>
            <a:r>
              <a:rPr dirty="0"/>
              <a:t>Cluster</a:t>
            </a:r>
            <a:r>
              <a:rPr spc="-11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20" dirty="0"/>
              <a:t>CLIs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9822" y="3706230"/>
            <a:ext cx="2077720" cy="817244"/>
            <a:chOff x="379822" y="3706230"/>
            <a:chExt cx="2077720" cy="817244"/>
          </a:xfrm>
        </p:grpSpPr>
        <p:sp>
          <p:nvSpPr>
            <p:cNvPr id="4" name="object 4"/>
            <p:cNvSpPr/>
            <p:nvPr/>
          </p:nvSpPr>
          <p:spPr>
            <a:xfrm>
              <a:off x="392522" y="3718930"/>
              <a:ext cx="2052320" cy="791845"/>
            </a:xfrm>
            <a:custGeom>
              <a:avLst/>
              <a:gdLst/>
              <a:ahLst/>
              <a:cxnLst/>
              <a:rect l="l" t="t" r="r" b="b"/>
              <a:pathLst>
                <a:path w="2052320" h="791845">
                  <a:moveTo>
                    <a:pt x="2051824" y="0"/>
                  </a:moveTo>
                  <a:lnTo>
                    <a:pt x="0" y="0"/>
                  </a:lnTo>
                  <a:lnTo>
                    <a:pt x="0" y="791737"/>
                  </a:lnTo>
                  <a:lnTo>
                    <a:pt x="2051824" y="791737"/>
                  </a:lnTo>
                  <a:lnTo>
                    <a:pt x="2051824" y="0"/>
                  </a:lnTo>
                  <a:close/>
                </a:path>
              </a:pathLst>
            </a:custGeom>
            <a:solidFill>
              <a:srgbClr val="2240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2522" y="3718930"/>
              <a:ext cx="2052320" cy="791845"/>
            </a:xfrm>
            <a:custGeom>
              <a:avLst/>
              <a:gdLst/>
              <a:ahLst/>
              <a:cxnLst/>
              <a:rect l="l" t="t" r="r" b="b"/>
              <a:pathLst>
                <a:path w="2052320" h="791845">
                  <a:moveTo>
                    <a:pt x="0" y="0"/>
                  </a:moveTo>
                  <a:lnTo>
                    <a:pt x="2051824" y="0"/>
                  </a:lnTo>
                  <a:lnTo>
                    <a:pt x="2051824" y="791737"/>
                  </a:lnTo>
                  <a:lnTo>
                    <a:pt x="0" y="7917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5222" y="3920235"/>
            <a:ext cx="2026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CLIs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1945" y="2040366"/>
            <a:ext cx="2052320" cy="79184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215900" rIns="0" bIns="0" rtlCol="0">
            <a:spAutoFit/>
          </a:bodyPr>
          <a:lstStyle/>
          <a:p>
            <a:pPr marL="561975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9715" y="3712738"/>
            <a:ext cx="2052320" cy="79184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213995" rIns="0" bIns="0" rtlCol="0">
            <a:spAutoFit/>
          </a:bodyPr>
          <a:lstStyle/>
          <a:p>
            <a:pPr marL="610870">
              <a:lnSpc>
                <a:spcPct val="100000"/>
              </a:lnSpc>
              <a:spcBef>
                <a:spcPts val="168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1945" y="5437770"/>
            <a:ext cx="2052320" cy="191008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eksctl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7680" y="2040366"/>
            <a:ext cx="7570470" cy="791845"/>
          </a:xfrm>
          <a:prstGeom prst="rect">
            <a:avLst/>
          </a:prstGeom>
          <a:solidFill>
            <a:srgbClr val="83BCC1"/>
          </a:solidFill>
          <a:ln w="25400">
            <a:solidFill>
              <a:srgbClr val="326064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90805" marR="471805">
              <a:lnSpc>
                <a:spcPts val="2590"/>
              </a:lnSpc>
              <a:spcBef>
                <a:spcPts val="50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scripts.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7680" y="3712740"/>
            <a:ext cx="7570470" cy="791845"/>
          </a:xfrm>
          <a:prstGeom prst="rect">
            <a:avLst/>
          </a:prstGeom>
          <a:solidFill>
            <a:srgbClr val="83BCC1"/>
          </a:solidFill>
          <a:ln w="25400">
            <a:solidFill>
              <a:srgbClr val="326064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7680" y="5437771"/>
            <a:ext cx="7570470" cy="1910080"/>
          </a:xfrm>
          <a:prstGeom prst="rect">
            <a:avLst/>
          </a:prstGeom>
          <a:solidFill>
            <a:srgbClr val="83BCC1"/>
          </a:solidFill>
          <a:ln w="25400">
            <a:solidFill>
              <a:srgbClr val="326064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548005" indent="-457200">
              <a:lnSpc>
                <a:spcPts val="2615"/>
              </a:lnSpc>
              <a:spcBef>
                <a:spcPts val="819"/>
              </a:spcBef>
              <a:buAutoNum type="arabicPeriod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eksctl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deleting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EKS.</a:t>
            </a:r>
            <a:endParaRPr sz="2200">
              <a:latin typeface="Calibri"/>
              <a:cs typeface="Calibri"/>
            </a:endParaRPr>
          </a:p>
          <a:p>
            <a:pPr marL="611505" indent="-520700">
              <a:lnSpc>
                <a:spcPts val="2590"/>
              </a:lnSpc>
              <a:buAutoNum type="arabicPeriod"/>
              <a:tabLst>
                <a:tab pos="611505" algn="l"/>
                <a:tab pos="6121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create,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autoscale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groups.</a:t>
            </a:r>
            <a:endParaRPr sz="2200">
              <a:latin typeface="Calibri"/>
              <a:cs typeface="Calibri"/>
            </a:endParaRPr>
          </a:p>
          <a:p>
            <a:pPr marL="611505" indent="-520700">
              <a:lnSpc>
                <a:spcPts val="2615"/>
              </a:lnSpc>
              <a:buAutoNum type="arabicPeriod"/>
              <a:tabLst>
                <a:tab pos="611505" algn="l"/>
                <a:tab pos="6121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profiles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eksctl</a:t>
            </a:r>
            <a:endParaRPr sz="2200">
              <a:latin typeface="Calibri"/>
              <a:cs typeface="Calibri"/>
            </a:endParaRPr>
          </a:p>
          <a:p>
            <a:pPr marL="548005" marR="363220" indent="-457200">
              <a:lnSpc>
                <a:spcPts val="2590"/>
              </a:lnSpc>
              <a:spcBef>
                <a:spcPts val="200"/>
              </a:spcBef>
              <a:buClr>
                <a:srgbClr val="FFFFFF"/>
              </a:buClr>
              <a:buFont typeface="Calibri"/>
              <a:buAutoNum type="arabicPeriod"/>
              <a:tabLst>
                <a:tab pos="611505" algn="l"/>
                <a:tab pos="612140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short,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POWERFUL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EKS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AWS.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0444" y="2436240"/>
            <a:ext cx="1602105" cy="3956685"/>
          </a:xfrm>
          <a:custGeom>
            <a:avLst/>
            <a:gdLst/>
            <a:ahLst/>
            <a:cxnLst/>
            <a:rect l="l" t="t" r="r" b="b"/>
            <a:pathLst>
              <a:path w="1602104" h="3956685">
                <a:moveTo>
                  <a:pt x="1601495" y="0"/>
                </a:moveTo>
                <a:lnTo>
                  <a:pt x="1521358" y="28930"/>
                </a:lnTo>
                <a:lnTo>
                  <a:pt x="1545513" y="51917"/>
                </a:lnTo>
                <a:lnTo>
                  <a:pt x="444" y="1675282"/>
                </a:lnTo>
                <a:lnTo>
                  <a:pt x="3886" y="1678571"/>
                </a:lnTo>
                <a:lnTo>
                  <a:pt x="0" y="1681302"/>
                </a:lnTo>
                <a:lnTo>
                  <a:pt x="1553845" y="3896753"/>
                </a:lnTo>
                <a:lnTo>
                  <a:pt x="1526552" y="3915905"/>
                </a:lnTo>
                <a:lnTo>
                  <a:pt x="1601495" y="3956405"/>
                </a:lnTo>
                <a:lnTo>
                  <a:pt x="1594154" y="3907155"/>
                </a:lnTo>
                <a:lnTo>
                  <a:pt x="1588935" y="3872141"/>
                </a:lnTo>
                <a:lnTo>
                  <a:pt x="1561642" y="3891292"/>
                </a:lnTo>
                <a:lnTo>
                  <a:pt x="13017" y="1683296"/>
                </a:lnTo>
                <a:lnTo>
                  <a:pt x="1523085" y="1677428"/>
                </a:lnTo>
                <a:lnTo>
                  <a:pt x="1523212" y="1710766"/>
                </a:lnTo>
                <a:lnTo>
                  <a:pt x="1599260" y="1672374"/>
                </a:lnTo>
                <a:lnTo>
                  <a:pt x="1590141" y="1667852"/>
                </a:lnTo>
                <a:lnTo>
                  <a:pt x="1522920" y="1634566"/>
                </a:lnTo>
                <a:lnTo>
                  <a:pt x="1523047" y="1667903"/>
                </a:lnTo>
                <a:lnTo>
                  <a:pt x="15036" y="1673758"/>
                </a:lnTo>
                <a:lnTo>
                  <a:pt x="1552409" y="58483"/>
                </a:lnTo>
                <a:lnTo>
                  <a:pt x="1576552" y="81457"/>
                </a:lnTo>
                <a:lnTo>
                  <a:pt x="1588414" y="42710"/>
                </a:lnTo>
                <a:lnTo>
                  <a:pt x="16014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0944" y="2804667"/>
            <a:ext cx="3286760" cy="221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300" dirty="0">
                <a:latin typeface="Calibri"/>
                <a:cs typeface="Calibri"/>
              </a:rPr>
              <a:t> </a:t>
            </a:r>
            <a:r>
              <a:rPr sz="7000" b="1" spc="-25" dirty="0"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Cluster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528" rIns="0" bIns="0" rtlCol="0">
            <a:spAutoFit/>
          </a:bodyPr>
          <a:lstStyle/>
          <a:p>
            <a:pPr marL="336677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10" dirty="0"/>
              <a:t> </a:t>
            </a: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dirty="0"/>
              <a:t>Core</a:t>
            </a:r>
            <a:r>
              <a:rPr spc="-90" dirty="0"/>
              <a:t> </a:t>
            </a:r>
            <a:r>
              <a:rPr spc="-10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0575" y="1426702"/>
            <a:ext cx="2555875" cy="791845"/>
          </a:xfrm>
          <a:prstGeom prst="rect">
            <a:avLst/>
          </a:prstGeom>
          <a:solidFill>
            <a:srgbClr val="224043"/>
          </a:solidFill>
        </p:spPr>
        <p:txBody>
          <a:bodyPr vert="horz" wrap="square" lIns="0" tIns="213995" rIns="0" bIns="0" rtlCol="0">
            <a:spAutoFit/>
          </a:bodyPr>
          <a:lstStyle/>
          <a:p>
            <a:pPr marL="645795">
              <a:lnSpc>
                <a:spcPct val="100000"/>
              </a:lnSpc>
              <a:spcBef>
                <a:spcPts val="16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9897" y="3490337"/>
            <a:ext cx="2581275" cy="817244"/>
            <a:chOff x="709897" y="3490337"/>
            <a:chExt cx="2581275" cy="817244"/>
          </a:xfrm>
        </p:grpSpPr>
        <p:sp>
          <p:nvSpPr>
            <p:cNvPr id="5" name="object 5"/>
            <p:cNvSpPr/>
            <p:nvPr/>
          </p:nvSpPr>
          <p:spPr>
            <a:xfrm>
              <a:off x="722597" y="3503037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2555858" y="0"/>
                  </a:moveTo>
                  <a:lnTo>
                    <a:pt x="0" y="0"/>
                  </a:lnTo>
                  <a:lnTo>
                    <a:pt x="0" y="791737"/>
                  </a:lnTo>
                  <a:lnTo>
                    <a:pt x="2555858" y="791737"/>
                  </a:lnTo>
                  <a:lnTo>
                    <a:pt x="2555858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597" y="3503037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0" y="0"/>
                  </a:moveTo>
                  <a:lnTo>
                    <a:pt x="2555859" y="0"/>
                  </a:lnTo>
                  <a:lnTo>
                    <a:pt x="2555859" y="791737"/>
                  </a:lnTo>
                  <a:lnTo>
                    <a:pt x="0" y="7917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5297" y="3706876"/>
            <a:ext cx="25304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1908" y="3490335"/>
            <a:ext cx="2581275" cy="817244"/>
            <a:chOff x="4151908" y="3490335"/>
            <a:chExt cx="2581275" cy="817244"/>
          </a:xfrm>
        </p:grpSpPr>
        <p:sp>
          <p:nvSpPr>
            <p:cNvPr id="9" name="object 9"/>
            <p:cNvSpPr/>
            <p:nvPr/>
          </p:nvSpPr>
          <p:spPr>
            <a:xfrm>
              <a:off x="4164608" y="3503035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2555858" y="0"/>
                  </a:moveTo>
                  <a:lnTo>
                    <a:pt x="0" y="0"/>
                  </a:lnTo>
                  <a:lnTo>
                    <a:pt x="0" y="791737"/>
                  </a:lnTo>
                  <a:lnTo>
                    <a:pt x="2555858" y="791737"/>
                  </a:lnTo>
                  <a:lnTo>
                    <a:pt x="2555858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4608" y="3503035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0" y="0"/>
                  </a:moveTo>
                  <a:lnTo>
                    <a:pt x="2555859" y="0"/>
                  </a:lnTo>
                  <a:lnTo>
                    <a:pt x="2555859" y="791737"/>
                  </a:lnTo>
                  <a:lnTo>
                    <a:pt x="0" y="7917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77308" y="3539235"/>
            <a:ext cx="25304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17525" marR="318135" indent="-19177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&amp;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58233" y="3490334"/>
            <a:ext cx="2581275" cy="817244"/>
            <a:chOff x="7558233" y="3490334"/>
            <a:chExt cx="2581275" cy="817244"/>
          </a:xfrm>
        </p:grpSpPr>
        <p:sp>
          <p:nvSpPr>
            <p:cNvPr id="13" name="object 13"/>
            <p:cNvSpPr/>
            <p:nvPr/>
          </p:nvSpPr>
          <p:spPr>
            <a:xfrm>
              <a:off x="7570933" y="3503034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2555859" y="0"/>
                  </a:moveTo>
                  <a:lnTo>
                    <a:pt x="0" y="0"/>
                  </a:lnTo>
                  <a:lnTo>
                    <a:pt x="0" y="791737"/>
                  </a:lnTo>
                  <a:lnTo>
                    <a:pt x="2555859" y="791737"/>
                  </a:lnTo>
                  <a:lnTo>
                    <a:pt x="2555859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70933" y="3503034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0" y="0"/>
                  </a:moveTo>
                  <a:lnTo>
                    <a:pt x="2555859" y="0"/>
                  </a:lnTo>
                  <a:lnTo>
                    <a:pt x="2555859" y="791737"/>
                  </a:lnTo>
                  <a:lnTo>
                    <a:pt x="0" y="7917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83633" y="3539235"/>
            <a:ext cx="25304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06425" marR="384810" indent="-213995">
              <a:lnSpc>
                <a:spcPts val="2590"/>
              </a:lnSpc>
              <a:spcBef>
                <a:spcPts val="22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Profiles (Serverless)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89815" y="3490334"/>
            <a:ext cx="2581275" cy="817244"/>
            <a:chOff x="11189815" y="3490334"/>
            <a:chExt cx="2581275" cy="817244"/>
          </a:xfrm>
        </p:grpSpPr>
        <p:sp>
          <p:nvSpPr>
            <p:cNvPr id="17" name="object 17"/>
            <p:cNvSpPr/>
            <p:nvPr/>
          </p:nvSpPr>
          <p:spPr>
            <a:xfrm>
              <a:off x="11202515" y="3503034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2555852" y="0"/>
                  </a:moveTo>
                  <a:lnTo>
                    <a:pt x="0" y="0"/>
                  </a:lnTo>
                  <a:lnTo>
                    <a:pt x="0" y="791737"/>
                  </a:lnTo>
                  <a:lnTo>
                    <a:pt x="2555852" y="791737"/>
                  </a:lnTo>
                  <a:lnTo>
                    <a:pt x="2555852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02515" y="3503034"/>
              <a:ext cx="2555875" cy="791845"/>
            </a:xfrm>
            <a:custGeom>
              <a:avLst/>
              <a:gdLst/>
              <a:ahLst/>
              <a:cxnLst/>
              <a:rect l="l" t="t" r="r" b="b"/>
              <a:pathLst>
                <a:path w="2555875" h="791845">
                  <a:moveTo>
                    <a:pt x="0" y="0"/>
                  </a:moveTo>
                  <a:lnTo>
                    <a:pt x="2555859" y="0"/>
                  </a:lnTo>
                  <a:lnTo>
                    <a:pt x="2555859" y="791737"/>
                  </a:lnTo>
                  <a:lnTo>
                    <a:pt x="0" y="7917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241524" y="3706876"/>
            <a:ext cx="4781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00516" y="2213812"/>
            <a:ext cx="10480040" cy="1309370"/>
          </a:xfrm>
          <a:custGeom>
            <a:avLst/>
            <a:gdLst/>
            <a:ahLst/>
            <a:cxnLst/>
            <a:rect l="l" t="t" r="r" b="b"/>
            <a:pathLst>
              <a:path w="10480040" h="1309370">
                <a:moveTo>
                  <a:pt x="10479926" y="1289227"/>
                </a:moveTo>
                <a:lnTo>
                  <a:pt x="10468077" y="1279372"/>
                </a:lnTo>
                <a:lnTo>
                  <a:pt x="10414419" y="1234744"/>
                </a:lnTo>
                <a:lnTo>
                  <a:pt x="10406812" y="1267206"/>
                </a:lnTo>
                <a:lnTo>
                  <a:pt x="4999075" y="0"/>
                </a:lnTo>
                <a:lnTo>
                  <a:pt x="4997983" y="4635"/>
                </a:lnTo>
                <a:lnTo>
                  <a:pt x="4996802" y="25"/>
                </a:lnTo>
                <a:lnTo>
                  <a:pt x="72618" y="1265643"/>
                </a:lnTo>
                <a:lnTo>
                  <a:pt x="64325" y="1233360"/>
                </a:lnTo>
                <a:lnTo>
                  <a:pt x="0" y="1289227"/>
                </a:lnTo>
                <a:lnTo>
                  <a:pt x="83286" y="1307160"/>
                </a:lnTo>
                <a:lnTo>
                  <a:pt x="75806" y="1278026"/>
                </a:lnTo>
                <a:lnTo>
                  <a:pt x="74993" y="1274876"/>
                </a:lnTo>
                <a:lnTo>
                  <a:pt x="4978476" y="14566"/>
                </a:lnTo>
                <a:lnTo>
                  <a:pt x="3497745" y="1237043"/>
                </a:lnTo>
                <a:lnTo>
                  <a:pt x="3476523" y="1211338"/>
                </a:lnTo>
                <a:lnTo>
                  <a:pt x="3442017" y="1289227"/>
                </a:lnTo>
                <a:lnTo>
                  <a:pt x="3525037" y="1270101"/>
                </a:lnTo>
                <a:lnTo>
                  <a:pt x="3510483" y="1252474"/>
                </a:lnTo>
                <a:lnTo>
                  <a:pt x="3503803" y="1244384"/>
                </a:lnTo>
                <a:lnTo>
                  <a:pt x="4998224" y="10617"/>
                </a:lnTo>
                <a:lnTo>
                  <a:pt x="6783032" y="1249680"/>
                </a:lnTo>
                <a:lnTo>
                  <a:pt x="6764020" y="1277073"/>
                </a:lnTo>
                <a:lnTo>
                  <a:pt x="6848335" y="1289227"/>
                </a:lnTo>
                <a:lnTo>
                  <a:pt x="6830682" y="1256919"/>
                </a:lnTo>
                <a:lnTo>
                  <a:pt x="6807479" y="1214475"/>
                </a:lnTo>
                <a:lnTo>
                  <a:pt x="6788467" y="1241856"/>
                </a:lnTo>
                <a:lnTo>
                  <a:pt x="5021224" y="14986"/>
                </a:lnTo>
                <a:lnTo>
                  <a:pt x="10404640" y="1276477"/>
                </a:lnTo>
                <a:lnTo>
                  <a:pt x="10397033" y="1308938"/>
                </a:lnTo>
                <a:lnTo>
                  <a:pt x="10479926" y="1289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2597" y="4434512"/>
            <a:ext cx="2555875" cy="2646680"/>
          </a:xfrm>
          <a:prstGeom prst="rect">
            <a:avLst/>
          </a:prstGeom>
          <a:solidFill>
            <a:srgbClr val="83BCC1"/>
          </a:solidFill>
          <a:ln w="25400">
            <a:solidFill>
              <a:srgbClr val="2B4A5E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91440" marR="117475">
              <a:lnSpc>
                <a:spcPct val="99300"/>
              </a:lnSpc>
              <a:spcBef>
                <a:spcPts val="111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Kubernetes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components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etcd,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kube- apiserver,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kube- controller.</a:t>
            </a:r>
            <a:endParaRPr sz="2200">
              <a:latin typeface="Calibri"/>
              <a:cs typeface="Calibri"/>
            </a:endParaRPr>
          </a:p>
          <a:p>
            <a:pPr marL="91440" marR="735965">
              <a:lnSpc>
                <a:spcPts val="2590"/>
              </a:lnSpc>
              <a:spcBef>
                <a:spcPts val="2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managed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22" name="object 22"/>
          <p:cNvSpPr txBox="1"/>
          <p:nvPr/>
        </p:nvSpPr>
        <p:spPr>
          <a:xfrm>
            <a:off x="4164608" y="4434512"/>
            <a:ext cx="2555875" cy="2646680"/>
          </a:xfrm>
          <a:prstGeom prst="rect">
            <a:avLst/>
          </a:prstGeom>
          <a:solidFill>
            <a:srgbClr val="83BCC1"/>
          </a:solidFill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90805" marR="215900">
              <a:lnSpc>
                <a:spcPct val="99700"/>
              </a:lnSpc>
              <a:spcBef>
                <a:spcPts val="195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EC2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 workloads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70933" y="4434511"/>
            <a:ext cx="2555875" cy="2646680"/>
          </a:xfrm>
          <a:prstGeom prst="rect">
            <a:avLst/>
          </a:prstGeom>
          <a:solidFill>
            <a:srgbClr val="83BCC1"/>
          </a:solidFill>
          <a:ln w="25400">
            <a:solidFill>
              <a:srgbClr val="2B4A5E"/>
            </a:solidFill>
          </a:ln>
        </p:spPr>
        <p:txBody>
          <a:bodyPr vert="horz" wrap="square" lIns="0" tIns="306070" rIns="0" bIns="0" rtlCol="0">
            <a:spAutoFit/>
          </a:bodyPr>
          <a:lstStyle/>
          <a:p>
            <a:pPr marL="91440" marR="408940">
              <a:lnSpc>
                <a:spcPct val="100000"/>
              </a:lnSpc>
              <a:spcBef>
                <a:spcPts val="241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Instead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EC2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Instances,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workloads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Serverless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Fargate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02515" y="4434511"/>
            <a:ext cx="2555875" cy="2646680"/>
          </a:xfrm>
          <a:prstGeom prst="rect">
            <a:avLst/>
          </a:prstGeom>
          <a:solidFill>
            <a:srgbClr val="83BCC1"/>
          </a:solidFill>
          <a:ln w="25400">
            <a:solidFill>
              <a:srgbClr val="2B4A5E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90805" marR="161925">
              <a:lnSpc>
                <a:spcPct val="99700"/>
              </a:lnSpc>
              <a:spcBef>
                <a:spcPts val="109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we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secure networking standards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production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workloads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EKS.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851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379793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does</a:t>
            </a:r>
            <a:r>
              <a:rPr spc="-30" dirty="0"/>
              <a:t> </a:t>
            </a:r>
            <a:r>
              <a:rPr dirty="0"/>
              <a:t>EKS</a:t>
            </a:r>
            <a:r>
              <a:rPr spc="-30" dirty="0"/>
              <a:t> </a:t>
            </a:r>
            <a:r>
              <a:rPr spc="-10" dirty="0"/>
              <a:t>work?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8400" y="1828800"/>
            <a:ext cx="12293598" cy="4572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36740" y="7745476"/>
            <a:ext cx="12642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79" y="1232562"/>
            <a:ext cx="2052320" cy="250952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Times New Roman"/>
              <a:cs typeface="Times New Roman"/>
            </a:endParaRPr>
          </a:p>
          <a:p>
            <a:pPr marL="711835" marR="362585" indent="-340995">
              <a:lnSpc>
                <a:spcPts val="2590"/>
              </a:lnSpc>
              <a:spcBef>
                <a:spcPts val="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Control Plane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9023" y="1232562"/>
            <a:ext cx="11899265" cy="2509520"/>
          </a:xfrm>
          <a:prstGeom prst="rect">
            <a:avLst/>
          </a:prstGeom>
          <a:solidFill>
            <a:srgbClr val="83BCC1"/>
          </a:solidFill>
          <a:ln w="25400">
            <a:solidFill>
              <a:srgbClr val="326064"/>
            </a:solidFill>
          </a:ln>
        </p:spPr>
        <p:txBody>
          <a:bodyPr vert="horz" wrap="square" lIns="0" tIns="253365" rIns="0" bIns="0" rtlCol="0">
            <a:spAutoFit/>
          </a:bodyPr>
          <a:lstStyle/>
          <a:p>
            <a:pPr marL="548005" marR="213360" indent="-457200">
              <a:lnSpc>
                <a:spcPts val="2590"/>
              </a:lnSpc>
              <a:spcBef>
                <a:spcPts val="1995"/>
              </a:spcBef>
              <a:buAutoNum type="arabicPeriod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tenant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cluster,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infrastructure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shared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accounts.</a:t>
            </a:r>
            <a:endParaRPr sz="2200">
              <a:latin typeface="Calibri"/>
              <a:cs typeface="Calibri"/>
            </a:endParaRPr>
          </a:p>
          <a:p>
            <a:pPr marL="548005" indent="-457200">
              <a:lnSpc>
                <a:spcPts val="2515"/>
              </a:lnSpc>
              <a:buAutoNum type="arabicPeriod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endParaRPr sz="2200">
              <a:latin typeface="Calibri"/>
              <a:cs typeface="Calibri"/>
            </a:endParaRPr>
          </a:p>
          <a:p>
            <a:pPr marL="548005">
              <a:lnSpc>
                <a:spcPts val="2615"/>
              </a:lnSpc>
              <a:spcBef>
                <a:spcPts val="75"/>
              </a:spcBef>
            </a:pP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three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Availability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Zones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within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Region</a:t>
            </a:r>
            <a:endParaRPr sz="2200">
              <a:latin typeface="Calibri"/>
              <a:cs typeface="Calibri"/>
            </a:endParaRPr>
          </a:p>
          <a:p>
            <a:pPr marL="548005" marR="403860" indent="-457200">
              <a:lnSpc>
                <a:spcPts val="2710"/>
              </a:lnSpc>
              <a:spcBef>
                <a:spcPts val="5"/>
              </a:spcBef>
              <a:buAutoNum type="arabicPeriod" startAt="3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automatically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detects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2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replaces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unhealthy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instances,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restarting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Zones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needed.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79" y="4089863"/>
            <a:ext cx="2052320" cy="3303904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imes New Roman"/>
              <a:cs typeface="Times New Roman"/>
            </a:endParaRPr>
          </a:p>
          <a:p>
            <a:pPr marL="930275" marR="206375" indent="-716915">
              <a:lnSpc>
                <a:spcPts val="262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Nodes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2200">
              <a:latin typeface="Calibri"/>
              <a:cs typeface="Calibri"/>
            </a:endParaRPr>
          </a:p>
          <a:p>
            <a:pPr marL="278130">
              <a:lnSpc>
                <a:spcPts val="250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6323" y="4102100"/>
            <a:ext cx="11924665" cy="3329304"/>
            <a:chOff x="2496323" y="4102100"/>
            <a:chExt cx="11924665" cy="3329304"/>
          </a:xfrm>
        </p:grpSpPr>
        <p:sp>
          <p:nvSpPr>
            <p:cNvPr id="6" name="object 6"/>
            <p:cNvSpPr/>
            <p:nvPr/>
          </p:nvSpPr>
          <p:spPr>
            <a:xfrm>
              <a:off x="2509023" y="4114800"/>
              <a:ext cx="11899265" cy="3303904"/>
            </a:xfrm>
            <a:custGeom>
              <a:avLst/>
              <a:gdLst/>
              <a:ahLst/>
              <a:cxnLst/>
              <a:rect l="l" t="t" r="r" b="b"/>
              <a:pathLst>
                <a:path w="11899265" h="3303904">
                  <a:moveTo>
                    <a:pt x="11899101" y="0"/>
                  </a:moveTo>
                  <a:lnTo>
                    <a:pt x="0" y="0"/>
                  </a:lnTo>
                  <a:lnTo>
                    <a:pt x="0" y="3303349"/>
                  </a:lnTo>
                  <a:lnTo>
                    <a:pt x="11899101" y="3303349"/>
                  </a:lnTo>
                  <a:lnTo>
                    <a:pt x="11899101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9023" y="4114800"/>
              <a:ext cx="11899265" cy="3303904"/>
            </a:xfrm>
            <a:custGeom>
              <a:avLst/>
              <a:gdLst/>
              <a:ahLst/>
              <a:cxnLst/>
              <a:rect l="l" t="t" r="r" b="b"/>
              <a:pathLst>
                <a:path w="11899265" h="3303904">
                  <a:moveTo>
                    <a:pt x="0" y="0"/>
                  </a:moveTo>
                  <a:lnTo>
                    <a:pt x="11899096" y="0"/>
                  </a:lnTo>
                  <a:lnTo>
                    <a:pt x="11899096" y="3303350"/>
                  </a:lnTo>
                  <a:lnTo>
                    <a:pt x="0" y="3303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87763" y="4398771"/>
            <a:ext cx="11655425" cy="169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ts val="263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nodes.</a:t>
            </a:r>
            <a:r>
              <a:rPr sz="22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endParaRPr sz="2200">
              <a:latin typeface="Calibri"/>
              <a:cs typeface="Calibri"/>
            </a:endParaRPr>
          </a:p>
          <a:p>
            <a:pPr marL="469265" marR="5080" indent="-456565">
              <a:lnSpc>
                <a:spcPts val="2590"/>
              </a:lnSpc>
              <a:spcBef>
                <a:spcPts val="114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cluster's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via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cluster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API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server</a:t>
            </a:r>
            <a:r>
              <a:rPr sz="2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endpoint.</a:t>
            </a:r>
            <a:endParaRPr sz="2200">
              <a:latin typeface="Calibri"/>
              <a:cs typeface="Calibri"/>
            </a:endParaRPr>
          </a:p>
          <a:p>
            <a:pPr marL="469265" indent="-456565">
              <a:lnSpc>
                <a:spcPts val="261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one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more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EC2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instances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deployed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Autoscaling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2200">
              <a:latin typeface="Calibri"/>
              <a:cs typeface="Calibri"/>
            </a:endParaRPr>
          </a:p>
          <a:p>
            <a:pPr marL="469265" indent="-456565">
              <a:lnSpc>
                <a:spcPts val="261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3136404" y="6075172"/>
            <a:ext cx="5036185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ts val="263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same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instance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 type</a:t>
            </a:r>
            <a:endParaRPr sz="2200">
              <a:latin typeface="Calibri"/>
              <a:cs typeface="Calibri"/>
            </a:endParaRPr>
          </a:p>
          <a:p>
            <a:pPr marL="469265" indent="-456565">
              <a:lnSpc>
                <a:spcPts val="260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running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same</a:t>
            </a:r>
            <a:r>
              <a:rPr sz="22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AMI</a:t>
            </a:r>
            <a:endParaRPr sz="2200">
              <a:latin typeface="Calibri"/>
              <a:cs typeface="Calibri"/>
            </a:endParaRPr>
          </a:p>
          <a:p>
            <a:pPr marL="469265" indent="-456565">
              <a:lnSpc>
                <a:spcPts val="261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same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EKS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IAM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role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46318" y="-51816"/>
            <a:ext cx="95377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6465" algn="l"/>
              </a:tabLst>
            </a:pPr>
            <a:r>
              <a:rPr dirty="0"/>
              <a:t>EKS</a:t>
            </a:r>
            <a:r>
              <a:rPr spc="-80" dirty="0"/>
              <a:t> </a:t>
            </a:r>
            <a:r>
              <a:rPr dirty="0"/>
              <a:t>Cluster</a:t>
            </a:r>
            <a:r>
              <a:rPr spc="-70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Core</a:t>
            </a:r>
            <a:r>
              <a:rPr spc="-60" dirty="0"/>
              <a:t> </a:t>
            </a:r>
            <a:r>
              <a:rPr spc="-10" dirty="0"/>
              <a:t>Objects</a:t>
            </a:r>
            <a:r>
              <a:rPr dirty="0"/>
              <a:t>	</a:t>
            </a:r>
            <a:r>
              <a:rPr spc="-10" dirty="0"/>
              <a:t>Detailed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077" y="1085747"/>
            <a:ext cx="2052320" cy="302958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Profiles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6178" y="1073048"/>
            <a:ext cx="12047220" cy="3054985"/>
            <a:chOff x="2456178" y="1073048"/>
            <a:chExt cx="12047220" cy="3054985"/>
          </a:xfrm>
        </p:grpSpPr>
        <p:sp>
          <p:nvSpPr>
            <p:cNvPr id="4" name="object 4"/>
            <p:cNvSpPr/>
            <p:nvPr/>
          </p:nvSpPr>
          <p:spPr>
            <a:xfrm>
              <a:off x="2468878" y="1085748"/>
              <a:ext cx="12021820" cy="3029585"/>
            </a:xfrm>
            <a:custGeom>
              <a:avLst/>
              <a:gdLst/>
              <a:ahLst/>
              <a:cxnLst/>
              <a:rect l="l" t="t" r="r" b="b"/>
              <a:pathLst>
                <a:path w="12021819" h="3029585">
                  <a:moveTo>
                    <a:pt x="12021757" y="0"/>
                  </a:moveTo>
                  <a:lnTo>
                    <a:pt x="0" y="0"/>
                  </a:lnTo>
                  <a:lnTo>
                    <a:pt x="0" y="3029051"/>
                  </a:lnTo>
                  <a:lnTo>
                    <a:pt x="12021757" y="3029051"/>
                  </a:lnTo>
                  <a:lnTo>
                    <a:pt x="12021757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68878" y="1085748"/>
              <a:ext cx="12021820" cy="3029585"/>
            </a:xfrm>
            <a:custGeom>
              <a:avLst/>
              <a:gdLst/>
              <a:ahLst/>
              <a:cxnLst/>
              <a:rect l="l" t="t" r="r" b="b"/>
              <a:pathLst>
                <a:path w="12021819" h="3029585">
                  <a:moveTo>
                    <a:pt x="0" y="0"/>
                  </a:moveTo>
                  <a:lnTo>
                    <a:pt x="12021758" y="0"/>
                  </a:lnTo>
                  <a:lnTo>
                    <a:pt x="12021758" y="3029052"/>
                  </a:lnTo>
                  <a:lnTo>
                    <a:pt x="0" y="302905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47618" y="1234947"/>
            <a:ext cx="11630660" cy="269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ts val="2615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on-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demand,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right-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sized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compute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capacity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  <a:p>
            <a:pPr marL="469265" marR="60960" indent="-456565">
              <a:lnSpc>
                <a:spcPts val="259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Fargate,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no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longer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provision,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configure,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containers.</a:t>
            </a:r>
            <a:endParaRPr sz="2200">
              <a:latin typeface="Calibri"/>
              <a:cs typeface="Calibri"/>
            </a:endParaRPr>
          </a:p>
          <a:p>
            <a:pPr marL="469265" marR="459740" indent="-456565">
              <a:lnSpc>
                <a:spcPts val="2590"/>
              </a:lnSpc>
              <a:spcBef>
                <a:spcPts val="1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own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isolation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boundary</a:t>
            </a:r>
            <a:r>
              <a:rPr sz="22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underlying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kernel,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resources,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resources,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elastic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pod.</a:t>
            </a:r>
            <a:endParaRPr sz="2200">
              <a:latin typeface="Calibri"/>
              <a:cs typeface="Calibri"/>
            </a:endParaRPr>
          </a:p>
          <a:p>
            <a:pPr marL="469265" marR="5080" indent="-456565">
              <a:lnSpc>
                <a:spcPts val="2590"/>
              </a:lnSpc>
              <a:spcBef>
                <a:spcPts val="1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specially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Fargate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controllers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recognizes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belonging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schedules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profiles.</a:t>
            </a:r>
            <a:endParaRPr sz="2200">
              <a:latin typeface="Calibri"/>
              <a:cs typeface="Calibri"/>
            </a:endParaRPr>
          </a:p>
          <a:p>
            <a:pPr marL="469265" indent="-456565">
              <a:lnSpc>
                <a:spcPts val="2515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Fargate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section.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217077" y="4798406"/>
            <a:ext cx="2052320" cy="2291080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077" y="4798406"/>
            <a:ext cx="12021820" cy="2291080"/>
          </a:xfrm>
          <a:prstGeom prst="rect">
            <a:avLst/>
          </a:prstGeom>
          <a:solidFill>
            <a:srgbClr val="83BCC1"/>
          </a:solidFill>
          <a:ln w="25400">
            <a:solidFill>
              <a:srgbClr val="326064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548005" marR="182880" indent="-457200">
              <a:lnSpc>
                <a:spcPts val="2590"/>
              </a:lnSpc>
              <a:spcBef>
                <a:spcPts val="1135"/>
              </a:spcBef>
              <a:buAutoNum type="arabicPeriod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VPC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restrict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traffic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cluster.</a:t>
            </a:r>
            <a:endParaRPr sz="2200">
              <a:latin typeface="Calibri"/>
              <a:cs typeface="Calibri"/>
            </a:endParaRPr>
          </a:p>
          <a:p>
            <a:pPr marL="548005" indent="-457200">
              <a:lnSpc>
                <a:spcPts val="2515"/>
              </a:lnSpc>
              <a:buAutoNum type="arabicPeriod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plane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cannot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view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or</a:t>
            </a:r>
            <a:r>
              <a:rPr sz="2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receive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endParaRPr sz="2200">
              <a:latin typeface="Calibri"/>
              <a:cs typeface="Calibri"/>
            </a:endParaRPr>
          </a:p>
          <a:p>
            <a:pPr marL="548005">
              <a:lnSpc>
                <a:spcPts val="2615"/>
              </a:lnSpc>
              <a:spcBef>
                <a:spcPts val="7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accounts,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except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authorized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RBAC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policies.</a:t>
            </a:r>
            <a:endParaRPr sz="2200">
              <a:latin typeface="Calibri"/>
              <a:cs typeface="Calibri"/>
            </a:endParaRPr>
          </a:p>
          <a:p>
            <a:pPr marL="548005" marR="250825" indent="-457200">
              <a:lnSpc>
                <a:spcPts val="2710"/>
              </a:lnSpc>
              <a:spcBef>
                <a:spcPts val="5"/>
              </a:spcBef>
              <a:buAutoNum type="arabicPeriod" startAt="3"/>
              <a:tabLst>
                <a:tab pos="548005" algn="l"/>
                <a:tab pos="54864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secure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libri"/>
                <a:cs typeface="Calibri"/>
              </a:rPr>
              <a:t>highly-</a:t>
            </a:r>
            <a:r>
              <a:rPr sz="2200" dirty="0">
                <a:solidFill>
                  <a:srgbClr val="0070C0"/>
                </a:solidFill>
                <a:latin typeface="Calibri"/>
                <a:cs typeface="Calibri"/>
              </a:rPr>
              <a:t>available</a:t>
            </a:r>
            <a:r>
              <a:rPr sz="22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70C0"/>
                </a:solidFill>
                <a:latin typeface="Calibri"/>
                <a:cs typeface="Calibri"/>
              </a:rPr>
              <a:t>configuration</a:t>
            </a:r>
            <a:r>
              <a:rPr sz="2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recommended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production workloads.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46318" y="-118872"/>
            <a:ext cx="95377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6465" algn="l"/>
              </a:tabLst>
            </a:pPr>
            <a:r>
              <a:rPr dirty="0"/>
              <a:t>EKS</a:t>
            </a:r>
            <a:r>
              <a:rPr spc="-80" dirty="0"/>
              <a:t> </a:t>
            </a:r>
            <a:r>
              <a:rPr dirty="0"/>
              <a:t>Cluster</a:t>
            </a:r>
            <a:r>
              <a:rPr spc="-70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Core</a:t>
            </a:r>
            <a:r>
              <a:rPr spc="-60" dirty="0"/>
              <a:t> </a:t>
            </a:r>
            <a:r>
              <a:rPr spc="-10" dirty="0"/>
              <a:t>Objects</a:t>
            </a:r>
            <a:r>
              <a:rPr dirty="0"/>
              <a:t>	</a:t>
            </a:r>
            <a:r>
              <a:rPr spc="-10" dirty="0"/>
              <a:t>Detailed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8130" y="2777235"/>
            <a:ext cx="459232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5895">
              <a:lnSpc>
                <a:spcPts val="878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30" dirty="0">
                <a:solidFill>
                  <a:srgbClr val="00B050"/>
                </a:solidFill>
                <a:latin typeface="Calibri"/>
                <a:cs typeface="Calibri"/>
              </a:rPr>
              <a:t>Architecture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8736" y="2804667"/>
            <a:ext cx="4592320" cy="221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5895">
              <a:lnSpc>
                <a:spcPts val="881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30" dirty="0">
                <a:solidFill>
                  <a:srgbClr val="00B050"/>
                </a:solidFill>
                <a:latin typeface="Calibri"/>
                <a:cs typeface="Calibri"/>
              </a:rPr>
              <a:t>Architecture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9823" y="-54863"/>
            <a:ext cx="69576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0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8880" y="1844775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8425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9173" y="1848647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7155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8880" y="3499097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3857" y="4787497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46379" rIns="0" bIns="0" rtlCol="0">
            <a:spAutoFit/>
          </a:bodyPr>
          <a:lstStyle/>
          <a:p>
            <a:pPr marL="280670" marR="272415" indent="191135">
              <a:lnSpc>
                <a:spcPts val="2110"/>
              </a:lnSpc>
              <a:spcBef>
                <a:spcPts val="1939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561" y="4787497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9745" y="6211252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2772" y="1127818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60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4969" y="1968178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9052" y="1127818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40"/>
              </a:spcBef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2973" y="1736187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19035" y="1850856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94782" y="1969016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70423" y="1851694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063" y="1726557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2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6918" y="3347935"/>
            <a:ext cx="4368165" cy="895350"/>
          </a:xfrm>
          <a:custGeom>
            <a:avLst/>
            <a:gdLst/>
            <a:ahLst/>
            <a:cxnLst/>
            <a:rect l="l" t="t" r="r" b="b"/>
            <a:pathLst>
              <a:path w="4368165" h="895350">
                <a:moveTo>
                  <a:pt x="0" y="0"/>
                </a:moveTo>
                <a:lnTo>
                  <a:pt x="4368099" y="0"/>
                </a:lnTo>
                <a:lnTo>
                  <a:pt x="4368099" y="894949"/>
                </a:lnTo>
                <a:lnTo>
                  <a:pt x="0" y="89494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9745" y="4667453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2037" y="4667453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E3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70423" y="2999771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4969" y="5226071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49052" y="4385711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40"/>
              </a:spcBef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19035" y="5108749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94782" y="5226909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351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3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70423" y="5109587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70423" y="6257664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27" y="-54863"/>
            <a:ext cx="90277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60" dirty="0"/>
              <a:t> </a:t>
            </a:r>
            <a:r>
              <a:rPr dirty="0"/>
              <a:t>Architecture</a:t>
            </a:r>
            <a:r>
              <a:rPr spc="-160" dirty="0"/>
              <a:t> </a:t>
            </a:r>
            <a:r>
              <a:rPr dirty="0"/>
              <a:t>-</a:t>
            </a:r>
            <a:r>
              <a:rPr spc="-145" dirty="0"/>
              <a:t> </a:t>
            </a:r>
            <a:r>
              <a:rPr spc="-10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56" y="2086070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7790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7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3751" y="2089942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5250" rIns="0" bIns="0" rtlCol="0">
            <a:spAutoFit/>
          </a:bodyPr>
          <a:lstStyle/>
          <a:p>
            <a:pPr marL="268605" marR="260350" indent="-1270" algn="ctr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56" y="3740391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33" y="5028792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51460" rIns="0" bIns="0" rtlCol="0">
            <a:spAutoFit/>
          </a:bodyPr>
          <a:lstStyle/>
          <a:p>
            <a:pPr marL="280670" marR="272415" indent="191135">
              <a:lnSpc>
                <a:spcPts val="2090"/>
              </a:lnSpc>
              <a:spcBef>
                <a:spcPts val="198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138" y="5028792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21" y="6452546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349" y="1369113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55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7551" y="197748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39" y="196785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2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95" y="3589229"/>
            <a:ext cx="4368165" cy="895350"/>
          </a:xfrm>
          <a:custGeom>
            <a:avLst/>
            <a:gdLst/>
            <a:ahLst/>
            <a:cxnLst/>
            <a:rect l="l" t="t" r="r" b="b"/>
            <a:pathLst>
              <a:path w="4368165" h="895350">
                <a:moveTo>
                  <a:pt x="0" y="0"/>
                </a:moveTo>
                <a:lnTo>
                  <a:pt x="4368099" y="0"/>
                </a:lnTo>
                <a:lnTo>
                  <a:pt x="4368099" y="894949"/>
                </a:lnTo>
                <a:lnTo>
                  <a:pt x="0" y="89494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321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6615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E3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13979" y="1271016"/>
            <a:ext cx="253174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spc="-20" dirty="0">
                <a:solidFill>
                  <a:srgbClr val="406F8D"/>
                </a:solidFill>
                <a:latin typeface="Calibri"/>
                <a:cs typeface="Calibri"/>
              </a:rPr>
              <a:t>kube-</a:t>
            </a:r>
            <a:r>
              <a:rPr sz="2900" spc="-10" dirty="0">
                <a:solidFill>
                  <a:srgbClr val="406F8D"/>
                </a:solidFill>
                <a:latin typeface="Calibri"/>
                <a:cs typeface="Calibri"/>
              </a:rPr>
              <a:t>apiserver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6" name="object 16"/>
          <p:cNvSpPr txBox="1"/>
          <p:nvPr/>
        </p:nvSpPr>
        <p:spPr>
          <a:xfrm>
            <a:off x="6062619" y="1678431"/>
            <a:ext cx="72955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500" dirty="0">
                <a:latin typeface="Calibri"/>
                <a:cs typeface="Calibri"/>
              </a:rPr>
              <a:t>It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acts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front</a:t>
            </a:r>
            <a:r>
              <a:rPr sz="25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end</a:t>
            </a:r>
            <a:r>
              <a:rPr sz="25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Kubernetes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control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plane.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It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6940" y="1943607"/>
            <a:ext cx="36042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exposes</a:t>
            </a:r>
            <a:r>
              <a:rPr sz="25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Kubernetes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API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62619" y="2288031"/>
            <a:ext cx="67176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500" dirty="0">
                <a:latin typeface="Calibri"/>
                <a:cs typeface="Calibri"/>
              </a:rPr>
              <a:t>Command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line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tools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(like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kubectl),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Users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even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36940" y="2553207"/>
            <a:ext cx="66948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Master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components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(scheduler,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controller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manager,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940" y="2821431"/>
            <a:ext cx="64344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etcd)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Worker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node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components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like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(Kubelet)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3979" y="3064711"/>
            <a:ext cx="4860290" cy="8959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835660">
              <a:lnSpc>
                <a:spcPct val="100000"/>
              </a:lnSpc>
              <a:spcBef>
                <a:spcPts val="270"/>
              </a:spcBef>
            </a:pP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everything</a:t>
            </a:r>
            <a:r>
              <a:rPr sz="25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talk</a:t>
            </a:r>
            <a:r>
              <a:rPr sz="25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with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API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30" dirty="0">
                <a:latin typeface="Calibri"/>
                <a:cs typeface="Calibri"/>
              </a:rPr>
              <a:t>Server.</a:t>
            </a:r>
            <a:endParaRPr sz="25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spc="-20" dirty="0">
                <a:solidFill>
                  <a:srgbClr val="406F8D"/>
                </a:solidFill>
                <a:latin typeface="Calibri"/>
                <a:cs typeface="Calibri"/>
              </a:rPr>
              <a:t>etcd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62619" y="3888232"/>
            <a:ext cx="73082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500" dirty="0">
                <a:latin typeface="Calibri"/>
                <a:cs typeface="Calibri"/>
              </a:rPr>
              <a:t>Consistent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highly-</a:t>
            </a:r>
            <a:r>
              <a:rPr sz="2500" dirty="0">
                <a:latin typeface="Calibri"/>
                <a:cs typeface="Calibri"/>
              </a:rPr>
              <a:t>available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key</a:t>
            </a:r>
            <a:r>
              <a:rPr sz="25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value</a:t>
            </a:r>
            <a:r>
              <a:rPr sz="25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store</a:t>
            </a:r>
            <a:r>
              <a:rPr sz="25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used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as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13979" y="4153408"/>
            <a:ext cx="7786370" cy="121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660">
              <a:lnSpc>
                <a:spcPts val="2855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Kubernetes’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backing</a:t>
            </a:r>
            <a:r>
              <a:rPr sz="25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store</a:t>
            </a:r>
            <a:r>
              <a:rPr sz="25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all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cluster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data.</a:t>
            </a:r>
            <a:endParaRPr sz="2500">
              <a:latin typeface="Calibri"/>
              <a:cs typeface="Calibri"/>
            </a:endParaRPr>
          </a:p>
          <a:p>
            <a:pPr marL="835025" indent="-274320">
              <a:lnSpc>
                <a:spcPts val="2855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500" dirty="0">
                <a:latin typeface="Calibri"/>
                <a:cs typeface="Calibri"/>
              </a:rPr>
              <a:t>It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0070C0"/>
                </a:solidFill>
                <a:latin typeface="Calibri"/>
                <a:cs typeface="Calibri"/>
              </a:rPr>
              <a:t>stores</a:t>
            </a:r>
            <a:r>
              <a:rPr sz="25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all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masters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worker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node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information.</a:t>
            </a:r>
            <a:endParaRPr sz="25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spc="-20" dirty="0">
                <a:solidFill>
                  <a:srgbClr val="406F8D"/>
                </a:solidFill>
                <a:latin typeface="Calibri"/>
                <a:cs typeface="Calibri"/>
              </a:rPr>
              <a:t>kube-</a:t>
            </a:r>
            <a:r>
              <a:rPr sz="2900" spc="-10" dirty="0">
                <a:solidFill>
                  <a:srgbClr val="406F8D"/>
                </a:solidFill>
                <a:latin typeface="Calibri"/>
                <a:cs typeface="Calibri"/>
              </a:rPr>
              <a:t>scheduler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62619" y="5311647"/>
            <a:ext cx="681418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500" dirty="0">
                <a:latin typeface="Calibri"/>
                <a:cs typeface="Calibri"/>
              </a:rPr>
              <a:t>Scheduler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responsible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distributing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containers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36940" y="5576823"/>
            <a:ext cx="29102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across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multiple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nodes.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62619" y="5921247"/>
            <a:ext cx="68668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500" dirty="0">
                <a:latin typeface="Calibri"/>
                <a:cs typeface="Calibri"/>
              </a:rPr>
              <a:t>It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watches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newly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created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Pods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with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no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assigned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36940" y="6186423"/>
            <a:ext cx="5764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alibri"/>
                <a:cs typeface="Calibri"/>
              </a:rPr>
              <a:t>node,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selects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node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run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on.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8" y="226888"/>
            <a:ext cx="0" cy="2930525"/>
          </a:xfrm>
          <a:custGeom>
            <a:avLst/>
            <a:gdLst/>
            <a:ahLst/>
            <a:cxnLst/>
            <a:rect l="l" t="t" r="r" b="b"/>
            <a:pathLst>
              <a:path h="2930525">
                <a:moveTo>
                  <a:pt x="0" y="0"/>
                </a:moveTo>
                <a:lnTo>
                  <a:pt x="1" y="2930237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6598" y="4510478"/>
            <a:ext cx="0" cy="2971800"/>
          </a:xfrm>
          <a:custGeom>
            <a:avLst/>
            <a:gdLst/>
            <a:ahLst/>
            <a:cxnLst/>
            <a:rect l="l" t="t" r="r" b="b"/>
            <a:pathLst>
              <a:path h="2971800">
                <a:moveTo>
                  <a:pt x="0" y="0"/>
                </a:moveTo>
                <a:lnTo>
                  <a:pt x="1" y="2971800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8265" y="3990110"/>
            <a:ext cx="6588125" cy="0"/>
          </a:xfrm>
          <a:custGeom>
            <a:avLst/>
            <a:gdLst/>
            <a:ahLst/>
            <a:cxnLst/>
            <a:rect l="l" t="t" r="r" b="b"/>
            <a:pathLst>
              <a:path w="6588125">
                <a:moveTo>
                  <a:pt x="6587834" y="2"/>
                </a:moveTo>
                <a:lnTo>
                  <a:pt x="0" y="0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082" y="3990110"/>
            <a:ext cx="6064885" cy="0"/>
          </a:xfrm>
          <a:custGeom>
            <a:avLst/>
            <a:gdLst/>
            <a:ahLst/>
            <a:cxnLst/>
            <a:rect l="l" t="t" r="r" b="b"/>
            <a:pathLst>
              <a:path w="6064885">
                <a:moveTo>
                  <a:pt x="6064828" y="2"/>
                </a:moveTo>
                <a:lnTo>
                  <a:pt x="0" y="0"/>
                </a:lnTo>
              </a:path>
            </a:pathLst>
          </a:custGeom>
          <a:ln w="12065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6823" y="3239790"/>
            <a:ext cx="1159551" cy="112567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6184" y="104330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43" y="393407"/>
                </a:moveTo>
                <a:lnTo>
                  <a:pt x="1571701" y="372402"/>
                </a:lnTo>
                <a:lnTo>
                  <a:pt x="1560144" y="355244"/>
                </a:lnTo>
                <a:lnTo>
                  <a:pt x="1542986" y="343674"/>
                </a:lnTo>
                <a:lnTo>
                  <a:pt x="1521980" y="339432"/>
                </a:lnTo>
                <a:lnTo>
                  <a:pt x="53975" y="339432"/>
                </a:lnTo>
                <a:lnTo>
                  <a:pt x="32956" y="343674"/>
                </a:lnTo>
                <a:lnTo>
                  <a:pt x="15811" y="355244"/>
                </a:lnTo>
                <a:lnTo>
                  <a:pt x="4241" y="372402"/>
                </a:lnTo>
                <a:lnTo>
                  <a:pt x="0" y="393407"/>
                </a:lnTo>
                <a:lnTo>
                  <a:pt x="0" y="609295"/>
                </a:lnTo>
                <a:lnTo>
                  <a:pt x="4241" y="630301"/>
                </a:lnTo>
                <a:lnTo>
                  <a:pt x="15811" y="647458"/>
                </a:lnTo>
                <a:lnTo>
                  <a:pt x="32956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58"/>
                </a:lnTo>
                <a:lnTo>
                  <a:pt x="1571701" y="630301"/>
                </a:lnTo>
                <a:lnTo>
                  <a:pt x="1575943" y="609295"/>
                </a:lnTo>
                <a:lnTo>
                  <a:pt x="1575943" y="393407"/>
                </a:lnTo>
                <a:close/>
              </a:path>
              <a:path w="1576070" h="663575">
                <a:moveTo>
                  <a:pt x="1575943" y="53975"/>
                </a:moveTo>
                <a:lnTo>
                  <a:pt x="1571701" y="32956"/>
                </a:lnTo>
                <a:lnTo>
                  <a:pt x="1560144" y="15811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56" y="4241"/>
                </a:lnTo>
                <a:lnTo>
                  <a:pt x="15811" y="15811"/>
                </a:lnTo>
                <a:lnTo>
                  <a:pt x="4241" y="32956"/>
                </a:lnTo>
                <a:lnTo>
                  <a:pt x="0" y="53975"/>
                </a:lnTo>
                <a:lnTo>
                  <a:pt x="0" y="269849"/>
                </a:lnTo>
                <a:lnTo>
                  <a:pt x="4241" y="290868"/>
                </a:lnTo>
                <a:lnTo>
                  <a:pt x="15811" y="308013"/>
                </a:lnTo>
                <a:lnTo>
                  <a:pt x="32956" y="319582"/>
                </a:lnTo>
                <a:lnTo>
                  <a:pt x="53975" y="323824"/>
                </a:lnTo>
                <a:lnTo>
                  <a:pt x="1521980" y="323824"/>
                </a:lnTo>
                <a:lnTo>
                  <a:pt x="1542986" y="319582"/>
                </a:lnTo>
                <a:lnTo>
                  <a:pt x="1560144" y="308013"/>
                </a:lnTo>
                <a:lnTo>
                  <a:pt x="1571701" y="290868"/>
                </a:lnTo>
                <a:lnTo>
                  <a:pt x="1575943" y="269849"/>
                </a:lnTo>
                <a:lnTo>
                  <a:pt x="1575943" y="5397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5537" y="142239"/>
            <a:ext cx="85725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6187" y="815248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8"/>
                </a:lnTo>
                <a:lnTo>
                  <a:pt x="4241" y="290867"/>
                </a:lnTo>
                <a:lnTo>
                  <a:pt x="15808" y="308022"/>
                </a:lnTo>
                <a:lnTo>
                  <a:pt x="32963" y="319589"/>
                </a:lnTo>
                <a:lnTo>
                  <a:pt x="53972" y="323830"/>
                </a:lnTo>
                <a:lnTo>
                  <a:pt x="1521977" y="323830"/>
                </a:lnTo>
                <a:lnTo>
                  <a:pt x="1542985" y="319589"/>
                </a:lnTo>
                <a:lnTo>
                  <a:pt x="1560141" y="308022"/>
                </a:lnTo>
                <a:lnTo>
                  <a:pt x="1571708" y="290867"/>
                </a:lnTo>
                <a:lnTo>
                  <a:pt x="1575949" y="269858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187" y="1186738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7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8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187" y="1558229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7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8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9101" y="852423"/>
            <a:ext cx="1230630" cy="96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ReplicaSets</a:t>
            </a:r>
            <a:endParaRPr sz="1300">
              <a:latin typeface="Calibri"/>
              <a:cs typeface="Calibri"/>
            </a:endParaRPr>
          </a:p>
          <a:p>
            <a:pPr marL="12700" marR="5080" indent="156210">
              <a:lnSpc>
                <a:spcPct val="187700"/>
              </a:lnSpc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Deployments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6184" y="1929726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43" y="393407"/>
                </a:moveTo>
                <a:lnTo>
                  <a:pt x="1571701" y="372402"/>
                </a:lnTo>
                <a:lnTo>
                  <a:pt x="1560144" y="355244"/>
                </a:lnTo>
                <a:lnTo>
                  <a:pt x="1542986" y="343674"/>
                </a:lnTo>
                <a:lnTo>
                  <a:pt x="1521980" y="339432"/>
                </a:lnTo>
                <a:lnTo>
                  <a:pt x="53975" y="339432"/>
                </a:lnTo>
                <a:lnTo>
                  <a:pt x="32956" y="343674"/>
                </a:lnTo>
                <a:lnTo>
                  <a:pt x="15811" y="355244"/>
                </a:lnTo>
                <a:lnTo>
                  <a:pt x="4241" y="372402"/>
                </a:lnTo>
                <a:lnTo>
                  <a:pt x="0" y="393407"/>
                </a:lnTo>
                <a:lnTo>
                  <a:pt x="0" y="609295"/>
                </a:lnTo>
                <a:lnTo>
                  <a:pt x="4241" y="630301"/>
                </a:lnTo>
                <a:lnTo>
                  <a:pt x="15811" y="647458"/>
                </a:lnTo>
                <a:lnTo>
                  <a:pt x="32956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58"/>
                </a:lnTo>
                <a:lnTo>
                  <a:pt x="1571701" y="630301"/>
                </a:lnTo>
                <a:lnTo>
                  <a:pt x="1575943" y="609295"/>
                </a:lnTo>
                <a:lnTo>
                  <a:pt x="1575943" y="393407"/>
                </a:lnTo>
                <a:close/>
              </a:path>
              <a:path w="1576070" h="663575">
                <a:moveTo>
                  <a:pt x="1575943" y="53975"/>
                </a:moveTo>
                <a:lnTo>
                  <a:pt x="1571701" y="32956"/>
                </a:lnTo>
                <a:lnTo>
                  <a:pt x="1560144" y="15811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56" y="4241"/>
                </a:lnTo>
                <a:lnTo>
                  <a:pt x="15811" y="15811"/>
                </a:lnTo>
                <a:lnTo>
                  <a:pt x="4241" y="32956"/>
                </a:lnTo>
                <a:lnTo>
                  <a:pt x="0" y="53975"/>
                </a:lnTo>
                <a:lnTo>
                  <a:pt x="0" y="269849"/>
                </a:lnTo>
                <a:lnTo>
                  <a:pt x="4241" y="290868"/>
                </a:lnTo>
                <a:lnTo>
                  <a:pt x="15811" y="308025"/>
                </a:lnTo>
                <a:lnTo>
                  <a:pt x="32956" y="319582"/>
                </a:lnTo>
                <a:lnTo>
                  <a:pt x="53975" y="323824"/>
                </a:lnTo>
                <a:lnTo>
                  <a:pt x="1521980" y="323824"/>
                </a:lnTo>
                <a:lnTo>
                  <a:pt x="1542986" y="319582"/>
                </a:lnTo>
                <a:lnTo>
                  <a:pt x="1560144" y="308025"/>
                </a:lnTo>
                <a:lnTo>
                  <a:pt x="1571701" y="290868"/>
                </a:lnTo>
                <a:lnTo>
                  <a:pt x="1575943" y="269849"/>
                </a:lnTo>
                <a:lnTo>
                  <a:pt x="1575943" y="5397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6187" y="2640647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7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8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3866" y="1925319"/>
            <a:ext cx="1180465" cy="9766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5250" indent="-83185">
              <a:lnSpc>
                <a:spcPct val="100000"/>
              </a:lnSpc>
              <a:spcBef>
                <a:spcPts val="434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300">
              <a:latin typeface="Calibri"/>
              <a:cs typeface="Calibri"/>
            </a:endParaRPr>
          </a:p>
          <a:p>
            <a:pPr marL="348615" marR="87630" indent="-254000">
              <a:lnSpc>
                <a:spcPct val="101499"/>
              </a:lnSpc>
              <a:spcBef>
                <a:spcPts val="31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3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55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187" y="301213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8"/>
                </a:lnTo>
                <a:lnTo>
                  <a:pt x="4241" y="290867"/>
                </a:lnTo>
                <a:lnTo>
                  <a:pt x="15808" y="308022"/>
                </a:lnTo>
                <a:lnTo>
                  <a:pt x="32963" y="319589"/>
                </a:lnTo>
                <a:lnTo>
                  <a:pt x="53972" y="323830"/>
                </a:lnTo>
                <a:lnTo>
                  <a:pt x="1521977" y="323830"/>
                </a:lnTo>
                <a:lnTo>
                  <a:pt x="1542985" y="319589"/>
                </a:lnTo>
                <a:lnTo>
                  <a:pt x="1560141" y="308022"/>
                </a:lnTo>
                <a:lnTo>
                  <a:pt x="1571708" y="290867"/>
                </a:lnTo>
                <a:lnTo>
                  <a:pt x="1575949" y="269858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6187" y="338362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7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2"/>
                </a:lnTo>
                <a:lnTo>
                  <a:pt x="32963" y="319589"/>
                </a:lnTo>
                <a:lnTo>
                  <a:pt x="53972" y="323830"/>
                </a:lnTo>
                <a:lnTo>
                  <a:pt x="1521977" y="323830"/>
                </a:lnTo>
                <a:lnTo>
                  <a:pt x="1542985" y="319589"/>
                </a:lnTo>
                <a:lnTo>
                  <a:pt x="1560141" y="308022"/>
                </a:lnTo>
                <a:lnTo>
                  <a:pt x="1571708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8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4370" y="2976880"/>
            <a:ext cx="1240155" cy="7721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endParaRPr sz="1300">
              <a:latin typeface="Calibri"/>
              <a:cs typeface="Calibri"/>
            </a:endParaRPr>
          </a:p>
          <a:p>
            <a:pPr marL="12700" marR="5080" algn="ctr">
              <a:lnSpc>
                <a:spcPct val="103099"/>
              </a:lnSpc>
              <a:spcBef>
                <a:spcPts val="52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External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45538" y="119938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55" y="393407"/>
                </a:moveTo>
                <a:lnTo>
                  <a:pt x="1571713" y="372402"/>
                </a:lnTo>
                <a:lnTo>
                  <a:pt x="1560144" y="355244"/>
                </a:lnTo>
                <a:lnTo>
                  <a:pt x="1542986" y="343674"/>
                </a:lnTo>
                <a:lnTo>
                  <a:pt x="1521980" y="339432"/>
                </a:lnTo>
                <a:lnTo>
                  <a:pt x="53975" y="339432"/>
                </a:lnTo>
                <a:lnTo>
                  <a:pt x="32969" y="343674"/>
                </a:lnTo>
                <a:lnTo>
                  <a:pt x="15811" y="355244"/>
                </a:lnTo>
                <a:lnTo>
                  <a:pt x="4241" y="372402"/>
                </a:lnTo>
                <a:lnTo>
                  <a:pt x="0" y="393407"/>
                </a:lnTo>
                <a:lnTo>
                  <a:pt x="0" y="609295"/>
                </a:lnTo>
                <a:lnTo>
                  <a:pt x="4241" y="630301"/>
                </a:lnTo>
                <a:lnTo>
                  <a:pt x="15811" y="647458"/>
                </a:lnTo>
                <a:lnTo>
                  <a:pt x="32969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58"/>
                </a:lnTo>
                <a:lnTo>
                  <a:pt x="1571713" y="630301"/>
                </a:lnTo>
                <a:lnTo>
                  <a:pt x="1575955" y="609295"/>
                </a:lnTo>
                <a:lnTo>
                  <a:pt x="1575955" y="393407"/>
                </a:lnTo>
                <a:close/>
              </a:path>
              <a:path w="1576070" h="663575">
                <a:moveTo>
                  <a:pt x="1575955" y="53962"/>
                </a:moveTo>
                <a:lnTo>
                  <a:pt x="1571713" y="32956"/>
                </a:lnTo>
                <a:lnTo>
                  <a:pt x="1560144" y="15798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69" y="4241"/>
                </a:lnTo>
                <a:lnTo>
                  <a:pt x="15811" y="15798"/>
                </a:lnTo>
                <a:lnTo>
                  <a:pt x="4241" y="32956"/>
                </a:lnTo>
                <a:lnTo>
                  <a:pt x="0" y="53962"/>
                </a:lnTo>
                <a:lnTo>
                  <a:pt x="0" y="269849"/>
                </a:lnTo>
                <a:lnTo>
                  <a:pt x="4241" y="290868"/>
                </a:lnTo>
                <a:lnTo>
                  <a:pt x="15811" y="308013"/>
                </a:lnTo>
                <a:lnTo>
                  <a:pt x="32969" y="319582"/>
                </a:lnTo>
                <a:lnTo>
                  <a:pt x="53975" y="323824"/>
                </a:lnTo>
                <a:lnTo>
                  <a:pt x="1521980" y="323824"/>
                </a:lnTo>
                <a:lnTo>
                  <a:pt x="1542986" y="319582"/>
                </a:lnTo>
                <a:lnTo>
                  <a:pt x="1560144" y="308013"/>
                </a:lnTo>
                <a:lnTo>
                  <a:pt x="1571713" y="290868"/>
                </a:lnTo>
                <a:lnTo>
                  <a:pt x="1575955" y="269849"/>
                </a:lnTo>
                <a:lnTo>
                  <a:pt x="1575955" y="5396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45548" y="83085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6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7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5548" y="1202347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6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7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48833" y="114807"/>
            <a:ext cx="1369060" cy="13487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kubectl -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Imperative</a:t>
            </a:r>
            <a:endParaRPr sz="1300">
              <a:latin typeface="Calibri"/>
              <a:cs typeface="Calibri"/>
            </a:endParaRPr>
          </a:p>
          <a:p>
            <a:pPr marL="139700" marR="132715" algn="ctr">
              <a:lnSpc>
                <a:spcPct val="101499"/>
              </a:lnSpc>
              <a:spcBef>
                <a:spcPts val="31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Declarative</a:t>
            </a:r>
            <a:r>
              <a:rPr sz="1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with YAML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Secrets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Init</a:t>
            </a:r>
            <a:r>
              <a:rPr sz="1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45548" y="1573837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6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7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9587" y="1611376"/>
            <a:ext cx="4883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45538" y="1945334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55" y="393407"/>
                </a:moveTo>
                <a:lnTo>
                  <a:pt x="1571713" y="372402"/>
                </a:lnTo>
                <a:lnTo>
                  <a:pt x="1560144" y="355244"/>
                </a:lnTo>
                <a:lnTo>
                  <a:pt x="1542986" y="343674"/>
                </a:lnTo>
                <a:lnTo>
                  <a:pt x="1521980" y="339432"/>
                </a:lnTo>
                <a:lnTo>
                  <a:pt x="53975" y="339432"/>
                </a:lnTo>
                <a:lnTo>
                  <a:pt x="32969" y="343674"/>
                </a:lnTo>
                <a:lnTo>
                  <a:pt x="15811" y="355244"/>
                </a:lnTo>
                <a:lnTo>
                  <a:pt x="4241" y="372402"/>
                </a:lnTo>
                <a:lnTo>
                  <a:pt x="0" y="393407"/>
                </a:lnTo>
                <a:lnTo>
                  <a:pt x="0" y="609295"/>
                </a:lnTo>
                <a:lnTo>
                  <a:pt x="4241" y="630301"/>
                </a:lnTo>
                <a:lnTo>
                  <a:pt x="15811" y="647458"/>
                </a:lnTo>
                <a:lnTo>
                  <a:pt x="32969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58"/>
                </a:lnTo>
                <a:lnTo>
                  <a:pt x="1571713" y="630301"/>
                </a:lnTo>
                <a:lnTo>
                  <a:pt x="1575955" y="609295"/>
                </a:lnTo>
                <a:lnTo>
                  <a:pt x="1575955" y="393407"/>
                </a:lnTo>
                <a:close/>
              </a:path>
              <a:path w="1576070" h="663575">
                <a:moveTo>
                  <a:pt x="1575955" y="53975"/>
                </a:moveTo>
                <a:lnTo>
                  <a:pt x="1571713" y="32956"/>
                </a:lnTo>
                <a:lnTo>
                  <a:pt x="1560144" y="15811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69" y="4241"/>
                </a:lnTo>
                <a:lnTo>
                  <a:pt x="15811" y="15811"/>
                </a:lnTo>
                <a:lnTo>
                  <a:pt x="4241" y="32956"/>
                </a:lnTo>
                <a:lnTo>
                  <a:pt x="0" y="53975"/>
                </a:lnTo>
                <a:lnTo>
                  <a:pt x="0" y="269849"/>
                </a:lnTo>
                <a:lnTo>
                  <a:pt x="4241" y="290868"/>
                </a:lnTo>
                <a:lnTo>
                  <a:pt x="15811" y="308025"/>
                </a:lnTo>
                <a:lnTo>
                  <a:pt x="32969" y="319582"/>
                </a:lnTo>
                <a:lnTo>
                  <a:pt x="53975" y="323824"/>
                </a:lnTo>
                <a:lnTo>
                  <a:pt x="1521980" y="323824"/>
                </a:lnTo>
                <a:lnTo>
                  <a:pt x="1542986" y="319582"/>
                </a:lnTo>
                <a:lnTo>
                  <a:pt x="1560144" y="308025"/>
                </a:lnTo>
                <a:lnTo>
                  <a:pt x="1571713" y="290868"/>
                </a:lnTo>
                <a:lnTo>
                  <a:pt x="1575955" y="269849"/>
                </a:lnTo>
                <a:lnTo>
                  <a:pt x="1575955" y="5397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22335" y="1983232"/>
            <a:ext cx="122174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Limits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Namespaces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45548" y="2656254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8"/>
                </a:lnTo>
                <a:lnTo>
                  <a:pt x="4241" y="290867"/>
                </a:lnTo>
                <a:lnTo>
                  <a:pt x="15808" y="308022"/>
                </a:lnTo>
                <a:lnTo>
                  <a:pt x="32963" y="319589"/>
                </a:lnTo>
                <a:lnTo>
                  <a:pt x="53972" y="323830"/>
                </a:lnTo>
                <a:lnTo>
                  <a:pt x="1521976" y="323830"/>
                </a:lnTo>
                <a:lnTo>
                  <a:pt x="1542985" y="319589"/>
                </a:lnTo>
                <a:lnTo>
                  <a:pt x="1560141" y="308022"/>
                </a:lnTo>
                <a:lnTo>
                  <a:pt x="1571707" y="290867"/>
                </a:lnTo>
                <a:lnTo>
                  <a:pt x="1575949" y="269858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5548" y="3027744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6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7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45548" y="3399235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6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6" y="323829"/>
                </a:lnTo>
                <a:lnTo>
                  <a:pt x="1542985" y="319588"/>
                </a:lnTo>
                <a:lnTo>
                  <a:pt x="1560141" y="308021"/>
                </a:lnTo>
                <a:lnTo>
                  <a:pt x="1571707" y="290865"/>
                </a:lnTo>
                <a:lnTo>
                  <a:pt x="1575949" y="269857"/>
                </a:lnTo>
                <a:lnTo>
                  <a:pt x="1575949" y="53972"/>
                </a:lnTo>
                <a:lnTo>
                  <a:pt x="1571707" y="32963"/>
                </a:lnTo>
                <a:lnTo>
                  <a:pt x="1560141" y="15808"/>
                </a:lnTo>
                <a:lnTo>
                  <a:pt x="1542985" y="4241"/>
                </a:lnTo>
                <a:lnTo>
                  <a:pt x="152197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84756" y="2693415"/>
            <a:ext cx="1097280" cy="96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endParaRPr sz="1300">
              <a:latin typeface="Calibri"/>
              <a:cs typeface="Calibri"/>
            </a:endParaRPr>
          </a:p>
          <a:p>
            <a:pPr marL="12700" marR="5080" algn="ctr">
              <a:lnSpc>
                <a:spcPct val="187700"/>
              </a:lnSpc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1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Quota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1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91788" y="123392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55" y="393407"/>
                </a:moveTo>
                <a:lnTo>
                  <a:pt x="1571713" y="372402"/>
                </a:lnTo>
                <a:lnTo>
                  <a:pt x="1560144" y="355244"/>
                </a:lnTo>
                <a:lnTo>
                  <a:pt x="1542986" y="343687"/>
                </a:lnTo>
                <a:lnTo>
                  <a:pt x="1521980" y="339445"/>
                </a:lnTo>
                <a:lnTo>
                  <a:pt x="53975" y="339445"/>
                </a:lnTo>
                <a:lnTo>
                  <a:pt x="32969" y="343687"/>
                </a:lnTo>
                <a:lnTo>
                  <a:pt x="15811" y="355244"/>
                </a:lnTo>
                <a:lnTo>
                  <a:pt x="4241" y="372402"/>
                </a:lnTo>
                <a:lnTo>
                  <a:pt x="0" y="393407"/>
                </a:lnTo>
                <a:lnTo>
                  <a:pt x="0" y="609295"/>
                </a:lnTo>
                <a:lnTo>
                  <a:pt x="4241" y="630313"/>
                </a:lnTo>
                <a:lnTo>
                  <a:pt x="15811" y="647458"/>
                </a:lnTo>
                <a:lnTo>
                  <a:pt x="32969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58"/>
                </a:lnTo>
                <a:lnTo>
                  <a:pt x="1571713" y="630313"/>
                </a:lnTo>
                <a:lnTo>
                  <a:pt x="1575955" y="609295"/>
                </a:lnTo>
                <a:lnTo>
                  <a:pt x="1575955" y="393407"/>
                </a:lnTo>
                <a:close/>
              </a:path>
              <a:path w="1576070" h="663575">
                <a:moveTo>
                  <a:pt x="1575955" y="53975"/>
                </a:moveTo>
                <a:lnTo>
                  <a:pt x="1571713" y="32969"/>
                </a:lnTo>
                <a:lnTo>
                  <a:pt x="1560144" y="15811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69" y="4241"/>
                </a:lnTo>
                <a:lnTo>
                  <a:pt x="15811" y="15811"/>
                </a:lnTo>
                <a:lnTo>
                  <a:pt x="4241" y="32969"/>
                </a:lnTo>
                <a:lnTo>
                  <a:pt x="0" y="53975"/>
                </a:lnTo>
                <a:lnTo>
                  <a:pt x="0" y="269862"/>
                </a:lnTo>
                <a:lnTo>
                  <a:pt x="4241" y="290868"/>
                </a:lnTo>
                <a:lnTo>
                  <a:pt x="15811" y="308025"/>
                </a:lnTo>
                <a:lnTo>
                  <a:pt x="32969" y="319595"/>
                </a:lnTo>
                <a:lnTo>
                  <a:pt x="53975" y="323837"/>
                </a:lnTo>
                <a:lnTo>
                  <a:pt x="1521980" y="323837"/>
                </a:lnTo>
                <a:lnTo>
                  <a:pt x="1542986" y="319595"/>
                </a:lnTo>
                <a:lnTo>
                  <a:pt x="1560144" y="308025"/>
                </a:lnTo>
                <a:lnTo>
                  <a:pt x="1571713" y="290868"/>
                </a:lnTo>
                <a:lnTo>
                  <a:pt x="1575955" y="269862"/>
                </a:lnTo>
                <a:lnTo>
                  <a:pt x="1575955" y="5397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1797" y="834318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1797" y="1205809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1797" y="1577299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91788" y="1948789"/>
            <a:ext cx="1576070" cy="663575"/>
          </a:xfrm>
          <a:custGeom>
            <a:avLst/>
            <a:gdLst/>
            <a:ahLst/>
            <a:cxnLst/>
            <a:rect l="l" t="t" r="r" b="b"/>
            <a:pathLst>
              <a:path w="1576070" h="663575">
                <a:moveTo>
                  <a:pt x="1575955" y="393420"/>
                </a:moveTo>
                <a:lnTo>
                  <a:pt x="1571713" y="372402"/>
                </a:lnTo>
                <a:lnTo>
                  <a:pt x="1560144" y="355257"/>
                </a:lnTo>
                <a:lnTo>
                  <a:pt x="1542986" y="343687"/>
                </a:lnTo>
                <a:lnTo>
                  <a:pt x="1521980" y="339445"/>
                </a:lnTo>
                <a:lnTo>
                  <a:pt x="53975" y="339445"/>
                </a:lnTo>
                <a:lnTo>
                  <a:pt x="32969" y="343687"/>
                </a:lnTo>
                <a:lnTo>
                  <a:pt x="15811" y="355257"/>
                </a:lnTo>
                <a:lnTo>
                  <a:pt x="4241" y="372402"/>
                </a:lnTo>
                <a:lnTo>
                  <a:pt x="0" y="393420"/>
                </a:lnTo>
                <a:lnTo>
                  <a:pt x="0" y="609295"/>
                </a:lnTo>
                <a:lnTo>
                  <a:pt x="4241" y="630313"/>
                </a:lnTo>
                <a:lnTo>
                  <a:pt x="15811" y="647471"/>
                </a:lnTo>
                <a:lnTo>
                  <a:pt x="32969" y="659028"/>
                </a:lnTo>
                <a:lnTo>
                  <a:pt x="53975" y="663270"/>
                </a:lnTo>
                <a:lnTo>
                  <a:pt x="1521980" y="663270"/>
                </a:lnTo>
                <a:lnTo>
                  <a:pt x="1542986" y="659028"/>
                </a:lnTo>
                <a:lnTo>
                  <a:pt x="1560144" y="647471"/>
                </a:lnTo>
                <a:lnTo>
                  <a:pt x="1571713" y="630313"/>
                </a:lnTo>
                <a:lnTo>
                  <a:pt x="1575955" y="609295"/>
                </a:lnTo>
                <a:lnTo>
                  <a:pt x="1575955" y="393420"/>
                </a:lnTo>
                <a:close/>
              </a:path>
              <a:path w="1576070" h="663575">
                <a:moveTo>
                  <a:pt x="1575955" y="53975"/>
                </a:moveTo>
                <a:lnTo>
                  <a:pt x="1571713" y="32969"/>
                </a:lnTo>
                <a:lnTo>
                  <a:pt x="1560144" y="15811"/>
                </a:lnTo>
                <a:lnTo>
                  <a:pt x="1542986" y="4241"/>
                </a:lnTo>
                <a:lnTo>
                  <a:pt x="1521980" y="0"/>
                </a:lnTo>
                <a:lnTo>
                  <a:pt x="53975" y="0"/>
                </a:lnTo>
                <a:lnTo>
                  <a:pt x="32969" y="4241"/>
                </a:lnTo>
                <a:lnTo>
                  <a:pt x="15811" y="15811"/>
                </a:lnTo>
                <a:lnTo>
                  <a:pt x="4241" y="32969"/>
                </a:lnTo>
                <a:lnTo>
                  <a:pt x="0" y="53975"/>
                </a:lnTo>
                <a:lnTo>
                  <a:pt x="0" y="269862"/>
                </a:lnTo>
                <a:lnTo>
                  <a:pt x="4241" y="290868"/>
                </a:lnTo>
                <a:lnTo>
                  <a:pt x="15811" y="308025"/>
                </a:lnTo>
                <a:lnTo>
                  <a:pt x="32969" y="319595"/>
                </a:lnTo>
                <a:lnTo>
                  <a:pt x="53975" y="323837"/>
                </a:lnTo>
                <a:lnTo>
                  <a:pt x="1521980" y="323837"/>
                </a:lnTo>
                <a:lnTo>
                  <a:pt x="1542986" y="319595"/>
                </a:lnTo>
                <a:lnTo>
                  <a:pt x="1560144" y="308025"/>
                </a:lnTo>
                <a:lnTo>
                  <a:pt x="1571713" y="290868"/>
                </a:lnTo>
                <a:lnTo>
                  <a:pt x="1575955" y="269862"/>
                </a:lnTo>
                <a:lnTo>
                  <a:pt x="1575955" y="5397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91797" y="265971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91797" y="303120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26864" y="160527"/>
            <a:ext cx="1306195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13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105"/>
              </a:spcBef>
            </a:pP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PVC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Balancers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Annotations</a:t>
            </a:r>
            <a:endParaRPr sz="1300">
              <a:latin typeface="Calibri"/>
              <a:cs typeface="Calibri"/>
            </a:endParaRPr>
          </a:p>
          <a:p>
            <a:pPr marL="207010" marR="200025" indent="635" algn="ctr">
              <a:lnSpc>
                <a:spcPct val="101499"/>
              </a:lnSpc>
              <a:spcBef>
                <a:spcPts val="575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Canary Deployments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HPA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VPA</a:t>
            </a:r>
            <a:endParaRPr sz="1300">
              <a:latin typeface="Calibri"/>
              <a:cs typeface="Calibri"/>
            </a:endParaRPr>
          </a:p>
          <a:p>
            <a:pPr marL="128905" marR="121920" indent="-635" algn="ctr">
              <a:lnSpc>
                <a:spcPct val="187700"/>
              </a:lnSpc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DaemonSets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Fluentd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logs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1797" y="3402696"/>
            <a:ext cx="1576070" cy="323850"/>
          </a:xfrm>
          <a:custGeom>
            <a:avLst/>
            <a:gdLst/>
            <a:ahLst/>
            <a:cxnLst/>
            <a:rect l="l" t="t" r="r" b="b"/>
            <a:pathLst>
              <a:path w="1576070" h="323850">
                <a:moveTo>
                  <a:pt x="1521975" y="0"/>
                </a:moveTo>
                <a:lnTo>
                  <a:pt x="53972" y="0"/>
                </a:lnTo>
                <a:lnTo>
                  <a:pt x="32963" y="4241"/>
                </a:lnTo>
                <a:lnTo>
                  <a:pt x="15808" y="15808"/>
                </a:lnTo>
                <a:lnTo>
                  <a:pt x="4241" y="32963"/>
                </a:lnTo>
                <a:lnTo>
                  <a:pt x="0" y="53972"/>
                </a:lnTo>
                <a:lnTo>
                  <a:pt x="0" y="269857"/>
                </a:lnTo>
                <a:lnTo>
                  <a:pt x="4241" y="290865"/>
                </a:lnTo>
                <a:lnTo>
                  <a:pt x="15808" y="308021"/>
                </a:lnTo>
                <a:lnTo>
                  <a:pt x="32963" y="319588"/>
                </a:lnTo>
                <a:lnTo>
                  <a:pt x="53972" y="323829"/>
                </a:lnTo>
                <a:lnTo>
                  <a:pt x="1521975" y="323829"/>
                </a:lnTo>
                <a:lnTo>
                  <a:pt x="1542984" y="319588"/>
                </a:lnTo>
                <a:lnTo>
                  <a:pt x="1560139" y="308021"/>
                </a:lnTo>
                <a:lnTo>
                  <a:pt x="1571706" y="290865"/>
                </a:lnTo>
                <a:lnTo>
                  <a:pt x="1575948" y="269857"/>
                </a:lnTo>
                <a:lnTo>
                  <a:pt x="1575948" y="53972"/>
                </a:lnTo>
                <a:lnTo>
                  <a:pt x="1571706" y="32963"/>
                </a:lnTo>
                <a:lnTo>
                  <a:pt x="1560139" y="15808"/>
                </a:lnTo>
                <a:lnTo>
                  <a:pt x="1542984" y="4241"/>
                </a:lnTo>
                <a:lnTo>
                  <a:pt x="152197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967116" y="3440176"/>
            <a:ext cx="8248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ConfigMaps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82964" y="106452"/>
            <a:ext cx="742950" cy="3688715"/>
          </a:xfrm>
          <a:custGeom>
            <a:avLst/>
            <a:gdLst/>
            <a:ahLst/>
            <a:cxnLst/>
            <a:rect l="l" t="t" r="r" b="b"/>
            <a:pathLst>
              <a:path w="742950" h="3688715">
                <a:moveTo>
                  <a:pt x="619118" y="0"/>
                </a:moveTo>
                <a:lnTo>
                  <a:pt x="123825" y="0"/>
                </a:lnTo>
                <a:lnTo>
                  <a:pt x="75626" y="9730"/>
                </a:lnTo>
                <a:lnTo>
                  <a:pt x="36267" y="36267"/>
                </a:lnTo>
                <a:lnTo>
                  <a:pt x="9730" y="75627"/>
                </a:lnTo>
                <a:lnTo>
                  <a:pt x="0" y="123825"/>
                </a:lnTo>
                <a:lnTo>
                  <a:pt x="0" y="3564426"/>
                </a:lnTo>
                <a:lnTo>
                  <a:pt x="9730" y="3612624"/>
                </a:lnTo>
                <a:lnTo>
                  <a:pt x="36267" y="3651983"/>
                </a:lnTo>
                <a:lnTo>
                  <a:pt x="75626" y="3678520"/>
                </a:lnTo>
                <a:lnTo>
                  <a:pt x="123825" y="3688251"/>
                </a:lnTo>
                <a:lnTo>
                  <a:pt x="619118" y="3688251"/>
                </a:lnTo>
                <a:lnTo>
                  <a:pt x="667317" y="3678520"/>
                </a:lnTo>
                <a:lnTo>
                  <a:pt x="706676" y="3651983"/>
                </a:lnTo>
                <a:lnTo>
                  <a:pt x="733212" y="3612624"/>
                </a:lnTo>
                <a:lnTo>
                  <a:pt x="742943" y="3564426"/>
                </a:lnTo>
                <a:lnTo>
                  <a:pt x="742943" y="123825"/>
                </a:lnTo>
                <a:lnTo>
                  <a:pt x="733212" y="75627"/>
                </a:lnTo>
                <a:lnTo>
                  <a:pt x="706676" y="36267"/>
                </a:lnTo>
                <a:lnTo>
                  <a:pt x="667317" y="9730"/>
                </a:lnTo>
                <a:lnTo>
                  <a:pt x="6191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41722" y="84835"/>
            <a:ext cx="226695" cy="3692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510" algn="just">
              <a:lnSpc>
                <a:spcPct val="100299"/>
              </a:lnSpc>
              <a:spcBef>
                <a:spcPts val="9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K U B E R N E T E 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47290" y="126277"/>
            <a:ext cx="742950" cy="3688715"/>
          </a:xfrm>
          <a:custGeom>
            <a:avLst/>
            <a:gdLst/>
            <a:ahLst/>
            <a:cxnLst/>
            <a:rect l="l" t="t" r="r" b="b"/>
            <a:pathLst>
              <a:path w="742950" h="3688715">
                <a:moveTo>
                  <a:pt x="619118" y="0"/>
                </a:moveTo>
                <a:lnTo>
                  <a:pt x="123825" y="0"/>
                </a:lnTo>
                <a:lnTo>
                  <a:pt x="75627" y="9730"/>
                </a:lnTo>
                <a:lnTo>
                  <a:pt x="36267" y="36268"/>
                </a:lnTo>
                <a:lnTo>
                  <a:pt x="9730" y="75627"/>
                </a:lnTo>
                <a:lnTo>
                  <a:pt x="0" y="123826"/>
                </a:lnTo>
                <a:lnTo>
                  <a:pt x="0" y="3564426"/>
                </a:lnTo>
                <a:lnTo>
                  <a:pt x="9730" y="3612624"/>
                </a:lnTo>
                <a:lnTo>
                  <a:pt x="36267" y="3651984"/>
                </a:lnTo>
                <a:lnTo>
                  <a:pt x="75627" y="3678520"/>
                </a:lnTo>
                <a:lnTo>
                  <a:pt x="123825" y="3688251"/>
                </a:lnTo>
                <a:lnTo>
                  <a:pt x="619118" y="3688251"/>
                </a:lnTo>
                <a:lnTo>
                  <a:pt x="667317" y="3678520"/>
                </a:lnTo>
                <a:lnTo>
                  <a:pt x="706676" y="3651984"/>
                </a:lnTo>
                <a:lnTo>
                  <a:pt x="733212" y="3612624"/>
                </a:lnTo>
                <a:lnTo>
                  <a:pt x="742943" y="3564426"/>
                </a:lnTo>
                <a:lnTo>
                  <a:pt x="742943" y="123826"/>
                </a:lnTo>
                <a:lnTo>
                  <a:pt x="733212" y="75627"/>
                </a:lnTo>
                <a:lnTo>
                  <a:pt x="706676" y="36268"/>
                </a:lnTo>
                <a:lnTo>
                  <a:pt x="667317" y="9730"/>
                </a:lnTo>
                <a:lnTo>
                  <a:pt x="619118" y="0"/>
                </a:lnTo>
                <a:close/>
              </a:path>
            </a:pathLst>
          </a:custGeom>
          <a:solidFill>
            <a:srgbClr val="934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990969" y="117347"/>
            <a:ext cx="25590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 algn="just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A W 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30655" y="1336547"/>
            <a:ext cx="17589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4" algn="just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S E R V I C E 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973288" y="4220422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4"/>
                </a:lnTo>
                <a:lnTo>
                  <a:pt x="0" y="84869"/>
                </a:lnTo>
                <a:lnTo>
                  <a:pt x="0" y="424334"/>
                </a:lnTo>
                <a:lnTo>
                  <a:pt x="6669" y="457370"/>
                </a:lnTo>
                <a:lnTo>
                  <a:pt x="24857" y="484347"/>
                </a:lnTo>
                <a:lnTo>
                  <a:pt x="51834" y="502535"/>
                </a:lnTo>
                <a:lnTo>
                  <a:pt x="84869" y="509205"/>
                </a:lnTo>
                <a:lnTo>
                  <a:pt x="4242560" y="509205"/>
                </a:lnTo>
                <a:lnTo>
                  <a:pt x="4275595" y="502535"/>
                </a:lnTo>
                <a:lnTo>
                  <a:pt x="4302571" y="484347"/>
                </a:lnTo>
                <a:lnTo>
                  <a:pt x="4320759" y="457370"/>
                </a:lnTo>
                <a:lnTo>
                  <a:pt x="4327428" y="424334"/>
                </a:lnTo>
                <a:lnTo>
                  <a:pt x="4327428" y="84869"/>
                </a:lnTo>
                <a:lnTo>
                  <a:pt x="4320759" y="51834"/>
                </a:lnTo>
                <a:lnTo>
                  <a:pt x="4302571" y="24857"/>
                </a:lnTo>
                <a:lnTo>
                  <a:pt x="4275595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25936" y="4220422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3"/>
                </a:lnTo>
                <a:lnTo>
                  <a:pt x="0" y="84867"/>
                </a:lnTo>
                <a:lnTo>
                  <a:pt x="0" y="424337"/>
                </a:lnTo>
                <a:lnTo>
                  <a:pt x="6669" y="457372"/>
                </a:lnTo>
                <a:lnTo>
                  <a:pt x="24857" y="484348"/>
                </a:lnTo>
                <a:lnTo>
                  <a:pt x="51834" y="502537"/>
                </a:lnTo>
                <a:lnTo>
                  <a:pt x="84869" y="509206"/>
                </a:lnTo>
                <a:lnTo>
                  <a:pt x="4242560" y="509206"/>
                </a:lnTo>
                <a:lnTo>
                  <a:pt x="4275594" y="502537"/>
                </a:lnTo>
                <a:lnTo>
                  <a:pt x="4302571" y="484348"/>
                </a:lnTo>
                <a:lnTo>
                  <a:pt x="4320759" y="457372"/>
                </a:lnTo>
                <a:lnTo>
                  <a:pt x="4327428" y="424337"/>
                </a:lnTo>
                <a:lnTo>
                  <a:pt x="4327428" y="84867"/>
                </a:lnTo>
                <a:lnTo>
                  <a:pt x="4320759" y="51833"/>
                </a:lnTo>
                <a:lnTo>
                  <a:pt x="4302571" y="24857"/>
                </a:lnTo>
                <a:lnTo>
                  <a:pt x="4275594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5936" y="4871112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4"/>
                </a:lnTo>
                <a:lnTo>
                  <a:pt x="0" y="84869"/>
                </a:lnTo>
                <a:lnTo>
                  <a:pt x="0" y="424338"/>
                </a:lnTo>
                <a:lnTo>
                  <a:pt x="6669" y="457372"/>
                </a:lnTo>
                <a:lnTo>
                  <a:pt x="24857" y="484349"/>
                </a:lnTo>
                <a:lnTo>
                  <a:pt x="51834" y="502537"/>
                </a:lnTo>
                <a:lnTo>
                  <a:pt x="84869" y="509206"/>
                </a:lnTo>
                <a:lnTo>
                  <a:pt x="4242560" y="509206"/>
                </a:lnTo>
                <a:lnTo>
                  <a:pt x="4275594" y="502537"/>
                </a:lnTo>
                <a:lnTo>
                  <a:pt x="4302571" y="484349"/>
                </a:lnTo>
                <a:lnTo>
                  <a:pt x="4320759" y="457372"/>
                </a:lnTo>
                <a:lnTo>
                  <a:pt x="4327428" y="424338"/>
                </a:lnTo>
                <a:lnTo>
                  <a:pt x="4327428" y="84869"/>
                </a:lnTo>
                <a:lnTo>
                  <a:pt x="4320759" y="51834"/>
                </a:lnTo>
                <a:lnTo>
                  <a:pt x="4302571" y="24857"/>
                </a:lnTo>
                <a:lnTo>
                  <a:pt x="4275594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723594" y="4238244"/>
            <a:ext cx="2932430" cy="107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endParaRPr sz="2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14"/>
              </a:spcBef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Developer</a:t>
            </a:r>
            <a:r>
              <a:rPr sz="2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73288" y="4872404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4"/>
                </a:lnTo>
                <a:lnTo>
                  <a:pt x="0" y="84869"/>
                </a:lnTo>
                <a:lnTo>
                  <a:pt x="0" y="424336"/>
                </a:lnTo>
                <a:lnTo>
                  <a:pt x="6669" y="457371"/>
                </a:lnTo>
                <a:lnTo>
                  <a:pt x="24857" y="484347"/>
                </a:lnTo>
                <a:lnTo>
                  <a:pt x="51834" y="502535"/>
                </a:lnTo>
                <a:lnTo>
                  <a:pt x="84869" y="509205"/>
                </a:lnTo>
                <a:lnTo>
                  <a:pt x="4242560" y="509205"/>
                </a:lnTo>
                <a:lnTo>
                  <a:pt x="4275595" y="502535"/>
                </a:lnTo>
                <a:lnTo>
                  <a:pt x="4302571" y="484347"/>
                </a:lnTo>
                <a:lnTo>
                  <a:pt x="4320759" y="457371"/>
                </a:lnTo>
                <a:lnTo>
                  <a:pt x="4327428" y="424336"/>
                </a:lnTo>
                <a:lnTo>
                  <a:pt x="4327428" y="84869"/>
                </a:lnTo>
                <a:lnTo>
                  <a:pt x="4320759" y="51834"/>
                </a:lnTo>
                <a:lnTo>
                  <a:pt x="4302571" y="24857"/>
                </a:lnTo>
                <a:lnTo>
                  <a:pt x="4275595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73288" y="5524388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4"/>
                </a:lnTo>
                <a:lnTo>
                  <a:pt x="0" y="84869"/>
                </a:lnTo>
                <a:lnTo>
                  <a:pt x="0" y="424334"/>
                </a:lnTo>
                <a:lnTo>
                  <a:pt x="6669" y="457370"/>
                </a:lnTo>
                <a:lnTo>
                  <a:pt x="24857" y="484347"/>
                </a:lnTo>
                <a:lnTo>
                  <a:pt x="51834" y="502535"/>
                </a:lnTo>
                <a:lnTo>
                  <a:pt x="84869" y="509205"/>
                </a:lnTo>
                <a:lnTo>
                  <a:pt x="4242560" y="509205"/>
                </a:lnTo>
                <a:lnTo>
                  <a:pt x="4275595" y="502535"/>
                </a:lnTo>
                <a:lnTo>
                  <a:pt x="4302571" y="484347"/>
                </a:lnTo>
                <a:lnTo>
                  <a:pt x="4320759" y="457370"/>
                </a:lnTo>
                <a:lnTo>
                  <a:pt x="4327428" y="424334"/>
                </a:lnTo>
                <a:lnTo>
                  <a:pt x="4327428" y="84869"/>
                </a:lnTo>
                <a:lnTo>
                  <a:pt x="4320759" y="51834"/>
                </a:lnTo>
                <a:lnTo>
                  <a:pt x="4302571" y="24857"/>
                </a:lnTo>
                <a:lnTo>
                  <a:pt x="4275595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73288" y="6176370"/>
            <a:ext cx="4327525" cy="509270"/>
          </a:xfrm>
          <a:custGeom>
            <a:avLst/>
            <a:gdLst/>
            <a:ahLst/>
            <a:cxnLst/>
            <a:rect l="l" t="t" r="r" b="b"/>
            <a:pathLst>
              <a:path w="4327525" h="509270">
                <a:moveTo>
                  <a:pt x="4242560" y="0"/>
                </a:moveTo>
                <a:lnTo>
                  <a:pt x="84869" y="0"/>
                </a:lnTo>
                <a:lnTo>
                  <a:pt x="51834" y="6669"/>
                </a:lnTo>
                <a:lnTo>
                  <a:pt x="24857" y="24857"/>
                </a:lnTo>
                <a:lnTo>
                  <a:pt x="6669" y="51834"/>
                </a:lnTo>
                <a:lnTo>
                  <a:pt x="0" y="84869"/>
                </a:lnTo>
                <a:lnTo>
                  <a:pt x="0" y="424336"/>
                </a:lnTo>
                <a:lnTo>
                  <a:pt x="6669" y="457371"/>
                </a:lnTo>
                <a:lnTo>
                  <a:pt x="24857" y="484347"/>
                </a:lnTo>
                <a:lnTo>
                  <a:pt x="51834" y="502535"/>
                </a:lnTo>
                <a:lnTo>
                  <a:pt x="84869" y="509205"/>
                </a:lnTo>
                <a:lnTo>
                  <a:pt x="4242560" y="509205"/>
                </a:lnTo>
                <a:lnTo>
                  <a:pt x="4275595" y="502535"/>
                </a:lnTo>
                <a:lnTo>
                  <a:pt x="4302571" y="484347"/>
                </a:lnTo>
                <a:lnTo>
                  <a:pt x="4320759" y="457371"/>
                </a:lnTo>
                <a:lnTo>
                  <a:pt x="4327428" y="424336"/>
                </a:lnTo>
                <a:lnTo>
                  <a:pt x="4327428" y="84869"/>
                </a:lnTo>
                <a:lnTo>
                  <a:pt x="4320759" y="51834"/>
                </a:lnTo>
                <a:lnTo>
                  <a:pt x="4302571" y="24857"/>
                </a:lnTo>
                <a:lnTo>
                  <a:pt x="4275595" y="6669"/>
                </a:lnTo>
                <a:lnTo>
                  <a:pt x="4242560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698093" y="4238244"/>
            <a:ext cx="2878455" cy="237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Microservices</a:t>
            </a:r>
            <a:endParaRPr sz="2600">
              <a:latin typeface="Calibri"/>
              <a:cs typeface="Calibri"/>
            </a:endParaRPr>
          </a:p>
          <a:p>
            <a:pPr marL="12065" marR="5080" indent="-1270" algn="ctr">
              <a:lnSpc>
                <a:spcPct val="164600"/>
              </a:lnSpc>
            </a:pP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Discovery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Tracing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Canary</a:t>
            </a:r>
            <a:r>
              <a:rPr sz="2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27013" y="6429755"/>
            <a:ext cx="1138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CodeBuild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39982" y="6408420"/>
            <a:ext cx="969644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alibri"/>
                <a:cs typeface="Calibri"/>
              </a:rPr>
              <a:t>AWS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latin typeface="Calibri"/>
                <a:cs typeface="Calibri"/>
              </a:rPr>
              <a:t>CodeCommit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6744" y="5638800"/>
            <a:ext cx="713231" cy="71323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3495" y="5638800"/>
            <a:ext cx="716280" cy="713232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189664" y="6411467"/>
            <a:ext cx="1351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CodePipeline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7735" y="5638800"/>
            <a:ext cx="716279" cy="71323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8992" y="118871"/>
            <a:ext cx="716279" cy="71323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22535" y="134112"/>
            <a:ext cx="716279" cy="71323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85704" y="134112"/>
            <a:ext cx="716279" cy="71323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8871" y="134112"/>
            <a:ext cx="755903" cy="75285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570207" y="975360"/>
            <a:ext cx="752855" cy="75285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88495" y="1831848"/>
            <a:ext cx="716279" cy="71323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53016" y="960119"/>
            <a:ext cx="755903" cy="75285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714231" y="966216"/>
            <a:ext cx="716279" cy="71627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32519" y="1792223"/>
            <a:ext cx="713231" cy="71323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32519" y="2645664"/>
            <a:ext cx="713231" cy="71627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53016" y="1807464"/>
            <a:ext cx="752855" cy="74980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554711" y="155447"/>
            <a:ext cx="731519" cy="73152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548616" y="1158239"/>
            <a:ext cx="734568" cy="73456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609831" y="2639567"/>
            <a:ext cx="734568" cy="73456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71047" y="2636520"/>
            <a:ext cx="734568" cy="73152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25328" y="1813560"/>
            <a:ext cx="734568" cy="73152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686543" y="2642616"/>
            <a:ext cx="728472" cy="72847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97895" y="957072"/>
            <a:ext cx="731520" cy="734568"/>
          </a:xfrm>
          <a:prstGeom prst="rect">
            <a:avLst/>
          </a:prstGeom>
        </p:spPr>
      </p:pic>
      <p:sp>
        <p:nvSpPr>
          <p:cNvPr id="78" name="object 7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27" y="-54863"/>
            <a:ext cx="90277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60" dirty="0"/>
              <a:t> </a:t>
            </a:r>
            <a:r>
              <a:rPr dirty="0"/>
              <a:t>Architecture</a:t>
            </a:r>
            <a:r>
              <a:rPr spc="-160" dirty="0"/>
              <a:t> </a:t>
            </a:r>
            <a:r>
              <a:rPr dirty="0"/>
              <a:t>-</a:t>
            </a:r>
            <a:r>
              <a:rPr spc="-145" dirty="0"/>
              <a:t> </a:t>
            </a:r>
            <a:r>
              <a:rPr spc="-10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56" y="2086070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7790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7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3751" y="2089942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5250" rIns="0" bIns="0" rtlCol="0">
            <a:spAutoFit/>
          </a:bodyPr>
          <a:lstStyle/>
          <a:p>
            <a:pPr marL="268605" marR="260350" indent="-1270" algn="ctr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56" y="3740391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33" y="5028792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51460" rIns="0" bIns="0" rtlCol="0">
            <a:spAutoFit/>
          </a:bodyPr>
          <a:lstStyle/>
          <a:p>
            <a:pPr marL="280670" marR="272415" indent="191135">
              <a:lnSpc>
                <a:spcPts val="2090"/>
              </a:lnSpc>
              <a:spcBef>
                <a:spcPts val="198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138" y="5028792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21" y="6452546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349" y="1369113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55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7551" y="197748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39" y="196785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2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95" y="3589229"/>
            <a:ext cx="4368165" cy="895350"/>
          </a:xfrm>
          <a:custGeom>
            <a:avLst/>
            <a:gdLst/>
            <a:ahLst/>
            <a:cxnLst/>
            <a:rect l="l" t="t" r="r" b="b"/>
            <a:pathLst>
              <a:path w="4368165" h="895350">
                <a:moveTo>
                  <a:pt x="0" y="0"/>
                </a:moveTo>
                <a:lnTo>
                  <a:pt x="4368099" y="0"/>
                </a:lnTo>
                <a:lnTo>
                  <a:pt x="4368099" y="894949"/>
                </a:lnTo>
                <a:lnTo>
                  <a:pt x="0" y="89494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321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6615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E3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13979" y="1297431"/>
            <a:ext cx="8004175" cy="516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3704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20" dirty="0">
                <a:solidFill>
                  <a:srgbClr val="406F8D"/>
                </a:solidFill>
                <a:latin typeface="Calibri"/>
                <a:cs typeface="Calibri"/>
              </a:rPr>
              <a:t>kube-</a:t>
            </a:r>
            <a:r>
              <a:rPr sz="3100" spc="-30" dirty="0">
                <a:solidFill>
                  <a:srgbClr val="406F8D"/>
                </a:solidFill>
                <a:latin typeface="Calibri"/>
                <a:cs typeface="Calibri"/>
              </a:rPr>
              <a:t>controller-</a:t>
            </a: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manager</a:t>
            </a:r>
            <a:endParaRPr sz="3100">
              <a:latin typeface="Calibri"/>
              <a:cs typeface="Calibri"/>
            </a:endParaRPr>
          </a:p>
          <a:p>
            <a:pPr marL="835025" marR="371475" lvl="1" indent="-273685">
              <a:lnSpc>
                <a:spcPct val="80200"/>
              </a:lnSpc>
              <a:spcBef>
                <a:spcPts val="625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Controllers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are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responsible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noticing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and </a:t>
            </a:r>
            <a:r>
              <a:rPr sz="2700" dirty="0">
                <a:latin typeface="Calibri"/>
                <a:cs typeface="Calibri"/>
              </a:rPr>
              <a:t>responding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when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nodes,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containers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or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endpoints </a:t>
            </a:r>
            <a:r>
              <a:rPr sz="2700" dirty="0">
                <a:latin typeface="Calibri"/>
                <a:cs typeface="Calibri"/>
              </a:rPr>
              <a:t>go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down.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They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make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decisions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bring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up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new </a:t>
            </a:r>
            <a:r>
              <a:rPr sz="2700" spc="-10" dirty="0">
                <a:latin typeface="Calibri"/>
                <a:cs typeface="Calibri"/>
              </a:rPr>
              <a:t>containers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such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cases.</a:t>
            </a:r>
            <a:endParaRPr sz="2700">
              <a:latin typeface="Calibri"/>
              <a:cs typeface="Calibri"/>
            </a:endParaRPr>
          </a:p>
          <a:p>
            <a:pPr marL="835025" marR="828675" lvl="1" indent="-273685">
              <a:lnSpc>
                <a:spcPct val="80000"/>
              </a:lnSpc>
              <a:spcBef>
                <a:spcPts val="625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Node</a:t>
            </a:r>
            <a:r>
              <a:rPr sz="2700" spc="-8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700" spc="-6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Responsible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noticing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and </a:t>
            </a:r>
            <a:r>
              <a:rPr sz="2700" dirty="0">
                <a:latin typeface="Calibri"/>
                <a:cs typeface="Calibri"/>
              </a:rPr>
              <a:t>responding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when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nodes</a:t>
            </a:r>
            <a:r>
              <a:rPr sz="27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go</a:t>
            </a:r>
            <a:r>
              <a:rPr sz="27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down</a:t>
            </a:r>
            <a:r>
              <a:rPr sz="2700" spc="-10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835025" marR="109855" lvl="1" indent="-273685">
              <a:lnSpc>
                <a:spcPct val="80400"/>
              </a:lnSpc>
              <a:spcBef>
                <a:spcPts val="585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Replication</a:t>
            </a:r>
            <a:r>
              <a:rPr sz="2700" spc="-12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700" spc="-1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Responsible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maintaining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correct</a:t>
            </a:r>
            <a:r>
              <a:rPr sz="27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number</a:t>
            </a:r>
            <a:r>
              <a:rPr sz="27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27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pods</a:t>
            </a:r>
            <a:r>
              <a:rPr sz="27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every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replication </a:t>
            </a:r>
            <a:r>
              <a:rPr sz="2700" dirty="0">
                <a:latin typeface="Calibri"/>
                <a:cs typeface="Calibri"/>
              </a:rPr>
              <a:t>controller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object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system.</a:t>
            </a:r>
            <a:endParaRPr sz="2700">
              <a:latin typeface="Calibri"/>
              <a:cs typeface="Calibri"/>
            </a:endParaRPr>
          </a:p>
          <a:p>
            <a:pPr marL="835025" marR="676275" lvl="1" indent="-273685">
              <a:lnSpc>
                <a:spcPts val="2620"/>
              </a:lnSpc>
              <a:spcBef>
                <a:spcPts val="459"/>
              </a:spcBef>
              <a:buFont typeface="Arial"/>
              <a:buChar char="•"/>
              <a:tabLst>
                <a:tab pos="835025" algn="l"/>
                <a:tab pos="835660" algn="l"/>
                <a:tab pos="394589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Endpoints</a:t>
            </a:r>
            <a:r>
              <a:rPr sz="27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	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Populates</a:t>
            </a:r>
            <a:r>
              <a:rPr sz="2700" spc="-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Endpoints </a:t>
            </a:r>
            <a:r>
              <a:rPr sz="2700" dirty="0">
                <a:latin typeface="Calibri"/>
                <a:cs typeface="Calibri"/>
              </a:rPr>
              <a:t>object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(that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is,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joins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Services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&amp;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Pods)</a:t>
            </a:r>
            <a:endParaRPr sz="2700">
              <a:latin typeface="Calibri"/>
              <a:cs typeface="Calibri"/>
            </a:endParaRPr>
          </a:p>
          <a:p>
            <a:pPr marL="835025" marR="5080" lvl="1" indent="-273685">
              <a:lnSpc>
                <a:spcPct val="80000"/>
              </a:lnSpc>
              <a:spcBef>
                <a:spcPts val="610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Service</a:t>
            </a:r>
            <a:r>
              <a:rPr sz="2700" spc="-8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Account</a:t>
            </a:r>
            <a:r>
              <a:rPr sz="27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&amp;</a:t>
            </a:r>
            <a:r>
              <a:rPr sz="27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spc="-55" dirty="0">
                <a:solidFill>
                  <a:srgbClr val="406F8D"/>
                </a:solidFill>
                <a:latin typeface="Calibri"/>
                <a:cs typeface="Calibri"/>
              </a:rPr>
              <a:t>Token</a:t>
            </a:r>
            <a:r>
              <a:rPr sz="27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7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Creates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default </a:t>
            </a:r>
            <a:r>
              <a:rPr sz="2700" dirty="0">
                <a:latin typeface="Calibri"/>
                <a:cs typeface="Calibri"/>
              </a:rPr>
              <a:t>accounts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API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Access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new</a:t>
            </a:r>
            <a:r>
              <a:rPr sz="27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namespaces</a:t>
            </a:r>
            <a:r>
              <a:rPr sz="2700" spc="-10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27" y="-54863"/>
            <a:ext cx="90277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60" dirty="0"/>
              <a:t> </a:t>
            </a:r>
            <a:r>
              <a:rPr dirty="0"/>
              <a:t>Architecture</a:t>
            </a:r>
            <a:r>
              <a:rPr spc="-160" dirty="0"/>
              <a:t> </a:t>
            </a:r>
            <a:r>
              <a:rPr dirty="0"/>
              <a:t>-</a:t>
            </a:r>
            <a:r>
              <a:rPr spc="-145" dirty="0"/>
              <a:t> </a:t>
            </a:r>
            <a:r>
              <a:rPr spc="-10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3456" y="2086070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7790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7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3751" y="2089942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5250" rIns="0" bIns="0" rtlCol="0">
            <a:spAutoFit/>
          </a:bodyPr>
          <a:lstStyle/>
          <a:p>
            <a:pPr marL="268605" marR="260350" indent="-1270" algn="ctr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456" y="3740391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8433" y="5028792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51460" rIns="0" bIns="0" rtlCol="0">
            <a:spAutoFit/>
          </a:bodyPr>
          <a:lstStyle/>
          <a:p>
            <a:pPr marL="280670" marR="272415" indent="191135">
              <a:lnSpc>
                <a:spcPts val="2090"/>
              </a:lnSpc>
              <a:spcBef>
                <a:spcPts val="198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138" y="5028792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321" y="6452546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349" y="1369113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55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77551" y="197748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39" y="1967851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2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95" y="3589229"/>
            <a:ext cx="4368165" cy="895350"/>
          </a:xfrm>
          <a:custGeom>
            <a:avLst/>
            <a:gdLst/>
            <a:ahLst/>
            <a:cxnLst/>
            <a:rect l="l" t="t" r="r" b="b"/>
            <a:pathLst>
              <a:path w="4368165" h="895350">
                <a:moveTo>
                  <a:pt x="0" y="0"/>
                </a:moveTo>
                <a:lnTo>
                  <a:pt x="4368099" y="0"/>
                </a:lnTo>
                <a:lnTo>
                  <a:pt x="4368099" y="894949"/>
                </a:lnTo>
                <a:lnTo>
                  <a:pt x="0" y="89494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321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6615" y="4908748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E3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13979" y="1283715"/>
            <a:ext cx="7820025" cy="561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cloud-</a:t>
            </a:r>
            <a:r>
              <a:rPr sz="3400" spc="-30" dirty="0">
                <a:solidFill>
                  <a:srgbClr val="406F8D"/>
                </a:solidFill>
                <a:latin typeface="Calibri"/>
                <a:cs typeface="Calibri"/>
              </a:rPr>
              <a:t>controller-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manager</a:t>
            </a:r>
            <a:endParaRPr sz="3400">
              <a:latin typeface="Calibri"/>
              <a:cs typeface="Calibri"/>
            </a:endParaRPr>
          </a:p>
          <a:p>
            <a:pPr marL="835660" marR="424815" lvl="1" indent="-274320">
              <a:lnSpc>
                <a:spcPct val="77900"/>
              </a:lnSpc>
              <a:spcBef>
                <a:spcPts val="79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A</a:t>
            </a:r>
            <a:r>
              <a:rPr sz="2900" spc="-10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Kubernetes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control</a:t>
            </a:r>
            <a:r>
              <a:rPr sz="2900" spc="-8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plane</a:t>
            </a:r>
            <a:r>
              <a:rPr sz="2900" spc="-8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component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that </a:t>
            </a:r>
            <a:r>
              <a:rPr sz="2900" dirty="0">
                <a:latin typeface="Calibri"/>
                <a:cs typeface="Calibri"/>
              </a:rPr>
              <a:t>embeds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cloud-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specific</a:t>
            </a:r>
            <a:r>
              <a:rPr sz="29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control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logic</a:t>
            </a:r>
            <a:r>
              <a:rPr sz="2900" spc="-10" dirty="0">
                <a:latin typeface="Calibri"/>
                <a:cs typeface="Calibri"/>
              </a:rPr>
              <a:t>.</a:t>
            </a:r>
            <a:endParaRPr sz="2900">
              <a:latin typeface="Calibri"/>
              <a:cs typeface="Calibri"/>
            </a:endParaRPr>
          </a:p>
          <a:p>
            <a:pPr marL="835660" marR="5080" lvl="1" indent="-274320">
              <a:lnSpc>
                <a:spcPts val="2810"/>
              </a:lnSpc>
              <a:spcBef>
                <a:spcPts val="55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It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only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controllers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specific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your </a:t>
            </a:r>
            <a:r>
              <a:rPr sz="2900" dirty="0">
                <a:latin typeface="Calibri"/>
                <a:cs typeface="Calibri"/>
              </a:rPr>
              <a:t>cloud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provider.</a:t>
            </a:r>
            <a:endParaRPr sz="2900">
              <a:latin typeface="Calibri"/>
              <a:cs typeface="Calibri"/>
            </a:endParaRPr>
          </a:p>
          <a:p>
            <a:pPr marL="835660" marR="224154" lvl="1" indent="-274320">
              <a:lnSpc>
                <a:spcPct val="80000"/>
              </a:lnSpc>
              <a:spcBef>
                <a:spcPts val="640"/>
              </a:spcBef>
              <a:buFont typeface="Arial"/>
              <a:buChar char="•"/>
              <a:tabLst>
                <a:tab pos="835660" algn="l"/>
              </a:tabLst>
            </a:pP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On-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Premise</a:t>
            </a:r>
            <a:r>
              <a:rPr sz="29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Kubernetes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clusters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will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not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have </a:t>
            </a:r>
            <a:r>
              <a:rPr sz="2900" dirty="0">
                <a:latin typeface="Calibri"/>
                <a:cs typeface="Calibri"/>
              </a:rPr>
              <a:t>this</a:t>
            </a:r>
            <a:r>
              <a:rPr sz="2900" spc="-10" dirty="0">
                <a:latin typeface="Calibri"/>
                <a:cs typeface="Calibri"/>
              </a:rPr>
              <a:t> component.</a:t>
            </a:r>
            <a:endParaRPr sz="2900">
              <a:latin typeface="Calibri"/>
              <a:cs typeface="Calibri"/>
            </a:endParaRPr>
          </a:p>
          <a:p>
            <a:pPr marL="835660" marR="271145" lvl="1" indent="-274320">
              <a:lnSpc>
                <a:spcPct val="79000"/>
              </a:lnSpc>
              <a:spcBef>
                <a:spcPts val="65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Node</a:t>
            </a:r>
            <a:r>
              <a:rPr sz="29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900" spc="-5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checking</a:t>
            </a:r>
            <a:r>
              <a:rPr sz="29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cloud </a:t>
            </a:r>
            <a:r>
              <a:rPr sz="2900" dirty="0">
                <a:latin typeface="Calibri"/>
                <a:cs typeface="Calibri"/>
              </a:rPr>
              <a:t>provider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determine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if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node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has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been </a:t>
            </a:r>
            <a:r>
              <a:rPr sz="2900" dirty="0">
                <a:latin typeface="Calibri"/>
                <a:cs typeface="Calibri"/>
              </a:rPr>
              <a:t>deleted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cloud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after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it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stops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responding</a:t>
            </a:r>
            <a:endParaRPr sz="2900">
              <a:latin typeface="Calibri"/>
              <a:cs typeface="Calibri"/>
            </a:endParaRPr>
          </a:p>
          <a:p>
            <a:pPr marL="835660" marR="332740" lvl="1" indent="-274320">
              <a:lnSpc>
                <a:spcPts val="2810"/>
              </a:lnSpc>
              <a:spcBef>
                <a:spcPts val="58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Route</a:t>
            </a:r>
            <a:r>
              <a:rPr sz="29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9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setting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up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routes</a:t>
            </a:r>
            <a:r>
              <a:rPr sz="29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the </a:t>
            </a:r>
            <a:r>
              <a:rPr sz="2900" dirty="0">
                <a:latin typeface="Calibri"/>
                <a:cs typeface="Calibri"/>
              </a:rPr>
              <a:t>underlying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cloud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infrastructure</a:t>
            </a:r>
            <a:endParaRPr sz="2900">
              <a:latin typeface="Calibri"/>
              <a:cs typeface="Calibri"/>
            </a:endParaRPr>
          </a:p>
          <a:p>
            <a:pPr marL="835660" marR="250825" lvl="1" indent="-274320">
              <a:lnSpc>
                <a:spcPts val="2810"/>
              </a:lnSpc>
              <a:spcBef>
                <a:spcPts val="57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Service</a:t>
            </a:r>
            <a:r>
              <a:rPr sz="2900" spc="-8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406F8D"/>
                </a:solidFill>
                <a:latin typeface="Calibri"/>
                <a:cs typeface="Calibri"/>
              </a:rPr>
              <a:t>controller:</a:t>
            </a:r>
            <a:r>
              <a:rPr sz="2900" spc="-5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creating,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updating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and </a:t>
            </a:r>
            <a:r>
              <a:rPr sz="2900" dirty="0">
                <a:latin typeface="Calibri"/>
                <a:cs typeface="Calibri"/>
              </a:rPr>
              <a:t>deleting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cloud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provider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29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5205" y="1522896"/>
            <a:ext cx="7592695" cy="5558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7020" indent="-274320" algn="just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Kubelet</a:t>
            </a:r>
            <a:endParaRPr sz="3400">
              <a:latin typeface="Calibri"/>
              <a:cs typeface="Calibri"/>
            </a:endParaRPr>
          </a:p>
          <a:p>
            <a:pPr marL="835660" marR="121285" lvl="1" indent="-274320" algn="just">
              <a:lnSpc>
                <a:spcPts val="3190"/>
              </a:lnSpc>
              <a:spcBef>
                <a:spcPts val="58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Kubelet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agent</a:t>
            </a:r>
            <a:r>
              <a:rPr sz="29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every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node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1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cluster</a:t>
            </a:r>
            <a:endParaRPr sz="2900">
              <a:latin typeface="Calibri"/>
              <a:cs typeface="Calibri"/>
            </a:endParaRPr>
          </a:p>
          <a:p>
            <a:pPr marL="835660" marR="5080" lvl="1" indent="-274320" algn="just">
              <a:lnSpc>
                <a:spcPts val="3100"/>
              </a:lnSpc>
              <a:spcBef>
                <a:spcPts val="58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This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agent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responsible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for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making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sure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that </a:t>
            </a:r>
            <a:r>
              <a:rPr sz="2900" spc="-10" dirty="0">
                <a:latin typeface="Calibri"/>
                <a:cs typeface="Calibri"/>
              </a:rPr>
              <a:t>containers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running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Pod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node.</a:t>
            </a:r>
            <a:endParaRPr sz="2900">
              <a:latin typeface="Calibri"/>
              <a:cs typeface="Calibri"/>
            </a:endParaRPr>
          </a:p>
          <a:p>
            <a:pPr marL="287020" indent="-274320" algn="just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0" dirty="0">
                <a:solidFill>
                  <a:srgbClr val="406F8D"/>
                </a:solidFill>
                <a:latin typeface="Calibri"/>
                <a:cs typeface="Calibri"/>
              </a:rPr>
              <a:t>Kube-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Proxy</a:t>
            </a:r>
            <a:endParaRPr sz="3400">
              <a:latin typeface="Calibri"/>
              <a:cs typeface="Calibri"/>
            </a:endParaRPr>
          </a:p>
          <a:p>
            <a:pPr marL="835660" marR="174625" lvl="1" indent="-274320" algn="just">
              <a:lnSpc>
                <a:spcPts val="3190"/>
              </a:lnSpc>
              <a:spcBef>
                <a:spcPts val="585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It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network</a:t>
            </a:r>
            <a:r>
              <a:rPr sz="29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proxy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that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each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node </a:t>
            </a:r>
            <a:r>
              <a:rPr sz="2900" dirty="0">
                <a:latin typeface="Calibri"/>
                <a:cs typeface="Calibri"/>
              </a:rPr>
              <a:t>in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your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cluster.</a:t>
            </a:r>
            <a:endParaRPr sz="2900">
              <a:latin typeface="Calibri"/>
              <a:cs typeface="Calibri"/>
            </a:endParaRPr>
          </a:p>
          <a:p>
            <a:pPr marL="835660" lvl="1" indent="-274320" algn="just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It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maintains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network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rules</a:t>
            </a:r>
            <a:r>
              <a:rPr sz="29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nodes</a:t>
            </a:r>
            <a:endParaRPr sz="2900">
              <a:latin typeface="Calibri"/>
              <a:cs typeface="Calibri"/>
            </a:endParaRPr>
          </a:p>
          <a:p>
            <a:pPr marL="835660" marR="236220" lvl="1" indent="-274320" algn="just">
              <a:lnSpc>
                <a:spcPct val="90700"/>
              </a:lnSpc>
              <a:spcBef>
                <a:spcPts val="54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In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short,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these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network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rules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allow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network </a:t>
            </a:r>
            <a:r>
              <a:rPr sz="2900" dirty="0">
                <a:latin typeface="Calibri"/>
                <a:cs typeface="Calibri"/>
              </a:rPr>
              <a:t>communication</a:t>
            </a:r>
            <a:r>
              <a:rPr sz="2900" spc="-8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your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Pods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from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network </a:t>
            </a:r>
            <a:r>
              <a:rPr sz="2900" dirty="0">
                <a:latin typeface="Calibri"/>
                <a:cs typeface="Calibri"/>
              </a:rPr>
              <a:t>sessions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inside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or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outside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of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your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cluster.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106426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85" dirty="0"/>
              <a:t> </a:t>
            </a:r>
            <a:r>
              <a:rPr dirty="0"/>
              <a:t>Architecture</a:t>
            </a:r>
            <a:r>
              <a:rPr spc="-180" dirty="0"/>
              <a:t> </a:t>
            </a:r>
            <a:r>
              <a:rPr dirty="0"/>
              <a:t>–</a:t>
            </a:r>
            <a:r>
              <a:rPr spc="-180" dirty="0"/>
              <a:t> </a:t>
            </a:r>
            <a:r>
              <a:rPr spc="-30" dirty="0">
                <a:solidFill>
                  <a:srgbClr val="00B050"/>
                </a:solidFill>
              </a:rPr>
              <a:t>Worker</a:t>
            </a:r>
            <a:r>
              <a:rPr spc="-170" dirty="0">
                <a:solidFill>
                  <a:srgbClr val="00B050"/>
                </a:solidFill>
              </a:rPr>
              <a:t> </a:t>
            </a:r>
            <a:r>
              <a:rPr spc="-10" dirty="0">
                <a:solidFill>
                  <a:srgbClr val="00B050"/>
                </a:solidFill>
              </a:rPr>
              <a:t>Nodes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23290" y="2460102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287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374" y="1619742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55"/>
              </a:spcBef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7357" y="2342780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4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3102" y="2460941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160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1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8744" y="2343618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4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8744" y="3491696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262205" y="4202613"/>
            <a:ext cx="6235065" cy="3114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Container</a:t>
            </a:r>
            <a:r>
              <a:rPr sz="3400" spc="-114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Runtime</a:t>
            </a:r>
            <a:endParaRPr sz="3400">
              <a:latin typeface="Calibri"/>
              <a:cs typeface="Calibri"/>
            </a:endParaRPr>
          </a:p>
          <a:p>
            <a:pPr marL="835660" marR="5080" lvl="1" indent="-274320">
              <a:lnSpc>
                <a:spcPct val="90700"/>
              </a:lnSpc>
              <a:spcBef>
                <a:spcPts val="54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Container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Runtime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underlying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software</a:t>
            </a:r>
            <a:r>
              <a:rPr sz="29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where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all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these </a:t>
            </a:r>
            <a:r>
              <a:rPr sz="2900" dirty="0">
                <a:latin typeface="Calibri"/>
                <a:cs typeface="Calibri"/>
              </a:rPr>
              <a:t>Kubernetes</a:t>
            </a:r>
            <a:r>
              <a:rPr sz="2900" spc="-12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components.</a:t>
            </a:r>
            <a:endParaRPr sz="2900">
              <a:latin typeface="Calibri"/>
              <a:cs typeface="Calibri"/>
            </a:endParaRPr>
          </a:p>
          <a:p>
            <a:pPr marL="835660" marR="361315" lvl="1" indent="-274320">
              <a:lnSpc>
                <a:spcPct val="90300"/>
              </a:lnSpc>
              <a:spcBef>
                <a:spcPts val="550"/>
              </a:spcBef>
              <a:buFont typeface="Arial"/>
              <a:buChar char="•"/>
              <a:tabLst>
                <a:tab pos="835660" algn="l"/>
              </a:tabLst>
            </a:pPr>
            <a:r>
              <a:rPr sz="2900" dirty="0">
                <a:latin typeface="Calibri"/>
                <a:cs typeface="Calibri"/>
              </a:rPr>
              <a:t>We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are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using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40" dirty="0">
                <a:latin typeface="Calibri"/>
                <a:cs typeface="Calibri"/>
              </a:rPr>
              <a:t>Docker,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but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have </a:t>
            </a:r>
            <a:r>
              <a:rPr sz="2900" dirty="0">
                <a:latin typeface="Calibri"/>
                <a:cs typeface="Calibri"/>
              </a:rPr>
              <a:t>other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runtime</a:t>
            </a:r>
            <a:r>
              <a:rPr sz="2900" spc="-6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options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like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rkt, </a:t>
            </a:r>
            <a:r>
              <a:rPr sz="2900" spc="-30" dirty="0">
                <a:latin typeface="Calibri"/>
                <a:cs typeface="Calibri"/>
              </a:rPr>
              <a:t>container-</a:t>
            </a:r>
            <a:r>
              <a:rPr sz="2900" dirty="0">
                <a:latin typeface="Calibri"/>
                <a:cs typeface="Calibri"/>
              </a:rPr>
              <a:t>d</a:t>
            </a:r>
            <a:r>
              <a:rPr sz="2900" spc="90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etc.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9823" y="-54863"/>
            <a:ext cx="695769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0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8880" y="1844775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8425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9173" y="1848647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7155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8880" y="3499097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3857" y="4787497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46379" rIns="0" bIns="0" rtlCol="0">
            <a:spAutoFit/>
          </a:bodyPr>
          <a:lstStyle/>
          <a:p>
            <a:pPr marL="280670" marR="272415" indent="191135">
              <a:lnSpc>
                <a:spcPts val="2110"/>
              </a:lnSpc>
              <a:spcBef>
                <a:spcPts val="1939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561" y="4787497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9745" y="6211252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2772" y="1127818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60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4969" y="1968178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9052" y="1127818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40"/>
              </a:spcBef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2973" y="1736187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934C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19035" y="1850856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94782" y="1969016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70423" y="1851694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063" y="1726557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260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6918" y="3347935"/>
            <a:ext cx="4368165" cy="895350"/>
          </a:xfrm>
          <a:custGeom>
            <a:avLst/>
            <a:gdLst/>
            <a:ahLst/>
            <a:cxnLst/>
            <a:rect l="l" t="t" r="r" b="b"/>
            <a:pathLst>
              <a:path w="4368165" h="895350">
                <a:moveTo>
                  <a:pt x="0" y="0"/>
                </a:moveTo>
                <a:lnTo>
                  <a:pt x="4368099" y="0"/>
                </a:lnTo>
                <a:lnTo>
                  <a:pt x="4368099" y="894949"/>
                </a:lnTo>
                <a:lnTo>
                  <a:pt x="0" y="89494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9745" y="4667453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783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2037" y="4667453"/>
            <a:ext cx="1713864" cy="1273810"/>
          </a:xfrm>
          <a:custGeom>
            <a:avLst/>
            <a:gdLst/>
            <a:ahLst/>
            <a:cxnLst/>
            <a:rect l="l" t="t" r="r" b="b"/>
            <a:pathLst>
              <a:path w="1713864" h="1273810">
                <a:moveTo>
                  <a:pt x="0" y="0"/>
                </a:moveTo>
                <a:lnTo>
                  <a:pt x="1713620" y="0"/>
                </a:lnTo>
                <a:lnTo>
                  <a:pt x="1713620" y="1273215"/>
                </a:lnTo>
                <a:lnTo>
                  <a:pt x="0" y="1273215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3E3F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70423" y="2999771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4969" y="5226071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49052" y="4385711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40"/>
              </a:spcBef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19035" y="5108749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94782" y="5226909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351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3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70423" y="5109587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70423" y="6257664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0944" y="2804667"/>
            <a:ext cx="3286760" cy="221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300" dirty="0">
                <a:latin typeface="Calibri"/>
                <a:cs typeface="Calibri"/>
              </a:rPr>
              <a:t> </a:t>
            </a:r>
            <a:r>
              <a:rPr sz="7000" b="1" spc="-25" dirty="0"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Cluster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962" y="-167640"/>
            <a:ext cx="80765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EKS</a:t>
            </a:r>
            <a:r>
              <a:rPr spc="-100" dirty="0"/>
              <a:t> </a:t>
            </a:r>
            <a:r>
              <a:rPr dirty="0"/>
              <a:t>Kubernetes</a:t>
            </a:r>
            <a:r>
              <a:rPr spc="-85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927667" y="825190"/>
            <a:ext cx="5428615" cy="6680200"/>
          </a:xfrm>
          <a:custGeom>
            <a:avLst/>
            <a:gdLst/>
            <a:ahLst/>
            <a:cxnLst/>
            <a:rect l="l" t="t" r="r" b="b"/>
            <a:pathLst>
              <a:path w="5428615" h="6680200">
                <a:moveTo>
                  <a:pt x="5428527" y="0"/>
                </a:moveTo>
                <a:lnTo>
                  <a:pt x="0" y="0"/>
                </a:lnTo>
                <a:lnTo>
                  <a:pt x="0" y="6679580"/>
                </a:lnTo>
                <a:lnTo>
                  <a:pt x="5428527" y="6679580"/>
                </a:lnTo>
                <a:lnTo>
                  <a:pt x="542852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94562" y="825190"/>
            <a:ext cx="5428615" cy="6680200"/>
          </a:xfrm>
          <a:custGeom>
            <a:avLst/>
            <a:gdLst/>
            <a:ahLst/>
            <a:cxnLst/>
            <a:rect l="l" t="t" r="r" b="b"/>
            <a:pathLst>
              <a:path w="5428615" h="6680200">
                <a:moveTo>
                  <a:pt x="5428524" y="0"/>
                </a:moveTo>
                <a:lnTo>
                  <a:pt x="0" y="0"/>
                </a:lnTo>
                <a:lnTo>
                  <a:pt x="0" y="6679580"/>
                </a:lnTo>
                <a:lnTo>
                  <a:pt x="5428524" y="6679580"/>
                </a:lnTo>
                <a:lnTo>
                  <a:pt x="542852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8880" y="1844775"/>
            <a:ext cx="1470025" cy="1042035"/>
          </a:xfrm>
          <a:prstGeom prst="rect">
            <a:avLst/>
          </a:prstGeom>
          <a:solidFill>
            <a:srgbClr val="326064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76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9173" y="1848647"/>
            <a:ext cx="1470025" cy="104203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97155" rIns="0" bIns="0" rtlCol="0">
            <a:spAutoFit/>
          </a:bodyPr>
          <a:lstStyle/>
          <a:p>
            <a:pPr marL="268605" marR="260350" indent="-1270" algn="ctr">
              <a:lnSpc>
                <a:spcPct val="99400"/>
              </a:lnSpc>
              <a:spcBef>
                <a:spcPts val="76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Fargate Controller Manager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8880" y="3499097"/>
            <a:ext cx="4170679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3857" y="4787497"/>
            <a:ext cx="1470025" cy="1042035"/>
          </a:xfrm>
          <a:prstGeom prst="rect">
            <a:avLst/>
          </a:prstGeom>
          <a:solidFill>
            <a:srgbClr val="3E3F68"/>
          </a:solidFill>
        </p:spPr>
        <p:txBody>
          <a:bodyPr vert="horz" wrap="square" lIns="0" tIns="246379" rIns="0" bIns="0" rtlCol="0">
            <a:spAutoFit/>
          </a:bodyPr>
          <a:lstStyle/>
          <a:p>
            <a:pPr marL="280670" marR="272415" indent="191135">
              <a:lnSpc>
                <a:spcPts val="2110"/>
              </a:lnSpc>
              <a:spcBef>
                <a:spcPts val="1939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kube-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3561" y="4787497"/>
            <a:ext cx="1470025" cy="1042035"/>
          </a:xfrm>
          <a:prstGeom prst="rect">
            <a:avLst/>
          </a:prstGeom>
          <a:solidFill>
            <a:srgbClr val="783A7A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745" y="6211252"/>
            <a:ext cx="442087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2772" y="1127818"/>
            <a:ext cx="4761230" cy="574802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160"/>
              </a:spcBef>
            </a:pP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Master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54969" y="1968178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9052" y="1127818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90" algn="ctr">
              <a:lnSpc>
                <a:spcPts val="3810"/>
              </a:lnSpc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32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70C0"/>
                </a:solidFill>
                <a:latin typeface="Calibri"/>
                <a:cs typeface="Calibri"/>
              </a:rPr>
              <a:t>-</a:t>
            </a:r>
            <a:r>
              <a:rPr sz="3200" spc="-50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79188" y="1710682"/>
            <a:ext cx="4452620" cy="4246245"/>
            <a:chOff x="1479188" y="1710682"/>
            <a:chExt cx="4452620" cy="4246245"/>
          </a:xfrm>
        </p:grpSpPr>
        <p:sp>
          <p:nvSpPr>
            <p:cNvPr id="15" name="object 15"/>
            <p:cNvSpPr/>
            <p:nvPr/>
          </p:nvSpPr>
          <p:spPr>
            <a:xfrm>
              <a:off x="4172973" y="1736187"/>
              <a:ext cx="1713864" cy="1273810"/>
            </a:xfrm>
            <a:custGeom>
              <a:avLst/>
              <a:gdLst/>
              <a:ahLst/>
              <a:cxnLst/>
              <a:rect l="l" t="t" r="r" b="b"/>
              <a:pathLst>
                <a:path w="1713864" h="1273810">
                  <a:moveTo>
                    <a:pt x="0" y="0"/>
                  </a:moveTo>
                  <a:lnTo>
                    <a:pt x="1713620" y="0"/>
                  </a:lnTo>
                  <a:lnTo>
                    <a:pt x="1713620" y="1273215"/>
                  </a:lnTo>
                  <a:lnTo>
                    <a:pt x="0" y="1273215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934C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95063" y="1726557"/>
              <a:ext cx="1713864" cy="1273810"/>
            </a:xfrm>
            <a:custGeom>
              <a:avLst/>
              <a:gdLst/>
              <a:ahLst/>
              <a:cxnLst/>
              <a:rect l="l" t="t" r="r" b="b"/>
              <a:pathLst>
                <a:path w="1713864" h="1273810">
                  <a:moveTo>
                    <a:pt x="0" y="0"/>
                  </a:moveTo>
                  <a:lnTo>
                    <a:pt x="1713620" y="0"/>
                  </a:lnTo>
                  <a:lnTo>
                    <a:pt x="1713620" y="1273215"/>
                  </a:lnTo>
                  <a:lnTo>
                    <a:pt x="0" y="1273215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3260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06918" y="3347935"/>
              <a:ext cx="4368165" cy="895350"/>
            </a:xfrm>
            <a:custGeom>
              <a:avLst/>
              <a:gdLst/>
              <a:ahLst/>
              <a:cxnLst/>
              <a:rect l="l" t="t" r="r" b="b"/>
              <a:pathLst>
                <a:path w="4368165" h="895350">
                  <a:moveTo>
                    <a:pt x="0" y="0"/>
                  </a:moveTo>
                  <a:lnTo>
                    <a:pt x="4368099" y="0"/>
                  </a:lnTo>
                  <a:lnTo>
                    <a:pt x="4368099" y="894949"/>
                  </a:lnTo>
                  <a:lnTo>
                    <a:pt x="0" y="894949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09745" y="4667453"/>
              <a:ext cx="1713864" cy="1273810"/>
            </a:xfrm>
            <a:custGeom>
              <a:avLst/>
              <a:gdLst/>
              <a:ahLst/>
              <a:cxnLst/>
              <a:rect l="l" t="t" r="r" b="b"/>
              <a:pathLst>
                <a:path w="1713864" h="1273810">
                  <a:moveTo>
                    <a:pt x="0" y="0"/>
                  </a:moveTo>
                  <a:lnTo>
                    <a:pt x="1713620" y="0"/>
                  </a:lnTo>
                  <a:lnTo>
                    <a:pt x="1713620" y="1273215"/>
                  </a:lnTo>
                  <a:lnTo>
                    <a:pt x="0" y="1273215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783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02037" y="4667453"/>
              <a:ext cx="1713864" cy="1273810"/>
            </a:xfrm>
            <a:custGeom>
              <a:avLst/>
              <a:gdLst/>
              <a:ahLst/>
              <a:cxnLst/>
              <a:rect l="l" t="t" r="r" b="b"/>
              <a:pathLst>
                <a:path w="1713864" h="1273810">
                  <a:moveTo>
                    <a:pt x="0" y="0"/>
                  </a:moveTo>
                  <a:lnTo>
                    <a:pt x="1713620" y="0"/>
                  </a:lnTo>
                  <a:lnTo>
                    <a:pt x="1713620" y="1273215"/>
                  </a:lnTo>
                  <a:lnTo>
                    <a:pt x="0" y="1273215"/>
                  </a:lnTo>
                  <a:lnTo>
                    <a:pt x="0" y="0"/>
                  </a:lnTo>
                  <a:close/>
                </a:path>
              </a:pathLst>
            </a:custGeom>
            <a:ln w="31750">
              <a:solidFill>
                <a:srgbClr val="3E3F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0819035" y="1850856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94782" y="1969016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287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70423" y="1851694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70423" y="2999771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54969" y="5226071"/>
            <a:ext cx="1470025" cy="58483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409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49052" y="4385711"/>
            <a:ext cx="4761230" cy="2495550"/>
          </a:xfrm>
          <a:prstGeom prst="rect">
            <a:avLst/>
          </a:prstGeom>
          <a:ln w="63500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 algn="ctr">
              <a:lnSpc>
                <a:spcPts val="3810"/>
              </a:lnSpc>
            </a:pPr>
            <a:r>
              <a:rPr sz="3200" spc="-2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2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Node</a:t>
            </a:r>
            <a:r>
              <a:rPr sz="32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70C0"/>
                </a:solidFill>
                <a:latin typeface="Calibri"/>
                <a:cs typeface="Calibri"/>
              </a:rPr>
              <a:t>-</a:t>
            </a:r>
            <a:r>
              <a:rPr sz="3200" spc="-50" dirty="0">
                <a:solidFill>
                  <a:srgbClr val="0070C0"/>
                </a:solidFill>
                <a:latin typeface="Calibri"/>
                <a:cs typeface="Calibri"/>
              </a:rPr>
              <a:t> 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19035" y="5108749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94782" y="5226909"/>
            <a:ext cx="1470025" cy="5848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4351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13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70423" y="5109587"/>
            <a:ext cx="1713864" cy="822325"/>
          </a:xfrm>
          <a:custGeom>
            <a:avLst/>
            <a:gdLst/>
            <a:ahLst/>
            <a:cxnLst/>
            <a:rect l="l" t="t" r="r" b="b"/>
            <a:pathLst>
              <a:path w="1713865" h="822325">
                <a:moveTo>
                  <a:pt x="0" y="0"/>
                </a:moveTo>
                <a:lnTo>
                  <a:pt x="1713620" y="0"/>
                </a:lnTo>
                <a:lnTo>
                  <a:pt x="1713620" y="822259"/>
                </a:lnTo>
                <a:lnTo>
                  <a:pt x="0" y="822259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70423" y="6257664"/>
            <a:ext cx="4269740" cy="39370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457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(Docker)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0" name="object 30"/>
          <p:cNvSpPr txBox="1"/>
          <p:nvPr/>
        </p:nvSpPr>
        <p:spPr>
          <a:xfrm>
            <a:off x="927667" y="825190"/>
            <a:ext cx="5428615" cy="668020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R="106045" algn="ctr">
              <a:lnSpc>
                <a:spcPct val="100000"/>
              </a:lnSpc>
              <a:spcBef>
                <a:spcPts val="2115"/>
              </a:spcBef>
            </a:pPr>
            <a:r>
              <a:rPr sz="2200" b="1" dirty="0">
                <a:latin typeface="Calibri"/>
                <a:cs typeface="Calibri"/>
              </a:rPr>
              <a:t>EKS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Control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Plane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94562" y="825190"/>
            <a:ext cx="5428615" cy="668020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  <a:spcBef>
                <a:spcPts val="1970"/>
              </a:spcBef>
            </a:pPr>
            <a:r>
              <a:rPr sz="2200" b="1" dirty="0">
                <a:latin typeface="Calibri"/>
                <a:cs typeface="Calibri"/>
              </a:rPr>
              <a:t>EKS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Node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20" dirty="0">
                <a:latin typeface="Calibri"/>
                <a:cs typeface="Calibri"/>
              </a:rPr>
              <a:t>Group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1663" y="1525174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905" y="2344419"/>
            <a:ext cx="9230995" cy="2997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98980" marR="1990089" indent="-1270" algn="ctr">
              <a:lnSpc>
                <a:spcPts val="8810"/>
              </a:lnSpc>
              <a:spcBef>
                <a:spcPts val="50"/>
              </a:spcBef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Fundamentals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4500" b="1" dirty="0">
                <a:solidFill>
                  <a:srgbClr val="0070C0"/>
                </a:solidFill>
                <a:latin typeface="Calibri"/>
                <a:cs typeface="Calibri"/>
              </a:rPr>
              <a:t>Pod,</a:t>
            </a:r>
            <a:r>
              <a:rPr sz="4500" b="1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70C0"/>
                </a:solidFill>
                <a:latin typeface="Calibri"/>
                <a:cs typeface="Calibri"/>
              </a:rPr>
              <a:t>ReplicaSet,</a:t>
            </a:r>
            <a:r>
              <a:rPr sz="4500" b="1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70C0"/>
                </a:solidFill>
                <a:latin typeface="Calibri"/>
                <a:cs typeface="Calibri"/>
              </a:rPr>
              <a:t>Deployment</a:t>
            </a:r>
            <a:r>
              <a:rPr sz="4500" b="1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500" b="1" dirty="0">
                <a:solidFill>
                  <a:srgbClr val="0070C0"/>
                </a:solidFill>
                <a:latin typeface="Calibri"/>
                <a:cs typeface="Calibri"/>
              </a:rPr>
              <a:t>&amp;</a:t>
            </a:r>
            <a:r>
              <a:rPr sz="4500" b="1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500" b="1" spc="-10" dirty="0">
                <a:solidFill>
                  <a:srgbClr val="0070C0"/>
                </a:solidFill>
                <a:latin typeface="Calibri"/>
                <a:cs typeface="Calibri"/>
              </a:rPr>
              <a:t>Service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7973" y="27431"/>
            <a:ext cx="74345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10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97539" y="1269752"/>
            <a:ext cx="2480945" cy="127063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7539" y="2779643"/>
            <a:ext cx="2480945" cy="130810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65532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7539" y="4376492"/>
            <a:ext cx="2480945" cy="131318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Times New Roman"/>
              <a:cs typeface="Times New Roman"/>
            </a:endParaRPr>
          </a:p>
          <a:p>
            <a:pPr marL="54292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7537" y="5966856"/>
            <a:ext cx="2480945" cy="131318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38" y="3734329"/>
            <a:ext cx="2480945" cy="57848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09855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8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Fundamentals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6254" y="1273712"/>
            <a:ext cx="7491095" cy="126682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284480" rIns="0" bIns="0" rtlCol="0">
            <a:spAutoFit/>
          </a:bodyPr>
          <a:lstStyle/>
          <a:p>
            <a:pPr marL="91440">
              <a:lnSpc>
                <a:spcPts val="2615"/>
              </a:lnSpc>
              <a:spcBef>
                <a:spcPts val="224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2200">
              <a:latin typeface="Calibri"/>
              <a:cs typeface="Calibri"/>
            </a:endParaRPr>
          </a:p>
          <a:p>
            <a:pPr marL="91440">
              <a:lnSpc>
                <a:spcPts val="261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smallest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object,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Kubernetes.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6256" y="2774551"/>
            <a:ext cx="7491095" cy="131318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41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replica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running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2200">
              <a:latin typeface="Calibri"/>
              <a:cs typeface="Calibri"/>
            </a:endParaRPr>
          </a:p>
          <a:p>
            <a:pPr marL="91440">
              <a:lnSpc>
                <a:spcPts val="260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given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200">
              <a:latin typeface="Calibri"/>
              <a:cs typeface="Calibri"/>
            </a:endParaRPr>
          </a:p>
          <a:p>
            <a:pPr marL="91440" marR="996950">
              <a:lnSpc>
                <a:spcPts val="269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short,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guarantee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identical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6256" y="4376492"/>
            <a:ext cx="7491095" cy="131318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33019" rIns="0" bIns="0" rtlCol="0">
            <a:spAutoFit/>
          </a:bodyPr>
          <a:lstStyle/>
          <a:p>
            <a:pPr marL="91440" marR="115570">
              <a:lnSpc>
                <a:spcPct val="100000"/>
              </a:lnSpc>
              <a:spcBef>
                <a:spcPts val="259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replicas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replaces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fail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become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unresponsive.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Rollout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rollback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well-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suited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stateless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6256" y="5966856"/>
            <a:ext cx="7491095" cy="1313180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20955" rIns="0" bIns="0" rtlCol="0">
            <a:spAutoFit/>
          </a:bodyPr>
          <a:lstStyle/>
          <a:p>
            <a:pPr marL="91440" marR="206375">
              <a:lnSpc>
                <a:spcPts val="2590"/>
              </a:lnSpc>
              <a:spcBef>
                <a:spcPts val="1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abstraction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pods,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stable,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(VIP)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address.</a:t>
            </a:r>
            <a:endParaRPr sz="2200">
              <a:latin typeface="Calibri"/>
              <a:cs typeface="Calibri"/>
            </a:endParaRPr>
          </a:p>
          <a:p>
            <a:pPr marL="91440" marR="940435">
              <a:lnSpc>
                <a:spcPts val="2400"/>
              </a:lnSpc>
              <a:spcBef>
                <a:spcPts val="6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terms,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sits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Infront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acts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balancer.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65400" y="1904885"/>
            <a:ext cx="1137285" cy="4718685"/>
          </a:xfrm>
          <a:custGeom>
            <a:avLst/>
            <a:gdLst/>
            <a:ahLst/>
            <a:cxnLst/>
            <a:rect l="l" t="t" r="r" b="b"/>
            <a:pathLst>
              <a:path w="1137285" h="4718684">
                <a:moveTo>
                  <a:pt x="1136764" y="4633455"/>
                </a:moveTo>
                <a:lnTo>
                  <a:pt x="1106182" y="4646727"/>
                </a:lnTo>
                <a:lnTo>
                  <a:pt x="17373" y="2136533"/>
                </a:lnTo>
                <a:lnTo>
                  <a:pt x="1072184" y="3080880"/>
                </a:lnTo>
                <a:lnTo>
                  <a:pt x="1049947" y="3105721"/>
                </a:lnTo>
                <a:lnTo>
                  <a:pt x="1132128" y="3128162"/>
                </a:lnTo>
                <a:lnTo>
                  <a:pt x="1116774" y="3089351"/>
                </a:lnTo>
                <a:lnTo>
                  <a:pt x="1100772" y="3048952"/>
                </a:lnTo>
                <a:lnTo>
                  <a:pt x="1078534" y="3073793"/>
                </a:lnTo>
                <a:lnTo>
                  <a:pt x="12661" y="2119528"/>
                </a:lnTo>
                <a:lnTo>
                  <a:pt x="1066812" y="1568297"/>
                </a:lnTo>
                <a:lnTo>
                  <a:pt x="1082268" y="1597837"/>
                </a:lnTo>
                <a:lnTo>
                  <a:pt x="1113929" y="1553972"/>
                </a:lnTo>
                <a:lnTo>
                  <a:pt x="1132128" y="1528775"/>
                </a:lnTo>
                <a:lnTo>
                  <a:pt x="1046949" y="1530311"/>
                </a:lnTo>
                <a:lnTo>
                  <a:pt x="1062405" y="1559864"/>
                </a:lnTo>
                <a:lnTo>
                  <a:pt x="15798" y="2107133"/>
                </a:lnTo>
                <a:lnTo>
                  <a:pt x="1100531" y="69507"/>
                </a:lnTo>
                <a:lnTo>
                  <a:pt x="1129957" y="85166"/>
                </a:lnTo>
                <a:lnTo>
                  <a:pt x="1130757" y="53822"/>
                </a:lnTo>
                <a:lnTo>
                  <a:pt x="1132128" y="0"/>
                </a:lnTo>
                <a:lnTo>
                  <a:pt x="1062697" y="49364"/>
                </a:lnTo>
                <a:lnTo>
                  <a:pt x="1092123" y="65024"/>
                </a:lnTo>
                <a:lnTo>
                  <a:pt x="165" y="2116251"/>
                </a:lnTo>
                <a:lnTo>
                  <a:pt x="4343" y="2118499"/>
                </a:lnTo>
                <a:lnTo>
                  <a:pt x="0" y="2120379"/>
                </a:lnTo>
                <a:lnTo>
                  <a:pt x="1097445" y="4650511"/>
                </a:lnTo>
                <a:lnTo>
                  <a:pt x="1066850" y="4663783"/>
                </a:lnTo>
                <a:lnTo>
                  <a:pt x="1132128" y="4718532"/>
                </a:lnTo>
                <a:lnTo>
                  <a:pt x="1135202" y="4662170"/>
                </a:lnTo>
                <a:lnTo>
                  <a:pt x="1136764" y="4633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683" y="-9144"/>
            <a:ext cx="102863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2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dirty="0"/>
              <a:t>Imperative</a:t>
            </a:r>
            <a:r>
              <a:rPr spc="-100" dirty="0"/>
              <a:t> </a:t>
            </a:r>
            <a:r>
              <a:rPr dirty="0"/>
              <a:t>&amp;</a:t>
            </a:r>
            <a:r>
              <a:rPr spc="-105" dirty="0"/>
              <a:t> </a:t>
            </a:r>
            <a:r>
              <a:rPr spc="-10" dirty="0"/>
              <a:t>Declarative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48910" y="3421872"/>
            <a:ext cx="2992120" cy="3624579"/>
            <a:chOff x="7848910" y="3421872"/>
            <a:chExt cx="2992120" cy="3624579"/>
          </a:xfrm>
        </p:grpSpPr>
        <p:sp>
          <p:nvSpPr>
            <p:cNvPr id="4" name="object 4"/>
            <p:cNvSpPr/>
            <p:nvPr/>
          </p:nvSpPr>
          <p:spPr>
            <a:xfrm>
              <a:off x="7861610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2966223" y="0"/>
                  </a:moveTo>
                  <a:lnTo>
                    <a:pt x="0" y="0"/>
                  </a:lnTo>
                  <a:lnTo>
                    <a:pt x="0" y="3598950"/>
                  </a:lnTo>
                  <a:lnTo>
                    <a:pt x="2966223" y="3598950"/>
                  </a:lnTo>
                  <a:lnTo>
                    <a:pt x="296622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61610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0" y="0"/>
                  </a:moveTo>
                  <a:lnTo>
                    <a:pt x="2966224" y="0"/>
                  </a:lnTo>
                  <a:lnTo>
                    <a:pt x="2966224" y="3598951"/>
                  </a:lnTo>
                  <a:lnTo>
                    <a:pt x="0" y="35989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09706" y="4432706"/>
            <a:ext cx="2480945" cy="3848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9704" y="5089383"/>
            <a:ext cx="2480945" cy="39624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714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9706" y="5703652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841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9705" y="6330336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9704" y="3774179"/>
            <a:ext cx="2480945" cy="38481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6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5526" y="3421872"/>
            <a:ext cx="2992120" cy="3624579"/>
            <a:chOff x="3275526" y="3421872"/>
            <a:chExt cx="2992120" cy="3624579"/>
          </a:xfrm>
        </p:grpSpPr>
        <p:sp>
          <p:nvSpPr>
            <p:cNvPr id="12" name="object 12"/>
            <p:cNvSpPr/>
            <p:nvPr/>
          </p:nvSpPr>
          <p:spPr>
            <a:xfrm>
              <a:off x="3288226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2966223" y="0"/>
                  </a:moveTo>
                  <a:lnTo>
                    <a:pt x="0" y="0"/>
                  </a:lnTo>
                  <a:lnTo>
                    <a:pt x="0" y="3598950"/>
                  </a:lnTo>
                  <a:lnTo>
                    <a:pt x="2966223" y="3598950"/>
                  </a:lnTo>
                  <a:lnTo>
                    <a:pt x="296622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88226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0" y="0"/>
                  </a:moveTo>
                  <a:lnTo>
                    <a:pt x="2966224" y="0"/>
                  </a:lnTo>
                  <a:lnTo>
                    <a:pt x="2966224" y="3598951"/>
                  </a:lnTo>
                  <a:lnTo>
                    <a:pt x="0" y="35989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36322" y="4432706"/>
            <a:ext cx="2480945" cy="3848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5" name="object 15"/>
          <p:cNvSpPr txBox="1"/>
          <p:nvPr/>
        </p:nvSpPr>
        <p:spPr>
          <a:xfrm>
            <a:off x="3536321" y="5089383"/>
            <a:ext cx="2480945" cy="396240"/>
          </a:xfrm>
          <a:prstGeom prst="rect">
            <a:avLst/>
          </a:prstGeom>
          <a:solidFill>
            <a:srgbClr val="83BCC1"/>
          </a:solidFill>
        </p:spPr>
        <p:txBody>
          <a:bodyPr vert="horz" wrap="square" lIns="0" tIns="1714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6322" y="5703652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841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6321" y="6330336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6321" y="3774179"/>
            <a:ext cx="2480945" cy="38481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65" rIns="0" bIns="0" rtlCol="0">
            <a:spAutoFit/>
          </a:bodyPr>
          <a:lstStyle/>
          <a:p>
            <a:pPr marL="82486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88226" y="1461301"/>
            <a:ext cx="7539990" cy="61277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8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Fundamentals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88226" y="2340388"/>
            <a:ext cx="2966720" cy="61277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81280" rIns="0" bIns="0" rtlCol="0">
            <a:spAutoFit/>
          </a:bodyPr>
          <a:lstStyle/>
          <a:p>
            <a:pPr marL="760730">
              <a:lnSpc>
                <a:spcPct val="100000"/>
              </a:lnSpc>
              <a:spcBef>
                <a:spcPts val="640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Imperative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1610" y="2337047"/>
            <a:ext cx="2966720" cy="61277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81915" rIns="0" bIns="0" rtlCol="0">
            <a:spAutoFit/>
          </a:bodyPr>
          <a:lstStyle/>
          <a:p>
            <a:pPr marL="731520">
              <a:lnSpc>
                <a:spcPct val="100000"/>
              </a:lnSpc>
              <a:spcBef>
                <a:spcPts val="645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Declarative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4056" y="2777235"/>
            <a:ext cx="424053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0" marR="5080" indent="-1289685">
              <a:lnSpc>
                <a:spcPts val="8780"/>
              </a:lnSpc>
            </a:pPr>
            <a:r>
              <a:rPr sz="7000" b="1" spc="-30" dirty="0">
                <a:latin typeface="Calibri"/>
                <a:cs typeface="Calibri"/>
              </a:rPr>
              <a:t>Kubernetes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POD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14108"/>
            <a:ext cx="14630400" cy="515620"/>
          </a:xfrm>
          <a:custGeom>
            <a:avLst/>
            <a:gdLst/>
            <a:ahLst/>
            <a:cxnLst/>
            <a:rect l="l" t="t" r="r" b="b"/>
            <a:pathLst>
              <a:path w="14630400" h="515620">
                <a:moveTo>
                  <a:pt x="0" y="515490"/>
                </a:moveTo>
                <a:lnTo>
                  <a:pt x="0" y="0"/>
                </a:lnTo>
                <a:lnTo>
                  <a:pt x="14630400" y="0"/>
                </a:lnTo>
                <a:lnTo>
                  <a:pt x="14630400" y="515490"/>
                </a:lnTo>
                <a:lnTo>
                  <a:pt x="0" y="515490"/>
                </a:lnTo>
                <a:close/>
              </a:path>
            </a:pathLst>
          </a:custGeom>
          <a:solidFill>
            <a:srgbClr val="2B4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55448" y="7741411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622" y="102003"/>
            <a:ext cx="1025183" cy="3860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27" y="7738364"/>
            <a:ext cx="252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92029" y="1658979"/>
            <a:ext cx="4206240" cy="2978785"/>
            <a:chOff x="3892029" y="1658979"/>
            <a:chExt cx="4206240" cy="2978785"/>
          </a:xfrm>
        </p:grpSpPr>
        <p:sp>
          <p:nvSpPr>
            <p:cNvPr id="7" name="object 7"/>
            <p:cNvSpPr/>
            <p:nvPr/>
          </p:nvSpPr>
          <p:spPr>
            <a:xfrm>
              <a:off x="3892029" y="1658979"/>
              <a:ext cx="4206240" cy="2978785"/>
            </a:xfrm>
            <a:custGeom>
              <a:avLst/>
              <a:gdLst/>
              <a:ahLst/>
              <a:cxnLst/>
              <a:rect l="l" t="t" r="r" b="b"/>
              <a:pathLst>
                <a:path w="4206240" h="2978785">
                  <a:moveTo>
                    <a:pt x="4206238" y="0"/>
                  </a:moveTo>
                  <a:lnTo>
                    <a:pt x="0" y="0"/>
                  </a:lnTo>
                  <a:lnTo>
                    <a:pt x="0" y="2978330"/>
                  </a:lnTo>
                  <a:lnTo>
                    <a:pt x="4206238" y="2978330"/>
                  </a:lnTo>
                  <a:lnTo>
                    <a:pt x="4206238" y="0"/>
                  </a:lnTo>
                  <a:close/>
                </a:path>
              </a:pathLst>
            </a:custGeom>
            <a:solidFill>
              <a:srgbClr val="32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4097" y="2692892"/>
              <a:ext cx="1410970" cy="1286510"/>
            </a:xfrm>
            <a:custGeom>
              <a:avLst/>
              <a:gdLst/>
              <a:ahLst/>
              <a:cxnLst/>
              <a:rect l="l" t="t" r="r" b="b"/>
              <a:pathLst>
                <a:path w="1410970" h="1286510">
                  <a:moveTo>
                    <a:pt x="1410789" y="0"/>
                  </a:moveTo>
                  <a:lnTo>
                    <a:pt x="0" y="0"/>
                  </a:lnTo>
                  <a:lnTo>
                    <a:pt x="0" y="1286315"/>
                  </a:lnTo>
                  <a:lnTo>
                    <a:pt x="1410789" y="1286315"/>
                  </a:lnTo>
                  <a:lnTo>
                    <a:pt x="1410789" y="0"/>
                  </a:lnTo>
                  <a:close/>
                </a:path>
              </a:pathLst>
            </a:custGeom>
            <a:solidFill>
              <a:srgbClr val="D6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11880" y="4167123"/>
            <a:ext cx="14027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0964" y="3661155"/>
            <a:ext cx="830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5744" y="2692892"/>
            <a:ext cx="1410970" cy="1380490"/>
          </a:xfrm>
          <a:prstGeom prst="rect">
            <a:avLst/>
          </a:prstGeom>
          <a:solidFill>
            <a:srgbClr val="D6E9E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spcBef>
                <a:spcPts val="1895"/>
              </a:spcBef>
            </a:pPr>
            <a:r>
              <a:rPr sz="2200" spc="-10" dirty="0"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5537" y="3074432"/>
            <a:ext cx="1215390" cy="47053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3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nginxdemos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/hello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10777" y="3089859"/>
            <a:ext cx="1215390" cy="47053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85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Container-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312" rIns="0" bIns="0" rtlCol="0">
            <a:spAutoFit/>
          </a:bodyPr>
          <a:lstStyle/>
          <a:p>
            <a:pPr marL="3493770">
              <a:lnSpc>
                <a:spcPct val="100000"/>
              </a:lnSpc>
              <a:spcBef>
                <a:spcPts val="100"/>
              </a:spcBef>
            </a:pPr>
            <a:r>
              <a:rPr dirty="0"/>
              <a:t>Docker</a:t>
            </a:r>
            <a:r>
              <a:rPr spc="-110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spc="-10" dirty="0"/>
              <a:t>Fundamentals</a:t>
            </a:r>
          </a:p>
        </p:txBody>
      </p:sp>
      <p:sp>
        <p:nvSpPr>
          <p:cNvPr id="15" name="object 15"/>
          <p:cNvSpPr/>
          <p:nvPr/>
        </p:nvSpPr>
        <p:spPr>
          <a:xfrm>
            <a:off x="4205537" y="1972633"/>
            <a:ext cx="3657600" cy="511175"/>
          </a:xfrm>
          <a:custGeom>
            <a:avLst/>
            <a:gdLst/>
            <a:ahLst/>
            <a:cxnLst/>
            <a:rect l="l" t="t" r="r" b="b"/>
            <a:pathLst>
              <a:path w="3657600" h="511175">
                <a:moveTo>
                  <a:pt x="3657386" y="0"/>
                </a:moveTo>
                <a:lnTo>
                  <a:pt x="0" y="0"/>
                </a:lnTo>
                <a:lnTo>
                  <a:pt x="0" y="511034"/>
                </a:lnTo>
                <a:lnTo>
                  <a:pt x="3657386" y="511034"/>
                </a:lnTo>
                <a:lnTo>
                  <a:pt x="36573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13227" y="2036571"/>
            <a:ext cx="1843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Daemon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801" y="1658979"/>
            <a:ext cx="2151380" cy="1651000"/>
          </a:xfrm>
          <a:custGeom>
            <a:avLst/>
            <a:gdLst/>
            <a:ahLst/>
            <a:cxnLst/>
            <a:rect l="l" t="t" r="r" b="b"/>
            <a:pathLst>
              <a:path w="2151380" h="1651000">
                <a:moveTo>
                  <a:pt x="2150991" y="0"/>
                </a:moveTo>
                <a:lnTo>
                  <a:pt x="0" y="0"/>
                </a:lnTo>
                <a:lnTo>
                  <a:pt x="0" y="1650585"/>
                </a:lnTo>
                <a:lnTo>
                  <a:pt x="2150991" y="1650585"/>
                </a:lnTo>
                <a:lnTo>
                  <a:pt x="2150991" y="0"/>
                </a:lnTo>
                <a:close/>
              </a:path>
            </a:pathLst>
          </a:custGeom>
          <a:solidFill>
            <a:srgbClr val="3260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9539" y="1870354"/>
            <a:ext cx="1215390" cy="47053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35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nginxdemos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/hello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427" y="2484628"/>
            <a:ext cx="178752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1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Registry</a:t>
            </a:r>
            <a:endParaRPr sz="2200">
              <a:latin typeface="Calibri"/>
              <a:cs typeface="Calibri"/>
            </a:endParaRPr>
          </a:p>
          <a:p>
            <a:pPr marL="19050" algn="ctr">
              <a:lnSpc>
                <a:spcPts val="2130"/>
              </a:lnSpc>
            </a:pPr>
            <a:r>
              <a:rPr sz="1800" dirty="0">
                <a:solidFill>
                  <a:srgbClr val="E4CF3D"/>
                </a:solidFill>
                <a:latin typeface="Calibri"/>
                <a:cs typeface="Calibri"/>
              </a:rPr>
              <a:t>(Docker</a:t>
            </a:r>
            <a:r>
              <a:rPr sz="1800" spc="-60" dirty="0">
                <a:solidFill>
                  <a:srgbClr val="E4CF3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E4CF3D"/>
                </a:solidFill>
                <a:latin typeface="Calibri"/>
                <a:cs typeface="Calibri"/>
              </a:rPr>
              <a:t>Hub)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213567" y="4313561"/>
            <a:ext cx="5219065" cy="1797050"/>
          </a:xfrm>
          <a:custGeom>
            <a:avLst/>
            <a:gdLst/>
            <a:ahLst/>
            <a:cxnLst/>
            <a:rect l="l" t="t" r="r" b="b"/>
            <a:pathLst>
              <a:path w="5219065" h="1797050">
                <a:moveTo>
                  <a:pt x="5218624" y="0"/>
                </a:moveTo>
                <a:lnTo>
                  <a:pt x="0" y="0"/>
                </a:lnTo>
                <a:lnTo>
                  <a:pt x="0" y="1797033"/>
                </a:lnTo>
                <a:lnTo>
                  <a:pt x="5218624" y="1797033"/>
                </a:lnTo>
                <a:lnTo>
                  <a:pt x="5218624" y="0"/>
                </a:lnTo>
                <a:close/>
              </a:path>
            </a:pathLst>
          </a:custGeom>
          <a:solidFill>
            <a:srgbClr val="3260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469959" y="5669788"/>
            <a:ext cx="48742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(My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Desktop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Host)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91219" y="4495413"/>
            <a:ext cx="3563620" cy="4311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200" dirty="0">
                <a:latin typeface="Calibri"/>
                <a:cs typeface="Calibri"/>
              </a:rPr>
              <a:t>docker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pull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nginxdemos/hello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60823" y="5037254"/>
            <a:ext cx="4839970" cy="4311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2200" dirty="0">
                <a:latin typeface="Calibri"/>
                <a:cs typeface="Calibri"/>
              </a:rPr>
              <a:t>docker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run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-p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82:80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nginxdemos/hello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21969" y="2071724"/>
            <a:ext cx="9154160" cy="3197860"/>
            <a:chOff x="2021969" y="2071724"/>
            <a:chExt cx="9154160" cy="3197860"/>
          </a:xfrm>
        </p:grpSpPr>
        <p:sp>
          <p:nvSpPr>
            <p:cNvPr id="25" name="object 25"/>
            <p:cNvSpPr/>
            <p:nvPr/>
          </p:nvSpPr>
          <p:spPr>
            <a:xfrm>
              <a:off x="2021967" y="2071725"/>
              <a:ext cx="9154160" cy="2428240"/>
            </a:xfrm>
            <a:custGeom>
              <a:avLst/>
              <a:gdLst/>
              <a:ahLst/>
              <a:cxnLst/>
              <a:rect l="l" t="t" r="r" b="b"/>
              <a:pathLst>
                <a:path w="9154160" h="2428240">
                  <a:moveTo>
                    <a:pt x="2183828" y="151676"/>
                  </a:moveTo>
                  <a:lnTo>
                    <a:pt x="78765" y="33286"/>
                  </a:lnTo>
                  <a:lnTo>
                    <a:pt x="78803" y="32575"/>
                  </a:lnTo>
                  <a:lnTo>
                    <a:pt x="80632" y="0"/>
                  </a:lnTo>
                  <a:lnTo>
                    <a:pt x="7823" y="31445"/>
                  </a:lnTo>
                  <a:lnTo>
                    <a:pt x="4826" y="29667"/>
                  </a:lnTo>
                  <a:lnTo>
                    <a:pt x="2413" y="33769"/>
                  </a:lnTo>
                  <a:lnTo>
                    <a:pt x="0" y="37871"/>
                  </a:lnTo>
                  <a:lnTo>
                    <a:pt x="2024049" y="1229766"/>
                  </a:lnTo>
                  <a:lnTo>
                    <a:pt x="2007133" y="1258493"/>
                  </a:lnTo>
                  <a:lnTo>
                    <a:pt x="2092121" y="1264335"/>
                  </a:lnTo>
                  <a:lnTo>
                    <a:pt x="2073910" y="1236218"/>
                  </a:lnTo>
                  <a:lnTo>
                    <a:pt x="2045792" y="1192834"/>
                  </a:lnTo>
                  <a:lnTo>
                    <a:pt x="2028875" y="1221562"/>
                  </a:lnTo>
                  <a:lnTo>
                    <a:pt x="76581" y="71932"/>
                  </a:lnTo>
                  <a:lnTo>
                    <a:pt x="78219" y="42799"/>
                  </a:lnTo>
                  <a:lnTo>
                    <a:pt x="2183295" y="161188"/>
                  </a:lnTo>
                  <a:lnTo>
                    <a:pt x="2183828" y="151676"/>
                  </a:lnTo>
                  <a:close/>
                </a:path>
                <a:path w="9154160" h="2428240">
                  <a:moveTo>
                    <a:pt x="9153741" y="2419769"/>
                  </a:moveTo>
                  <a:lnTo>
                    <a:pt x="5906503" y="195567"/>
                  </a:lnTo>
                  <a:lnTo>
                    <a:pt x="5911431" y="188379"/>
                  </a:lnTo>
                  <a:lnTo>
                    <a:pt x="5925350" y="168059"/>
                  </a:lnTo>
                  <a:lnTo>
                    <a:pt x="5840958" y="156425"/>
                  </a:lnTo>
                  <a:lnTo>
                    <a:pt x="5882284" y="230924"/>
                  </a:lnTo>
                  <a:lnTo>
                    <a:pt x="5901131" y="203415"/>
                  </a:lnTo>
                  <a:lnTo>
                    <a:pt x="9148356" y="2427617"/>
                  </a:lnTo>
                  <a:lnTo>
                    <a:pt x="9153741" y="2419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5473" y="2156400"/>
              <a:ext cx="3867785" cy="3108325"/>
            </a:xfrm>
            <a:custGeom>
              <a:avLst/>
              <a:gdLst/>
              <a:ahLst/>
              <a:cxnLst/>
              <a:rect l="l" t="t" r="r" b="b"/>
              <a:pathLst>
                <a:path w="3867784" h="3108325">
                  <a:moveTo>
                    <a:pt x="3867533" y="3107926"/>
                  </a:moveTo>
                  <a:lnTo>
                    <a:pt x="3848778" y="3050125"/>
                  </a:lnTo>
                  <a:lnTo>
                    <a:pt x="3830019" y="2992343"/>
                  </a:lnTo>
                  <a:lnTo>
                    <a:pt x="3811253" y="2934595"/>
                  </a:lnTo>
                  <a:lnTo>
                    <a:pt x="3792477" y="2876900"/>
                  </a:lnTo>
                  <a:lnTo>
                    <a:pt x="3773686" y="2819275"/>
                  </a:lnTo>
                  <a:lnTo>
                    <a:pt x="3754878" y="2761738"/>
                  </a:lnTo>
                  <a:lnTo>
                    <a:pt x="3736048" y="2704306"/>
                  </a:lnTo>
                  <a:lnTo>
                    <a:pt x="3717194" y="2646997"/>
                  </a:lnTo>
                  <a:lnTo>
                    <a:pt x="3698312" y="2589828"/>
                  </a:lnTo>
                  <a:lnTo>
                    <a:pt x="3679397" y="2532817"/>
                  </a:lnTo>
                  <a:lnTo>
                    <a:pt x="3660447" y="2475982"/>
                  </a:lnTo>
                  <a:lnTo>
                    <a:pt x="3641458" y="2419339"/>
                  </a:lnTo>
                  <a:lnTo>
                    <a:pt x="3622427" y="2362907"/>
                  </a:lnTo>
                  <a:lnTo>
                    <a:pt x="3603349" y="2306702"/>
                  </a:lnTo>
                  <a:lnTo>
                    <a:pt x="3584222" y="2250744"/>
                  </a:lnTo>
                  <a:lnTo>
                    <a:pt x="3565042" y="2195048"/>
                  </a:lnTo>
                  <a:lnTo>
                    <a:pt x="3545805" y="2139633"/>
                  </a:lnTo>
                  <a:lnTo>
                    <a:pt x="3526508" y="2084516"/>
                  </a:lnTo>
                  <a:lnTo>
                    <a:pt x="3507148" y="2029715"/>
                  </a:lnTo>
                  <a:lnTo>
                    <a:pt x="3487719" y="1975247"/>
                  </a:lnTo>
                  <a:lnTo>
                    <a:pt x="3468221" y="1921129"/>
                  </a:lnTo>
                  <a:lnTo>
                    <a:pt x="3448647" y="1867380"/>
                  </a:lnTo>
                  <a:lnTo>
                    <a:pt x="3428996" y="1814017"/>
                  </a:lnTo>
                  <a:lnTo>
                    <a:pt x="3409263" y="1761057"/>
                  </a:lnTo>
                  <a:lnTo>
                    <a:pt x="3389446" y="1708519"/>
                  </a:lnTo>
                  <a:lnTo>
                    <a:pt x="3369539" y="1656418"/>
                  </a:lnTo>
                  <a:lnTo>
                    <a:pt x="3349541" y="1604774"/>
                  </a:lnTo>
                  <a:lnTo>
                    <a:pt x="3329447" y="1553603"/>
                  </a:lnTo>
                  <a:lnTo>
                    <a:pt x="3309254" y="1502923"/>
                  </a:lnTo>
                  <a:lnTo>
                    <a:pt x="3288958" y="1452752"/>
                  </a:lnTo>
                  <a:lnTo>
                    <a:pt x="3268556" y="1403106"/>
                  </a:lnTo>
                  <a:lnTo>
                    <a:pt x="3248044" y="1354005"/>
                  </a:lnTo>
                  <a:lnTo>
                    <a:pt x="3227419" y="1305465"/>
                  </a:lnTo>
                  <a:lnTo>
                    <a:pt x="3206677" y="1257503"/>
                  </a:lnTo>
                  <a:lnTo>
                    <a:pt x="3185814" y="1210138"/>
                  </a:lnTo>
                  <a:lnTo>
                    <a:pt x="3164828" y="1163386"/>
                  </a:lnTo>
                  <a:lnTo>
                    <a:pt x="3143714" y="1117266"/>
                  </a:lnTo>
                  <a:lnTo>
                    <a:pt x="3122469" y="1071795"/>
                  </a:lnTo>
                  <a:lnTo>
                    <a:pt x="3101089" y="1026990"/>
                  </a:lnTo>
                  <a:lnTo>
                    <a:pt x="3079572" y="982870"/>
                  </a:lnTo>
                  <a:lnTo>
                    <a:pt x="3057912" y="939450"/>
                  </a:lnTo>
                  <a:lnTo>
                    <a:pt x="3036108" y="896750"/>
                  </a:lnTo>
                  <a:lnTo>
                    <a:pt x="3014154" y="854787"/>
                  </a:lnTo>
                  <a:lnTo>
                    <a:pt x="2992048" y="813577"/>
                  </a:lnTo>
                  <a:lnTo>
                    <a:pt x="2969787" y="773139"/>
                  </a:lnTo>
                  <a:lnTo>
                    <a:pt x="2947366" y="733491"/>
                  </a:lnTo>
                  <a:lnTo>
                    <a:pt x="2924782" y="694649"/>
                  </a:lnTo>
                  <a:lnTo>
                    <a:pt x="2902032" y="656631"/>
                  </a:lnTo>
                  <a:lnTo>
                    <a:pt x="2879112" y="619455"/>
                  </a:lnTo>
                  <a:lnTo>
                    <a:pt x="2856018" y="583139"/>
                  </a:lnTo>
                  <a:lnTo>
                    <a:pt x="2832747" y="547699"/>
                  </a:lnTo>
                  <a:lnTo>
                    <a:pt x="2809295" y="513154"/>
                  </a:lnTo>
                  <a:lnTo>
                    <a:pt x="2785659" y="479521"/>
                  </a:lnTo>
                  <a:lnTo>
                    <a:pt x="2761836" y="446817"/>
                  </a:lnTo>
                  <a:lnTo>
                    <a:pt x="2737821" y="415060"/>
                  </a:lnTo>
                  <a:lnTo>
                    <a:pt x="2713612" y="384268"/>
                  </a:lnTo>
                  <a:lnTo>
                    <a:pt x="2689204" y="354458"/>
                  </a:lnTo>
                  <a:lnTo>
                    <a:pt x="2639779" y="297855"/>
                  </a:lnTo>
                  <a:lnTo>
                    <a:pt x="2589518" y="245390"/>
                  </a:lnTo>
                  <a:lnTo>
                    <a:pt x="2538393" y="197205"/>
                  </a:lnTo>
                  <a:lnTo>
                    <a:pt x="2486375" y="153439"/>
                  </a:lnTo>
                  <a:lnTo>
                    <a:pt x="2433437" y="114233"/>
                  </a:lnTo>
                  <a:lnTo>
                    <a:pt x="2379549" y="79727"/>
                  </a:lnTo>
                  <a:lnTo>
                    <a:pt x="2317167" y="47159"/>
                  </a:lnTo>
                  <a:lnTo>
                    <a:pt x="2280574" y="32826"/>
                  </a:lnTo>
                  <a:lnTo>
                    <a:pt x="2242532" y="21196"/>
                  </a:lnTo>
                  <a:lnTo>
                    <a:pt x="2203113" y="12184"/>
                  </a:lnTo>
                  <a:lnTo>
                    <a:pt x="2162388" y="5704"/>
                  </a:lnTo>
                  <a:lnTo>
                    <a:pt x="2120430" y="1671"/>
                  </a:lnTo>
                  <a:lnTo>
                    <a:pt x="2077308" y="0"/>
                  </a:lnTo>
                  <a:lnTo>
                    <a:pt x="2033096" y="604"/>
                  </a:lnTo>
                  <a:lnTo>
                    <a:pt x="1987863" y="3399"/>
                  </a:lnTo>
                  <a:lnTo>
                    <a:pt x="1941682" y="8298"/>
                  </a:lnTo>
                  <a:lnTo>
                    <a:pt x="1894624" y="15217"/>
                  </a:lnTo>
                  <a:lnTo>
                    <a:pt x="1846760" y="24071"/>
                  </a:lnTo>
                  <a:lnTo>
                    <a:pt x="1798161" y="34773"/>
                  </a:lnTo>
                  <a:lnTo>
                    <a:pt x="1748900" y="47237"/>
                  </a:lnTo>
                  <a:lnTo>
                    <a:pt x="1699047" y="61380"/>
                  </a:lnTo>
                  <a:lnTo>
                    <a:pt x="1648675" y="77115"/>
                  </a:lnTo>
                  <a:lnTo>
                    <a:pt x="1597853" y="94356"/>
                  </a:lnTo>
                  <a:lnTo>
                    <a:pt x="1546654" y="113019"/>
                  </a:lnTo>
                  <a:lnTo>
                    <a:pt x="1495150" y="133017"/>
                  </a:lnTo>
                  <a:lnTo>
                    <a:pt x="1443411" y="154266"/>
                  </a:lnTo>
                  <a:lnTo>
                    <a:pt x="1391509" y="176680"/>
                  </a:lnTo>
                  <a:lnTo>
                    <a:pt x="1339515" y="200173"/>
                  </a:lnTo>
                  <a:lnTo>
                    <a:pt x="1287501" y="224659"/>
                  </a:lnTo>
                  <a:lnTo>
                    <a:pt x="1235538" y="250055"/>
                  </a:lnTo>
                  <a:lnTo>
                    <a:pt x="1183698" y="276273"/>
                  </a:lnTo>
                  <a:lnTo>
                    <a:pt x="1132052" y="303229"/>
                  </a:lnTo>
                  <a:lnTo>
                    <a:pt x="1080671" y="330837"/>
                  </a:lnTo>
                  <a:lnTo>
                    <a:pt x="1029627" y="359011"/>
                  </a:lnTo>
                  <a:lnTo>
                    <a:pt x="978991" y="387667"/>
                  </a:lnTo>
                  <a:lnTo>
                    <a:pt x="928835" y="416718"/>
                  </a:lnTo>
                  <a:lnTo>
                    <a:pt x="879230" y="446079"/>
                  </a:lnTo>
                  <a:lnTo>
                    <a:pt x="830247" y="475665"/>
                  </a:lnTo>
                  <a:lnTo>
                    <a:pt x="781958" y="505390"/>
                  </a:lnTo>
                  <a:lnTo>
                    <a:pt x="734434" y="535170"/>
                  </a:lnTo>
                  <a:lnTo>
                    <a:pt x="687747" y="564917"/>
                  </a:lnTo>
                  <a:lnTo>
                    <a:pt x="641968" y="594547"/>
                  </a:lnTo>
                  <a:lnTo>
                    <a:pt x="597169" y="623975"/>
                  </a:lnTo>
                  <a:lnTo>
                    <a:pt x="553420" y="653114"/>
                  </a:lnTo>
                  <a:lnTo>
                    <a:pt x="510794" y="681880"/>
                  </a:lnTo>
                  <a:lnTo>
                    <a:pt x="469362" y="710187"/>
                  </a:lnTo>
                  <a:lnTo>
                    <a:pt x="429194" y="737950"/>
                  </a:lnTo>
                  <a:lnTo>
                    <a:pt x="390363" y="765082"/>
                  </a:lnTo>
                  <a:lnTo>
                    <a:pt x="352940" y="791499"/>
                  </a:lnTo>
                  <a:lnTo>
                    <a:pt x="316997" y="817116"/>
                  </a:lnTo>
                  <a:lnTo>
                    <a:pt x="282604" y="841845"/>
                  </a:lnTo>
                  <a:lnTo>
                    <a:pt x="249833" y="865603"/>
                  </a:lnTo>
                  <a:lnTo>
                    <a:pt x="218756" y="888304"/>
                  </a:lnTo>
                  <a:lnTo>
                    <a:pt x="161967" y="930192"/>
                  </a:lnTo>
                  <a:lnTo>
                    <a:pt x="112810" y="966825"/>
                  </a:lnTo>
                  <a:lnTo>
                    <a:pt x="71856" y="997520"/>
                  </a:lnTo>
                  <a:lnTo>
                    <a:pt x="54633" y="1010427"/>
                  </a:lnTo>
                  <a:lnTo>
                    <a:pt x="39675" y="1021592"/>
                  </a:lnTo>
                  <a:lnTo>
                    <a:pt x="27053" y="1030932"/>
                  </a:lnTo>
                  <a:lnTo>
                    <a:pt x="9988" y="1045515"/>
                  </a:lnTo>
                  <a:lnTo>
                    <a:pt x="1136" y="1057990"/>
                  </a:lnTo>
                  <a:lnTo>
                    <a:pt x="0" y="1068468"/>
                  </a:lnTo>
                  <a:lnTo>
                    <a:pt x="6082" y="1077060"/>
                  </a:lnTo>
                  <a:lnTo>
                    <a:pt x="62684" y="1092642"/>
                  </a:lnTo>
                  <a:lnTo>
                    <a:pt x="127414" y="1095651"/>
                  </a:lnTo>
                  <a:lnTo>
                    <a:pt x="166390" y="1095278"/>
                  </a:lnTo>
                  <a:lnTo>
                    <a:pt x="209110" y="1093802"/>
                  </a:lnTo>
                  <a:lnTo>
                    <a:pt x="255078" y="1091334"/>
                  </a:lnTo>
                  <a:lnTo>
                    <a:pt x="303798" y="1087987"/>
                  </a:lnTo>
                  <a:lnTo>
                    <a:pt x="354773" y="1083872"/>
                  </a:lnTo>
                  <a:lnTo>
                    <a:pt x="407508" y="1079100"/>
                  </a:lnTo>
                  <a:lnTo>
                    <a:pt x="461506" y="1073785"/>
                  </a:lnTo>
                  <a:lnTo>
                    <a:pt x="516269" y="1068037"/>
                  </a:lnTo>
                  <a:lnTo>
                    <a:pt x="571303" y="1061968"/>
                  </a:lnTo>
                  <a:lnTo>
                    <a:pt x="626111" y="1055691"/>
                  </a:lnTo>
                  <a:lnTo>
                    <a:pt x="680195" y="1049316"/>
                  </a:lnTo>
                  <a:lnTo>
                    <a:pt x="733060" y="1042955"/>
                  </a:lnTo>
                  <a:lnTo>
                    <a:pt x="784210" y="1036721"/>
                  </a:lnTo>
                  <a:lnTo>
                    <a:pt x="833148" y="1030725"/>
                  </a:lnTo>
                  <a:lnTo>
                    <a:pt x="879377" y="1025079"/>
                  </a:lnTo>
                  <a:lnTo>
                    <a:pt x="922402" y="1019894"/>
                  </a:lnTo>
                  <a:lnTo>
                    <a:pt x="961726" y="1015283"/>
                  </a:lnTo>
                  <a:lnTo>
                    <a:pt x="1027284" y="1008227"/>
                  </a:lnTo>
                  <a:lnTo>
                    <a:pt x="1052526" y="1006006"/>
                  </a:lnTo>
                  <a:lnTo>
                    <a:pt x="1072081" y="1004806"/>
                  </a:lnTo>
                </a:path>
              </a:pathLst>
            </a:custGeom>
            <a:ln w="9525">
              <a:solidFill>
                <a:srgbClr val="D361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5814" y="4821428"/>
            <a:ext cx="4923790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ts val="284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406F8D"/>
                </a:solidFill>
                <a:latin typeface="Calibri"/>
                <a:cs typeface="Calibri"/>
              </a:rPr>
              <a:t>Docker</a:t>
            </a:r>
            <a:r>
              <a:rPr sz="24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6F8D"/>
                </a:solidFill>
                <a:latin typeface="Calibri"/>
                <a:cs typeface="Calibri"/>
              </a:rPr>
              <a:t>Registry</a:t>
            </a:r>
            <a:r>
              <a:rPr sz="24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6F8D"/>
                </a:solidFill>
                <a:latin typeface="Calibri"/>
                <a:cs typeface="Calibri"/>
              </a:rPr>
              <a:t>or</a:t>
            </a:r>
            <a:r>
              <a:rPr sz="24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6F8D"/>
                </a:solidFill>
                <a:latin typeface="Calibri"/>
                <a:cs typeface="Calibri"/>
              </a:rPr>
              <a:t>Docker</a:t>
            </a:r>
            <a:r>
              <a:rPr sz="24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06F8D"/>
                </a:solidFill>
                <a:latin typeface="Calibri"/>
                <a:cs typeface="Calibri"/>
              </a:rPr>
              <a:t>Hub</a:t>
            </a:r>
            <a:endParaRPr sz="2400">
              <a:latin typeface="Calibri"/>
              <a:cs typeface="Calibri"/>
            </a:endParaRPr>
          </a:p>
          <a:p>
            <a:pPr marL="835025" lvl="1" indent="-273685">
              <a:lnSpc>
                <a:spcPts val="2360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Docker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registry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stores</a:t>
            </a:r>
            <a:r>
              <a:rPr sz="20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Docker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images.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4454" y="5466588"/>
            <a:ext cx="7048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Docker</a:t>
            </a:r>
            <a:r>
              <a:rPr sz="20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Hub</a:t>
            </a:r>
            <a:r>
              <a:rPr sz="20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public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registry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anyone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Docker</a:t>
            </a:r>
            <a:r>
              <a:rPr sz="2000" spc="-25" dirty="0">
                <a:latin typeface="Calibri"/>
                <a:cs typeface="Calibri"/>
              </a:rPr>
              <a:t> is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454" y="5670804"/>
            <a:ext cx="6054725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ts val="235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configured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look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Docker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Hub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default.</a:t>
            </a:r>
            <a:endParaRPr sz="2000">
              <a:latin typeface="Calibri"/>
              <a:cs typeface="Calibri"/>
            </a:endParaRPr>
          </a:p>
          <a:p>
            <a:pPr marL="286385" indent="-273685">
              <a:lnSpc>
                <a:spcPts val="2350"/>
              </a:lnSpc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own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private</a:t>
            </a:r>
            <a:r>
              <a:rPr sz="20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registry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4454" y="6256020"/>
            <a:ext cx="6404610" cy="54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86385" marR="5080" indent="-274320">
              <a:lnSpc>
                <a:spcPct val="71000"/>
              </a:lnSpc>
              <a:spcBef>
                <a:spcPts val="795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Calibri"/>
                <a:cs typeface="Calibri"/>
              </a:rPr>
              <a:t>When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docker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pull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docker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run</a:t>
            </a:r>
            <a:r>
              <a:rPr sz="2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commands,</a:t>
            </a:r>
            <a:r>
              <a:rPr sz="2000" spc="-25" dirty="0">
                <a:latin typeface="Calibri"/>
                <a:cs typeface="Calibri"/>
              </a:rPr>
              <a:t> the </a:t>
            </a:r>
            <a:r>
              <a:rPr sz="2000" dirty="0">
                <a:latin typeface="Calibri"/>
                <a:cs typeface="Calibri"/>
              </a:rPr>
              <a:t>required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pulled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configured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registry.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4454" y="6761988"/>
            <a:ext cx="69754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Calibri"/>
                <a:cs typeface="Calibri"/>
              </a:rPr>
              <a:t>When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docker</a:t>
            </a:r>
            <a:r>
              <a:rPr sz="20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push</a:t>
            </a:r>
            <a:r>
              <a:rPr sz="20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command,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pushed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8773" y="6966204"/>
            <a:ext cx="2426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our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configured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registry.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3725" y="-94487"/>
            <a:ext cx="48037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0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25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1092" y="4045050"/>
            <a:ext cx="5926455" cy="309626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R="68580" algn="ctr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24823" y="1472787"/>
            <a:ext cx="1007110" cy="828040"/>
            <a:chOff x="11024823" y="1472787"/>
            <a:chExt cx="1007110" cy="828040"/>
          </a:xfrm>
        </p:grpSpPr>
        <p:sp>
          <p:nvSpPr>
            <p:cNvPr id="5" name="object 5"/>
            <p:cNvSpPr/>
            <p:nvPr/>
          </p:nvSpPr>
          <p:spPr>
            <a:xfrm>
              <a:off x="11024823" y="147278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21593" y="158274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75922" y="1582746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80722" y="158274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33122" y="158274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40428" y="167166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24823" y="147278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75851" y="2405379"/>
            <a:ext cx="1840864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12775" marR="5080" indent="-600710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Nginx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Container </a:t>
            </a:r>
            <a:r>
              <a:rPr sz="2200" spc="-20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565280" y="4386007"/>
            <a:ext cx="2517775" cy="2357120"/>
            <a:chOff x="11565280" y="4386007"/>
            <a:chExt cx="2517775" cy="2357120"/>
          </a:xfrm>
        </p:grpSpPr>
        <p:sp>
          <p:nvSpPr>
            <p:cNvPr id="14" name="object 14"/>
            <p:cNvSpPr/>
            <p:nvPr/>
          </p:nvSpPr>
          <p:spPr>
            <a:xfrm>
              <a:off x="11565280" y="4386007"/>
              <a:ext cx="2517775" cy="2357120"/>
            </a:xfrm>
            <a:custGeom>
              <a:avLst/>
              <a:gdLst/>
              <a:ahLst/>
              <a:cxnLst/>
              <a:rect l="l" t="t" r="r" b="b"/>
              <a:pathLst>
                <a:path w="2517775" h="2357120">
                  <a:moveTo>
                    <a:pt x="2517165" y="0"/>
                  </a:moveTo>
                  <a:lnTo>
                    <a:pt x="0" y="0"/>
                  </a:lnTo>
                  <a:lnTo>
                    <a:pt x="0" y="2356578"/>
                  </a:lnTo>
                  <a:lnTo>
                    <a:pt x="2517165" y="2356578"/>
                  </a:lnTo>
                  <a:lnTo>
                    <a:pt x="251716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979997" y="4644946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69" h="1666875">
                  <a:moveTo>
                    <a:pt x="1689901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1689901" y="1666753"/>
                  </a:lnTo>
                  <a:lnTo>
                    <a:pt x="1689901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979997" y="4644946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321449" y="5005959"/>
            <a:ext cx="1007110" cy="828040"/>
            <a:chOff x="12321449" y="5005959"/>
            <a:chExt cx="1007110" cy="828040"/>
          </a:xfrm>
        </p:grpSpPr>
        <p:sp>
          <p:nvSpPr>
            <p:cNvPr id="18" name="object 18"/>
            <p:cNvSpPr/>
            <p:nvPr/>
          </p:nvSpPr>
          <p:spPr>
            <a:xfrm>
              <a:off x="12321449" y="500595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18218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672549" y="5115919"/>
              <a:ext cx="153035" cy="614045"/>
            </a:xfrm>
            <a:custGeom>
              <a:avLst/>
              <a:gdLst/>
              <a:ahLst/>
              <a:cxnLst/>
              <a:rect l="l" t="t" r="r" b="b"/>
              <a:pathLst>
                <a:path w="153034" h="614045">
                  <a:moveTo>
                    <a:pt x="0" y="489031"/>
                  </a:moveTo>
                  <a:lnTo>
                    <a:pt x="0" y="613458"/>
                  </a:lnTo>
                </a:path>
                <a:path w="153034" h="614045">
                  <a:moveTo>
                    <a:pt x="0" y="0"/>
                  </a:moveTo>
                  <a:lnTo>
                    <a:pt x="0" y="88921"/>
                  </a:lnTo>
                </a:path>
                <a:path w="153034" h="614045">
                  <a:moveTo>
                    <a:pt x="152406" y="489031"/>
                  </a:moveTo>
                  <a:lnTo>
                    <a:pt x="152406" y="613458"/>
                  </a:lnTo>
                </a:path>
                <a:path w="153034" h="614045">
                  <a:moveTo>
                    <a:pt x="152406" y="0"/>
                  </a:moveTo>
                  <a:lnTo>
                    <a:pt x="152406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77354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129754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637054" y="520484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9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9" y="400109"/>
                  </a:lnTo>
                  <a:lnTo>
                    <a:pt x="32100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321449" y="500595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65280" y="4386007"/>
            <a:ext cx="2517775" cy="235712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52260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827950" y="4386007"/>
            <a:ext cx="2517775" cy="2357120"/>
            <a:chOff x="8827950" y="4386007"/>
            <a:chExt cx="2517775" cy="2357120"/>
          </a:xfrm>
        </p:grpSpPr>
        <p:sp>
          <p:nvSpPr>
            <p:cNvPr id="27" name="object 27"/>
            <p:cNvSpPr/>
            <p:nvPr/>
          </p:nvSpPr>
          <p:spPr>
            <a:xfrm>
              <a:off x="8827950" y="4386007"/>
              <a:ext cx="2517775" cy="2357120"/>
            </a:xfrm>
            <a:custGeom>
              <a:avLst/>
              <a:gdLst/>
              <a:ahLst/>
              <a:cxnLst/>
              <a:rect l="l" t="t" r="r" b="b"/>
              <a:pathLst>
                <a:path w="2517775" h="2357120">
                  <a:moveTo>
                    <a:pt x="2517161" y="0"/>
                  </a:moveTo>
                  <a:lnTo>
                    <a:pt x="0" y="0"/>
                  </a:lnTo>
                  <a:lnTo>
                    <a:pt x="0" y="2356578"/>
                  </a:lnTo>
                  <a:lnTo>
                    <a:pt x="2517161" y="2356578"/>
                  </a:lnTo>
                  <a:lnTo>
                    <a:pt x="25171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42666" y="4644946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70" h="1666875">
                  <a:moveTo>
                    <a:pt x="1689903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1689903" y="1666753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242666" y="4644946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584119" y="5005959"/>
            <a:ext cx="1007110" cy="828040"/>
            <a:chOff x="9584119" y="5005959"/>
            <a:chExt cx="1007110" cy="828040"/>
          </a:xfrm>
        </p:grpSpPr>
        <p:sp>
          <p:nvSpPr>
            <p:cNvPr id="31" name="object 31"/>
            <p:cNvSpPr/>
            <p:nvPr/>
          </p:nvSpPr>
          <p:spPr>
            <a:xfrm>
              <a:off x="9584119" y="500595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80889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35219" y="511591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40018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92418" y="511591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99724" y="520484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584119" y="500595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8" name="object 38"/>
          <p:cNvSpPr txBox="1"/>
          <p:nvPr/>
        </p:nvSpPr>
        <p:spPr>
          <a:xfrm>
            <a:off x="8827950" y="4386007"/>
            <a:ext cx="2517775" cy="235712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522605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5526" y="1024635"/>
            <a:ext cx="7345680" cy="27781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9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With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Kubernetes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core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goal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will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to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deploy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our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applications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form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of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containers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nodes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k8s </a:t>
            </a:r>
            <a:r>
              <a:rPr sz="3400" spc="-10" dirty="0">
                <a:latin typeface="Calibri"/>
                <a:cs typeface="Calibri"/>
              </a:rPr>
              <a:t>cluster.</a:t>
            </a:r>
            <a:endParaRPr sz="3400">
              <a:latin typeface="Calibri"/>
              <a:cs typeface="Calibri"/>
            </a:endParaRPr>
          </a:p>
          <a:p>
            <a:pPr marL="287020" marR="216535" indent="-274320">
              <a:lnSpc>
                <a:spcPts val="3290"/>
              </a:lnSpc>
              <a:spcBef>
                <a:spcPts val="12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Kubernetes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does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deploy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containers </a:t>
            </a:r>
            <a:r>
              <a:rPr sz="3400" dirty="0">
                <a:latin typeface="Calibri"/>
                <a:cs typeface="Calibri"/>
              </a:rPr>
              <a:t>directly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worker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nodes.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5526" y="3819652"/>
            <a:ext cx="7337425" cy="29305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87020" marR="1346200" indent="-274320">
              <a:lnSpc>
                <a:spcPts val="3290"/>
              </a:lnSpc>
              <a:spcBef>
                <a:spcPts val="86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Container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encapsulated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a </a:t>
            </a:r>
            <a:r>
              <a:rPr sz="3400" dirty="0">
                <a:latin typeface="Calibri"/>
                <a:cs typeface="Calibri"/>
              </a:rPr>
              <a:t>Kubernetes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Object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named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20" dirty="0">
                <a:solidFill>
                  <a:srgbClr val="00B050"/>
                </a:solidFill>
                <a:latin typeface="Calibri"/>
                <a:cs typeface="Calibri"/>
              </a:rPr>
              <a:t>POD</a:t>
            </a:r>
            <a:r>
              <a:rPr sz="3400" spc="-2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  <a:p>
            <a:pPr marL="287020" marR="1607185" indent="-274320">
              <a:lnSpc>
                <a:spcPct val="78200"/>
              </a:lnSpc>
              <a:spcBef>
                <a:spcPts val="1345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single</a:t>
            </a:r>
            <a:r>
              <a:rPr sz="34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instance</a:t>
            </a:r>
            <a:r>
              <a:rPr sz="34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 </a:t>
            </a:r>
            <a:r>
              <a:rPr sz="3400" spc="-10" dirty="0">
                <a:latin typeface="Calibri"/>
                <a:cs typeface="Calibri"/>
              </a:rPr>
              <a:t>application.</a:t>
            </a:r>
            <a:endParaRPr sz="3400">
              <a:latin typeface="Calibri"/>
              <a:cs typeface="Calibri"/>
            </a:endParaRPr>
          </a:p>
          <a:p>
            <a:pPr marL="287020" marR="5080" indent="-274320">
              <a:lnSpc>
                <a:spcPts val="3290"/>
              </a:lnSpc>
              <a:spcBef>
                <a:spcPts val="12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smallest</a:t>
            </a:r>
            <a:r>
              <a:rPr sz="34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object</a:t>
            </a:r>
            <a:r>
              <a:rPr sz="34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that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can </a:t>
            </a:r>
            <a:r>
              <a:rPr sz="3400" dirty="0">
                <a:latin typeface="Calibri"/>
                <a:cs typeface="Calibri"/>
              </a:rPr>
              <a:t>create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Kubernetes.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3725" y="-94487"/>
            <a:ext cx="48037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05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25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3" name="object 3"/>
          <p:cNvSpPr/>
          <p:nvPr/>
        </p:nvSpPr>
        <p:spPr>
          <a:xfrm>
            <a:off x="1798831" y="4733654"/>
            <a:ext cx="4542155" cy="2339340"/>
          </a:xfrm>
          <a:custGeom>
            <a:avLst/>
            <a:gdLst/>
            <a:ahLst/>
            <a:cxnLst/>
            <a:rect l="l" t="t" r="r" b="b"/>
            <a:pathLst>
              <a:path w="4542155" h="2339340">
                <a:moveTo>
                  <a:pt x="4541964" y="0"/>
                </a:moveTo>
                <a:lnTo>
                  <a:pt x="0" y="0"/>
                </a:lnTo>
                <a:lnTo>
                  <a:pt x="0" y="2339342"/>
                </a:lnTo>
                <a:lnTo>
                  <a:pt x="4541964" y="2339342"/>
                </a:lnTo>
                <a:lnTo>
                  <a:pt x="4541964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98831" y="4733654"/>
            <a:ext cx="4542155" cy="23393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R="13970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44121" y="4997760"/>
            <a:ext cx="1690370" cy="1666875"/>
          </a:xfrm>
          <a:custGeom>
            <a:avLst/>
            <a:gdLst/>
            <a:ahLst/>
            <a:cxnLst/>
            <a:rect l="l" t="t" r="r" b="b"/>
            <a:pathLst>
              <a:path w="1690370" h="1666875">
                <a:moveTo>
                  <a:pt x="1689903" y="0"/>
                </a:moveTo>
                <a:lnTo>
                  <a:pt x="0" y="0"/>
                </a:lnTo>
                <a:lnTo>
                  <a:pt x="0" y="1666754"/>
                </a:lnTo>
                <a:lnTo>
                  <a:pt x="1689903" y="1666754"/>
                </a:lnTo>
                <a:lnTo>
                  <a:pt x="168990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4121" y="4997760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7732" y="4383687"/>
            <a:ext cx="10791825" cy="309626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85575" y="5358772"/>
            <a:ext cx="1007110" cy="828040"/>
            <a:chOff x="4585575" y="5358772"/>
            <a:chExt cx="1007110" cy="828040"/>
          </a:xfrm>
        </p:grpSpPr>
        <p:sp>
          <p:nvSpPr>
            <p:cNvPr id="9" name="object 9"/>
            <p:cNvSpPr/>
            <p:nvPr/>
          </p:nvSpPr>
          <p:spPr>
            <a:xfrm>
              <a:off x="4585575" y="535877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2345" y="546873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36674" y="5468732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41474" y="546873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93874" y="546873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01180" y="555765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85575" y="5358772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474" y="908812"/>
            <a:ext cx="12480290" cy="12446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PODs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generally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have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one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one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relationship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containers.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25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scale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up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create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new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scale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down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delete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POD.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28848" y="4997760"/>
            <a:ext cx="1690370" cy="1666875"/>
          </a:xfrm>
          <a:custGeom>
            <a:avLst/>
            <a:gdLst/>
            <a:ahLst/>
            <a:cxnLst/>
            <a:rect l="l" t="t" r="r" b="b"/>
            <a:pathLst>
              <a:path w="1690370" h="1666875">
                <a:moveTo>
                  <a:pt x="1689903" y="0"/>
                </a:moveTo>
                <a:lnTo>
                  <a:pt x="0" y="0"/>
                </a:lnTo>
                <a:lnTo>
                  <a:pt x="0" y="1666754"/>
                </a:lnTo>
                <a:lnTo>
                  <a:pt x="1689903" y="1666754"/>
                </a:lnTo>
                <a:lnTo>
                  <a:pt x="168990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28848" y="4997760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imes New Roman"/>
              <a:cs typeface="Times New Roman"/>
            </a:endParaRPr>
          </a:p>
          <a:p>
            <a:pPr marL="47498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77652" y="4696801"/>
            <a:ext cx="4618355" cy="2357120"/>
            <a:chOff x="7377652" y="4696801"/>
            <a:chExt cx="4618355" cy="2357120"/>
          </a:xfrm>
        </p:grpSpPr>
        <p:sp>
          <p:nvSpPr>
            <p:cNvPr id="20" name="object 20"/>
            <p:cNvSpPr/>
            <p:nvPr/>
          </p:nvSpPr>
          <p:spPr>
            <a:xfrm>
              <a:off x="7377652" y="4696801"/>
              <a:ext cx="4618355" cy="2357120"/>
            </a:xfrm>
            <a:custGeom>
              <a:avLst/>
              <a:gdLst/>
              <a:ahLst/>
              <a:cxnLst/>
              <a:rect l="l" t="t" r="r" b="b"/>
              <a:pathLst>
                <a:path w="4618355" h="2357120">
                  <a:moveTo>
                    <a:pt x="4618196" y="0"/>
                  </a:moveTo>
                  <a:lnTo>
                    <a:pt x="0" y="0"/>
                  </a:lnTo>
                  <a:lnTo>
                    <a:pt x="0" y="2356580"/>
                  </a:lnTo>
                  <a:lnTo>
                    <a:pt x="4618196" y="2356580"/>
                  </a:lnTo>
                  <a:lnTo>
                    <a:pt x="461819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93403" y="4955740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70" h="1666875">
                  <a:moveTo>
                    <a:pt x="1689903" y="0"/>
                  </a:moveTo>
                  <a:lnTo>
                    <a:pt x="0" y="0"/>
                  </a:lnTo>
                  <a:lnTo>
                    <a:pt x="0" y="1666754"/>
                  </a:lnTo>
                  <a:lnTo>
                    <a:pt x="1689903" y="1666754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893403" y="4955740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234857" y="5316754"/>
            <a:ext cx="1007110" cy="828040"/>
            <a:chOff x="10234857" y="5316754"/>
            <a:chExt cx="1007110" cy="828040"/>
          </a:xfrm>
        </p:grpSpPr>
        <p:sp>
          <p:nvSpPr>
            <p:cNvPr id="24" name="object 24"/>
            <p:cNvSpPr/>
            <p:nvPr/>
          </p:nvSpPr>
          <p:spPr>
            <a:xfrm>
              <a:off x="10234857" y="531675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31626" y="542671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85955" y="542671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90755" y="542671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043155" y="542671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50461" y="551563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234857" y="531675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62869" y="5406657"/>
            <a:ext cx="1007110" cy="828040"/>
            <a:chOff x="2462869" y="5406657"/>
            <a:chExt cx="1007110" cy="828040"/>
          </a:xfrm>
        </p:grpSpPr>
        <p:sp>
          <p:nvSpPr>
            <p:cNvPr id="32" name="object 32"/>
            <p:cNvSpPr/>
            <p:nvPr/>
          </p:nvSpPr>
          <p:spPr>
            <a:xfrm>
              <a:off x="2462869" y="54066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59639" y="551661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13968" y="5516618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18768" y="551661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71168" y="551661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78474" y="56055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462869" y="54066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923032" y="2980944"/>
            <a:ext cx="917575" cy="1403350"/>
            <a:chOff x="2923032" y="2980944"/>
            <a:chExt cx="917575" cy="140335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032" y="2980944"/>
              <a:ext cx="917447" cy="9174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313092" y="3897776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069079" y="2980944"/>
            <a:ext cx="917575" cy="1391920"/>
            <a:chOff x="4069079" y="2980944"/>
            <a:chExt cx="917575" cy="1391920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079" y="2980944"/>
              <a:ext cx="917448" cy="9174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60990" y="3897630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4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5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7" y="355406"/>
                  </a:lnTo>
                  <a:lnTo>
                    <a:pt x="95235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5" y="802"/>
                  </a:lnTo>
                  <a:lnTo>
                    <a:pt x="47618" y="332400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377652" y="4696801"/>
            <a:ext cx="4618355" cy="235712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84455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75503" y="2971800"/>
            <a:ext cx="917575" cy="1415415"/>
            <a:chOff x="5175503" y="2971800"/>
            <a:chExt cx="917575" cy="1415415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5503" y="2971800"/>
              <a:ext cx="917448" cy="9174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71470" y="390102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321552" y="2971800"/>
            <a:ext cx="917575" cy="1403985"/>
            <a:chOff x="6321552" y="2971800"/>
            <a:chExt cx="917575" cy="1403985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1552" y="2971800"/>
              <a:ext cx="917448" cy="91744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719369" y="3900879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4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7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8" y="355406"/>
                  </a:lnTo>
                  <a:lnTo>
                    <a:pt x="95237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7" y="331597"/>
                  </a:lnTo>
                  <a:lnTo>
                    <a:pt x="95638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6" y="803"/>
                  </a:lnTo>
                  <a:lnTo>
                    <a:pt x="47618" y="332400"/>
                  </a:lnTo>
                  <a:lnTo>
                    <a:pt x="95237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376159" y="2959607"/>
            <a:ext cx="917575" cy="1439545"/>
            <a:chOff x="7376159" y="2959607"/>
            <a:chExt cx="917575" cy="143954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159" y="2959607"/>
              <a:ext cx="917448" cy="91744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790908" y="3913248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3" y="343299"/>
                  </a:moveTo>
                  <a:lnTo>
                    <a:pt x="0" y="343810"/>
                  </a:lnTo>
                  <a:lnTo>
                    <a:pt x="72969" y="485910"/>
                  </a:lnTo>
                  <a:lnTo>
                    <a:pt x="130781" y="367111"/>
                  </a:lnTo>
                  <a:lnTo>
                    <a:pt x="47878" y="367111"/>
                  </a:lnTo>
                  <a:lnTo>
                    <a:pt x="47623" y="343299"/>
                  </a:lnTo>
                  <a:close/>
                </a:path>
                <a:path w="142875" h="486410">
                  <a:moveTo>
                    <a:pt x="95245" y="342787"/>
                  </a:moveTo>
                  <a:lnTo>
                    <a:pt x="47623" y="343299"/>
                  </a:lnTo>
                  <a:lnTo>
                    <a:pt x="47878" y="367111"/>
                  </a:lnTo>
                  <a:lnTo>
                    <a:pt x="95501" y="366599"/>
                  </a:lnTo>
                  <a:lnTo>
                    <a:pt x="95245" y="342787"/>
                  </a:lnTo>
                  <a:close/>
                </a:path>
                <a:path w="142875" h="486410">
                  <a:moveTo>
                    <a:pt x="142867" y="342276"/>
                  </a:moveTo>
                  <a:lnTo>
                    <a:pt x="95245" y="342787"/>
                  </a:lnTo>
                  <a:lnTo>
                    <a:pt x="95501" y="366599"/>
                  </a:lnTo>
                  <a:lnTo>
                    <a:pt x="47878" y="367111"/>
                  </a:lnTo>
                  <a:lnTo>
                    <a:pt x="130781" y="367111"/>
                  </a:lnTo>
                  <a:lnTo>
                    <a:pt x="142867" y="342276"/>
                  </a:lnTo>
                  <a:close/>
                </a:path>
                <a:path w="142875" h="486410">
                  <a:moveTo>
                    <a:pt x="91563" y="0"/>
                  </a:moveTo>
                  <a:lnTo>
                    <a:pt x="43940" y="511"/>
                  </a:lnTo>
                  <a:lnTo>
                    <a:pt x="47623" y="343299"/>
                  </a:lnTo>
                  <a:lnTo>
                    <a:pt x="95245" y="342787"/>
                  </a:lnTo>
                  <a:lnTo>
                    <a:pt x="9156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8522207" y="2959607"/>
            <a:ext cx="917575" cy="1428750"/>
            <a:chOff x="8522207" y="2959607"/>
            <a:chExt cx="917575" cy="1428750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2207" y="2959607"/>
              <a:ext cx="917448" cy="91744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938808" y="3913102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3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5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7" y="355406"/>
                  </a:lnTo>
                  <a:lnTo>
                    <a:pt x="95235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5" y="802"/>
                  </a:lnTo>
                  <a:lnTo>
                    <a:pt x="47618" y="332400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28631" y="2950464"/>
            <a:ext cx="917448" cy="91744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74680" y="2950464"/>
            <a:ext cx="917448" cy="917448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10049288" y="3916498"/>
            <a:ext cx="142875" cy="486409"/>
          </a:xfrm>
          <a:custGeom>
            <a:avLst/>
            <a:gdLst/>
            <a:ahLst/>
            <a:cxnLst/>
            <a:rect l="l" t="t" r="r" b="b"/>
            <a:pathLst>
              <a:path w="142875" h="486410">
                <a:moveTo>
                  <a:pt x="47621" y="343299"/>
                </a:moveTo>
                <a:lnTo>
                  <a:pt x="0" y="343810"/>
                </a:lnTo>
                <a:lnTo>
                  <a:pt x="72967" y="485910"/>
                </a:lnTo>
                <a:lnTo>
                  <a:pt x="130780" y="367111"/>
                </a:lnTo>
                <a:lnTo>
                  <a:pt x="47877" y="367111"/>
                </a:lnTo>
                <a:lnTo>
                  <a:pt x="47621" y="343299"/>
                </a:lnTo>
                <a:close/>
              </a:path>
              <a:path w="142875" h="486410">
                <a:moveTo>
                  <a:pt x="95244" y="342787"/>
                </a:moveTo>
                <a:lnTo>
                  <a:pt x="47621" y="343299"/>
                </a:lnTo>
                <a:lnTo>
                  <a:pt x="47877" y="367111"/>
                </a:lnTo>
                <a:lnTo>
                  <a:pt x="95500" y="366599"/>
                </a:lnTo>
                <a:lnTo>
                  <a:pt x="95244" y="342787"/>
                </a:lnTo>
                <a:close/>
              </a:path>
              <a:path w="142875" h="486410">
                <a:moveTo>
                  <a:pt x="142866" y="342276"/>
                </a:moveTo>
                <a:lnTo>
                  <a:pt x="95244" y="342787"/>
                </a:lnTo>
                <a:lnTo>
                  <a:pt x="95500" y="366599"/>
                </a:lnTo>
                <a:lnTo>
                  <a:pt x="47877" y="367111"/>
                </a:lnTo>
                <a:lnTo>
                  <a:pt x="130780" y="367111"/>
                </a:lnTo>
                <a:lnTo>
                  <a:pt x="142866" y="342276"/>
                </a:lnTo>
                <a:close/>
              </a:path>
              <a:path w="142875" h="486410">
                <a:moveTo>
                  <a:pt x="91561" y="0"/>
                </a:moveTo>
                <a:lnTo>
                  <a:pt x="43939" y="511"/>
                </a:lnTo>
                <a:lnTo>
                  <a:pt x="47621" y="343299"/>
                </a:lnTo>
                <a:lnTo>
                  <a:pt x="95244" y="342787"/>
                </a:lnTo>
                <a:lnTo>
                  <a:pt x="91561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97187" y="3916352"/>
            <a:ext cx="142875" cy="474980"/>
          </a:xfrm>
          <a:custGeom>
            <a:avLst/>
            <a:gdLst/>
            <a:ahLst/>
            <a:cxnLst/>
            <a:rect l="l" t="t" r="r" b="b"/>
            <a:pathLst>
              <a:path w="142875" h="474979">
                <a:moveTo>
                  <a:pt x="47618" y="332400"/>
                </a:moveTo>
                <a:lnTo>
                  <a:pt x="0" y="333203"/>
                </a:lnTo>
                <a:lnTo>
                  <a:pt x="73836" y="474853"/>
                </a:lnTo>
                <a:lnTo>
                  <a:pt x="130678" y="356209"/>
                </a:lnTo>
                <a:lnTo>
                  <a:pt x="48019" y="356209"/>
                </a:lnTo>
                <a:lnTo>
                  <a:pt x="47618" y="332400"/>
                </a:lnTo>
                <a:close/>
              </a:path>
              <a:path w="142875" h="474979">
                <a:moveTo>
                  <a:pt x="95235" y="331597"/>
                </a:moveTo>
                <a:lnTo>
                  <a:pt x="47618" y="332400"/>
                </a:lnTo>
                <a:lnTo>
                  <a:pt x="48019" y="356209"/>
                </a:lnTo>
                <a:lnTo>
                  <a:pt x="95637" y="355406"/>
                </a:lnTo>
                <a:lnTo>
                  <a:pt x="95235" y="331597"/>
                </a:lnTo>
                <a:close/>
              </a:path>
              <a:path w="142875" h="474979">
                <a:moveTo>
                  <a:pt x="142854" y="330794"/>
                </a:moveTo>
                <a:lnTo>
                  <a:pt x="95235" y="331597"/>
                </a:lnTo>
                <a:lnTo>
                  <a:pt x="95637" y="355406"/>
                </a:lnTo>
                <a:lnTo>
                  <a:pt x="48019" y="356209"/>
                </a:lnTo>
                <a:lnTo>
                  <a:pt x="130678" y="356209"/>
                </a:lnTo>
                <a:lnTo>
                  <a:pt x="142854" y="330794"/>
                </a:lnTo>
                <a:close/>
              </a:path>
              <a:path w="142875" h="474979">
                <a:moveTo>
                  <a:pt x="89644" y="0"/>
                </a:moveTo>
                <a:lnTo>
                  <a:pt x="42026" y="802"/>
                </a:lnTo>
                <a:lnTo>
                  <a:pt x="47618" y="332400"/>
                </a:lnTo>
                <a:lnTo>
                  <a:pt x="95235" y="331597"/>
                </a:lnTo>
                <a:lnTo>
                  <a:pt x="89644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45031" y="4981454"/>
            <a:ext cx="1690370" cy="1666875"/>
          </a:xfrm>
          <a:custGeom>
            <a:avLst/>
            <a:gdLst/>
            <a:ahLst/>
            <a:cxnLst/>
            <a:rect l="l" t="t" r="r" b="b"/>
            <a:pathLst>
              <a:path w="1690370" h="1666875">
                <a:moveTo>
                  <a:pt x="1689903" y="0"/>
                </a:moveTo>
                <a:lnTo>
                  <a:pt x="0" y="0"/>
                </a:lnTo>
                <a:lnTo>
                  <a:pt x="0" y="1666753"/>
                </a:lnTo>
                <a:lnTo>
                  <a:pt x="1689903" y="1666753"/>
                </a:lnTo>
                <a:lnTo>
                  <a:pt x="168990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745031" y="4981454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086484" y="5342466"/>
            <a:ext cx="1007110" cy="828040"/>
            <a:chOff x="8086484" y="5342466"/>
            <a:chExt cx="1007110" cy="828040"/>
          </a:xfrm>
        </p:grpSpPr>
        <p:sp>
          <p:nvSpPr>
            <p:cNvPr id="65" name="object 65"/>
            <p:cNvSpPr/>
            <p:nvPr/>
          </p:nvSpPr>
          <p:spPr>
            <a:xfrm>
              <a:off x="8086484" y="534246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283254" y="545242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437584" y="545242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742383" y="545242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894783" y="545242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402089" y="554134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086484" y="534246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9256" y="-94487"/>
            <a:ext cx="51917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05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20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3" name="object 3"/>
          <p:cNvSpPr/>
          <p:nvPr/>
        </p:nvSpPr>
        <p:spPr>
          <a:xfrm>
            <a:off x="1844413" y="4756618"/>
            <a:ext cx="5972810" cy="2339340"/>
          </a:xfrm>
          <a:custGeom>
            <a:avLst/>
            <a:gdLst/>
            <a:ahLst/>
            <a:cxnLst/>
            <a:rect l="l" t="t" r="r" b="b"/>
            <a:pathLst>
              <a:path w="5972809" h="2339340">
                <a:moveTo>
                  <a:pt x="5972511" y="0"/>
                </a:moveTo>
                <a:lnTo>
                  <a:pt x="0" y="0"/>
                </a:lnTo>
                <a:lnTo>
                  <a:pt x="0" y="2339343"/>
                </a:lnTo>
                <a:lnTo>
                  <a:pt x="5972511" y="2339343"/>
                </a:lnTo>
                <a:lnTo>
                  <a:pt x="5972511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4413" y="4756618"/>
            <a:ext cx="5972810" cy="233934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imes New Roman"/>
              <a:cs typeface="Times New Roman"/>
            </a:endParaRPr>
          </a:p>
          <a:p>
            <a:pPr marR="306705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7731" y="4383687"/>
            <a:ext cx="11846560" cy="309626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1056640" algn="ctr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0253" y="5015557"/>
            <a:ext cx="3313429" cy="1666875"/>
          </a:xfrm>
          <a:custGeom>
            <a:avLst/>
            <a:gdLst/>
            <a:ahLst/>
            <a:cxnLst/>
            <a:rect l="l" t="t" r="r" b="b"/>
            <a:pathLst>
              <a:path w="3313429" h="1666875">
                <a:moveTo>
                  <a:pt x="3313427" y="0"/>
                </a:moveTo>
                <a:lnTo>
                  <a:pt x="0" y="0"/>
                </a:lnTo>
                <a:lnTo>
                  <a:pt x="0" y="1666754"/>
                </a:lnTo>
                <a:lnTo>
                  <a:pt x="3313427" y="1666754"/>
                </a:lnTo>
                <a:lnTo>
                  <a:pt x="331342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00253" y="5015557"/>
            <a:ext cx="3313429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L="7493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86761" y="5373677"/>
            <a:ext cx="1007110" cy="828040"/>
            <a:chOff x="2386761" y="5373677"/>
            <a:chExt cx="1007110" cy="828040"/>
          </a:xfrm>
        </p:grpSpPr>
        <p:sp>
          <p:nvSpPr>
            <p:cNvPr id="9" name="object 9"/>
            <p:cNvSpPr/>
            <p:nvPr/>
          </p:nvSpPr>
          <p:spPr>
            <a:xfrm>
              <a:off x="2386761" y="537367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3531" y="548363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37861" y="5483636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2660" y="548363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95060" y="548363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02367" y="557255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86761" y="537367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81891" y="5395117"/>
            <a:ext cx="1007110" cy="828040"/>
            <a:chOff x="4081891" y="5395117"/>
            <a:chExt cx="1007110" cy="828040"/>
          </a:xfrm>
        </p:grpSpPr>
        <p:sp>
          <p:nvSpPr>
            <p:cNvPr id="17" name="object 17"/>
            <p:cNvSpPr/>
            <p:nvPr/>
          </p:nvSpPr>
          <p:spPr>
            <a:xfrm>
              <a:off x="4081891" y="539511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8661" y="550507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2991" y="5505076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7791" y="550507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90191" y="550507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7497" y="559399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81891" y="539511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8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13605" y="4733654"/>
            <a:ext cx="4723130" cy="2357120"/>
            <a:chOff x="8213605" y="4733654"/>
            <a:chExt cx="4723130" cy="2357120"/>
          </a:xfrm>
        </p:grpSpPr>
        <p:sp>
          <p:nvSpPr>
            <p:cNvPr id="25" name="object 25"/>
            <p:cNvSpPr/>
            <p:nvPr/>
          </p:nvSpPr>
          <p:spPr>
            <a:xfrm>
              <a:off x="8213605" y="4733654"/>
              <a:ext cx="4723130" cy="2357120"/>
            </a:xfrm>
            <a:custGeom>
              <a:avLst/>
              <a:gdLst/>
              <a:ahLst/>
              <a:cxnLst/>
              <a:rect l="l" t="t" r="r" b="b"/>
              <a:pathLst>
                <a:path w="4723130" h="2357120">
                  <a:moveTo>
                    <a:pt x="4723071" y="0"/>
                  </a:moveTo>
                  <a:lnTo>
                    <a:pt x="0" y="0"/>
                  </a:lnTo>
                  <a:lnTo>
                    <a:pt x="0" y="2356579"/>
                  </a:lnTo>
                  <a:lnTo>
                    <a:pt x="4723071" y="2356579"/>
                  </a:lnTo>
                  <a:lnTo>
                    <a:pt x="472307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34226" y="4992593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70" h="1666875">
                  <a:moveTo>
                    <a:pt x="1689903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1689903" y="1666753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901680" y="5037336"/>
            <a:ext cx="3543935" cy="1666875"/>
            <a:chOff x="3901680" y="5037336"/>
            <a:chExt cx="3543935" cy="1666875"/>
          </a:xfrm>
        </p:grpSpPr>
        <p:sp>
          <p:nvSpPr>
            <p:cNvPr id="28" name="object 28"/>
            <p:cNvSpPr/>
            <p:nvPr/>
          </p:nvSpPr>
          <p:spPr>
            <a:xfrm>
              <a:off x="3927080" y="5255915"/>
              <a:ext cx="1250315" cy="1030605"/>
            </a:xfrm>
            <a:custGeom>
              <a:avLst/>
              <a:gdLst/>
              <a:ahLst/>
              <a:cxnLst/>
              <a:rect l="l" t="t" r="r" b="b"/>
              <a:pathLst>
                <a:path w="1250314" h="1030604">
                  <a:moveTo>
                    <a:pt x="0" y="0"/>
                  </a:moveTo>
                  <a:lnTo>
                    <a:pt x="1250066" y="1030147"/>
                  </a:lnTo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3635" y="5255914"/>
              <a:ext cx="1183640" cy="1030605"/>
            </a:xfrm>
            <a:custGeom>
              <a:avLst/>
              <a:gdLst/>
              <a:ahLst/>
              <a:cxnLst/>
              <a:rect l="l" t="t" r="r" b="b"/>
              <a:pathLst>
                <a:path w="1183639" h="1030604">
                  <a:moveTo>
                    <a:pt x="0" y="1030147"/>
                  </a:moveTo>
                  <a:lnTo>
                    <a:pt x="1183510" y="0"/>
                  </a:lnTo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55134" y="5037336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70" h="1666875">
                  <a:moveTo>
                    <a:pt x="1689903" y="0"/>
                  </a:moveTo>
                  <a:lnTo>
                    <a:pt x="0" y="0"/>
                  </a:lnTo>
                  <a:lnTo>
                    <a:pt x="0" y="1666754"/>
                  </a:lnTo>
                  <a:lnTo>
                    <a:pt x="1689903" y="1666754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834226" y="4992593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175678" y="5353606"/>
            <a:ext cx="1007110" cy="828040"/>
            <a:chOff x="11175678" y="5353606"/>
            <a:chExt cx="1007110" cy="828040"/>
          </a:xfrm>
        </p:grpSpPr>
        <p:sp>
          <p:nvSpPr>
            <p:cNvPr id="33" name="object 33"/>
            <p:cNvSpPr/>
            <p:nvPr/>
          </p:nvSpPr>
          <p:spPr>
            <a:xfrm>
              <a:off x="11175678" y="535360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372448" y="54635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526777" y="5463565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831577" y="54635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983977" y="5463565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91283" y="555248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1175678" y="535360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923032" y="2980944"/>
            <a:ext cx="917575" cy="1403350"/>
            <a:chOff x="2923032" y="2980944"/>
            <a:chExt cx="917575" cy="140335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032" y="2980944"/>
              <a:ext cx="917447" cy="91744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13092" y="3897776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069079" y="2980944"/>
            <a:ext cx="917575" cy="1391920"/>
            <a:chOff x="4069079" y="2980944"/>
            <a:chExt cx="917575" cy="139192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079" y="2980944"/>
              <a:ext cx="917448" cy="9174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0990" y="3897630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4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5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7" y="355406"/>
                  </a:lnTo>
                  <a:lnTo>
                    <a:pt x="95235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5" y="802"/>
                  </a:lnTo>
                  <a:lnTo>
                    <a:pt x="47618" y="332400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13605" y="4733654"/>
            <a:ext cx="4723130" cy="235712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77165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75503" y="2971800"/>
            <a:ext cx="917575" cy="1415415"/>
            <a:chOff x="5175503" y="2971800"/>
            <a:chExt cx="917575" cy="141541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5503" y="2971800"/>
              <a:ext cx="917448" cy="91744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71470" y="390102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321552" y="2971800"/>
            <a:ext cx="917575" cy="1403985"/>
            <a:chOff x="6321552" y="2971800"/>
            <a:chExt cx="917575" cy="1403985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1552" y="2971800"/>
              <a:ext cx="917448" cy="91744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19369" y="3900879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4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7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8" y="355406"/>
                  </a:lnTo>
                  <a:lnTo>
                    <a:pt x="95237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7" y="331597"/>
                  </a:lnTo>
                  <a:lnTo>
                    <a:pt x="95638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6" y="803"/>
                  </a:lnTo>
                  <a:lnTo>
                    <a:pt x="47618" y="332400"/>
                  </a:lnTo>
                  <a:lnTo>
                    <a:pt x="95237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376159" y="2959607"/>
            <a:ext cx="917575" cy="1439545"/>
            <a:chOff x="7376159" y="2959607"/>
            <a:chExt cx="917575" cy="1439545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159" y="2959607"/>
              <a:ext cx="917448" cy="9174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90908" y="3913248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3" y="343299"/>
                  </a:moveTo>
                  <a:lnTo>
                    <a:pt x="0" y="343810"/>
                  </a:lnTo>
                  <a:lnTo>
                    <a:pt x="72969" y="485910"/>
                  </a:lnTo>
                  <a:lnTo>
                    <a:pt x="130781" y="367111"/>
                  </a:lnTo>
                  <a:lnTo>
                    <a:pt x="47878" y="367111"/>
                  </a:lnTo>
                  <a:lnTo>
                    <a:pt x="47623" y="343299"/>
                  </a:lnTo>
                  <a:close/>
                </a:path>
                <a:path w="142875" h="486410">
                  <a:moveTo>
                    <a:pt x="95245" y="342787"/>
                  </a:moveTo>
                  <a:lnTo>
                    <a:pt x="47623" y="343299"/>
                  </a:lnTo>
                  <a:lnTo>
                    <a:pt x="47878" y="367111"/>
                  </a:lnTo>
                  <a:lnTo>
                    <a:pt x="95501" y="366599"/>
                  </a:lnTo>
                  <a:lnTo>
                    <a:pt x="95245" y="342787"/>
                  </a:lnTo>
                  <a:close/>
                </a:path>
                <a:path w="142875" h="486410">
                  <a:moveTo>
                    <a:pt x="142867" y="342276"/>
                  </a:moveTo>
                  <a:lnTo>
                    <a:pt x="95245" y="342787"/>
                  </a:lnTo>
                  <a:lnTo>
                    <a:pt x="95501" y="366599"/>
                  </a:lnTo>
                  <a:lnTo>
                    <a:pt x="47878" y="367111"/>
                  </a:lnTo>
                  <a:lnTo>
                    <a:pt x="130781" y="367111"/>
                  </a:lnTo>
                  <a:lnTo>
                    <a:pt x="142867" y="342276"/>
                  </a:lnTo>
                  <a:close/>
                </a:path>
                <a:path w="142875" h="486410">
                  <a:moveTo>
                    <a:pt x="91563" y="0"/>
                  </a:moveTo>
                  <a:lnTo>
                    <a:pt x="43940" y="511"/>
                  </a:lnTo>
                  <a:lnTo>
                    <a:pt x="47623" y="343299"/>
                  </a:lnTo>
                  <a:lnTo>
                    <a:pt x="95245" y="342787"/>
                  </a:lnTo>
                  <a:lnTo>
                    <a:pt x="9156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522207" y="2959607"/>
            <a:ext cx="917575" cy="1428750"/>
            <a:chOff x="8522207" y="2959607"/>
            <a:chExt cx="917575" cy="142875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2207" y="2959607"/>
              <a:ext cx="917448" cy="9174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938808" y="3913102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79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3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79">
                  <a:moveTo>
                    <a:pt x="95235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7" y="355406"/>
                  </a:lnTo>
                  <a:lnTo>
                    <a:pt x="95235" y="331597"/>
                  </a:lnTo>
                  <a:close/>
                </a:path>
                <a:path w="142875" h="474979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6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79">
                  <a:moveTo>
                    <a:pt x="89644" y="0"/>
                  </a:moveTo>
                  <a:lnTo>
                    <a:pt x="42025" y="802"/>
                  </a:lnTo>
                  <a:lnTo>
                    <a:pt x="47618" y="332400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28631" y="2950464"/>
            <a:ext cx="917448" cy="91744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74680" y="2950464"/>
            <a:ext cx="917448" cy="917448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10049288" y="3916498"/>
            <a:ext cx="142875" cy="486409"/>
          </a:xfrm>
          <a:custGeom>
            <a:avLst/>
            <a:gdLst/>
            <a:ahLst/>
            <a:cxnLst/>
            <a:rect l="l" t="t" r="r" b="b"/>
            <a:pathLst>
              <a:path w="142875" h="486410">
                <a:moveTo>
                  <a:pt x="47621" y="343299"/>
                </a:moveTo>
                <a:lnTo>
                  <a:pt x="0" y="343810"/>
                </a:lnTo>
                <a:lnTo>
                  <a:pt x="72967" y="485910"/>
                </a:lnTo>
                <a:lnTo>
                  <a:pt x="130780" y="367111"/>
                </a:lnTo>
                <a:lnTo>
                  <a:pt x="47877" y="367111"/>
                </a:lnTo>
                <a:lnTo>
                  <a:pt x="47621" y="343299"/>
                </a:lnTo>
                <a:close/>
              </a:path>
              <a:path w="142875" h="486410">
                <a:moveTo>
                  <a:pt x="95244" y="342787"/>
                </a:moveTo>
                <a:lnTo>
                  <a:pt x="47621" y="343299"/>
                </a:lnTo>
                <a:lnTo>
                  <a:pt x="47877" y="367111"/>
                </a:lnTo>
                <a:lnTo>
                  <a:pt x="95500" y="366599"/>
                </a:lnTo>
                <a:lnTo>
                  <a:pt x="95244" y="342787"/>
                </a:lnTo>
                <a:close/>
              </a:path>
              <a:path w="142875" h="486410">
                <a:moveTo>
                  <a:pt x="142866" y="342276"/>
                </a:moveTo>
                <a:lnTo>
                  <a:pt x="95244" y="342787"/>
                </a:lnTo>
                <a:lnTo>
                  <a:pt x="95500" y="366599"/>
                </a:lnTo>
                <a:lnTo>
                  <a:pt x="47877" y="367111"/>
                </a:lnTo>
                <a:lnTo>
                  <a:pt x="130780" y="367111"/>
                </a:lnTo>
                <a:lnTo>
                  <a:pt x="142866" y="342276"/>
                </a:lnTo>
                <a:close/>
              </a:path>
              <a:path w="142875" h="486410">
                <a:moveTo>
                  <a:pt x="91561" y="0"/>
                </a:moveTo>
                <a:lnTo>
                  <a:pt x="43939" y="511"/>
                </a:lnTo>
                <a:lnTo>
                  <a:pt x="47621" y="343299"/>
                </a:lnTo>
                <a:lnTo>
                  <a:pt x="95244" y="342787"/>
                </a:lnTo>
                <a:lnTo>
                  <a:pt x="91561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97187" y="3916352"/>
            <a:ext cx="142875" cy="474980"/>
          </a:xfrm>
          <a:custGeom>
            <a:avLst/>
            <a:gdLst/>
            <a:ahLst/>
            <a:cxnLst/>
            <a:rect l="l" t="t" r="r" b="b"/>
            <a:pathLst>
              <a:path w="142875" h="474979">
                <a:moveTo>
                  <a:pt x="47618" y="332400"/>
                </a:moveTo>
                <a:lnTo>
                  <a:pt x="0" y="333203"/>
                </a:lnTo>
                <a:lnTo>
                  <a:pt x="73836" y="474853"/>
                </a:lnTo>
                <a:lnTo>
                  <a:pt x="130678" y="356209"/>
                </a:lnTo>
                <a:lnTo>
                  <a:pt x="48019" y="356209"/>
                </a:lnTo>
                <a:lnTo>
                  <a:pt x="47618" y="332400"/>
                </a:lnTo>
                <a:close/>
              </a:path>
              <a:path w="142875" h="474979">
                <a:moveTo>
                  <a:pt x="95235" y="331597"/>
                </a:moveTo>
                <a:lnTo>
                  <a:pt x="47618" y="332400"/>
                </a:lnTo>
                <a:lnTo>
                  <a:pt x="48019" y="356209"/>
                </a:lnTo>
                <a:lnTo>
                  <a:pt x="95637" y="355406"/>
                </a:lnTo>
                <a:lnTo>
                  <a:pt x="95235" y="331597"/>
                </a:lnTo>
                <a:close/>
              </a:path>
              <a:path w="142875" h="474979">
                <a:moveTo>
                  <a:pt x="142854" y="330794"/>
                </a:moveTo>
                <a:lnTo>
                  <a:pt x="95235" y="331597"/>
                </a:lnTo>
                <a:lnTo>
                  <a:pt x="95637" y="355406"/>
                </a:lnTo>
                <a:lnTo>
                  <a:pt x="48019" y="356209"/>
                </a:lnTo>
                <a:lnTo>
                  <a:pt x="130678" y="356209"/>
                </a:lnTo>
                <a:lnTo>
                  <a:pt x="142854" y="330794"/>
                </a:lnTo>
                <a:close/>
              </a:path>
              <a:path w="142875" h="474979">
                <a:moveTo>
                  <a:pt x="89644" y="0"/>
                </a:moveTo>
                <a:lnTo>
                  <a:pt x="42026" y="802"/>
                </a:lnTo>
                <a:lnTo>
                  <a:pt x="47618" y="332400"/>
                </a:lnTo>
                <a:lnTo>
                  <a:pt x="95235" y="331597"/>
                </a:lnTo>
                <a:lnTo>
                  <a:pt x="89644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54949" y="686307"/>
            <a:ext cx="13289280" cy="17145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cannot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have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multiple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containers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B050"/>
                </a:solidFill>
                <a:latin typeface="Calibri"/>
                <a:cs typeface="Calibri"/>
              </a:rPr>
              <a:t>same</a:t>
            </a:r>
            <a:r>
              <a:rPr sz="3400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B050"/>
                </a:solidFill>
                <a:latin typeface="Calibri"/>
                <a:cs typeface="Calibri"/>
              </a:rPr>
              <a:t>kind</a:t>
            </a:r>
            <a:r>
              <a:rPr sz="3400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single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POD.</a:t>
            </a:r>
            <a:endParaRPr sz="3400">
              <a:latin typeface="Calibri"/>
              <a:cs typeface="Calibri"/>
            </a:endParaRPr>
          </a:p>
          <a:p>
            <a:pPr marL="287020" marR="5080" indent="-274320">
              <a:lnSpc>
                <a:spcPts val="3700"/>
              </a:lnSpc>
              <a:spcBef>
                <a:spcPts val="116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Example:</a:t>
            </a:r>
            <a:r>
              <a:rPr sz="3400" spc="-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Two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NGINX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containers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single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serving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same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purpose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spc="-25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3400" spc="-10" dirty="0">
                <a:solidFill>
                  <a:srgbClr val="C00000"/>
                </a:solidFill>
                <a:latin typeface="Calibri"/>
                <a:cs typeface="Calibri"/>
              </a:rPr>
              <a:t>recommended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55134" y="5037336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096586" y="5398349"/>
            <a:ext cx="1007110" cy="828040"/>
            <a:chOff x="6096586" y="5398349"/>
            <a:chExt cx="1007110" cy="828040"/>
          </a:xfrm>
        </p:grpSpPr>
        <p:sp>
          <p:nvSpPr>
            <p:cNvPr id="66" name="object 66"/>
            <p:cNvSpPr/>
            <p:nvPr/>
          </p:nvSpPr>
          <p:spPr>
            <a:xfrm>
              <a:off x="6096586" y="539834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293356" y="550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47686" y="550830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399" y="489031"/>
                  </a:moveTo>
                  <a:lnTo>
                    <a:pt x="152399" y="613458"/>
                  </a:lnTo>
                </a:path>
                <a:path w="152400" h="614045">
                  <a:moveTo>
                    <a:pt x="152399" y="0"/>
                  </a:moveTo>
                  <a:lnTo>
                    <a:pt x="152399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52485" y="550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04885" y="550830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12191" y="559723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096586" y="539834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621826" y="4990970"/>
            <a:ext cx="1690370" cy="1666875"/>
          </a:xfrm>
          <a:custGeom>
            <a:avLst/>
            <a:gdLst/>
            <a:ahLst/>
            <a:cxnLst/>
            <a:rect l="l" t="t" r="r" b="b"/>
            <a:pathLst>
              <a:path w="1690370" h="1666875">
                <a:moveTo>
                  <a:pt x="1689903" y="0"/>
                </a:moveTo>
                <a:lnTo>
                  <a:pt x="0" y="0"/>
                </a:lnTo>
                <a:lnTo>
                  <a:pt x="0" y="1666753"/>
                </a:lnTo>
                <a:lnTo>
                  <a:pt x="1689903" y="1666753"/>
                </a:lnTo>
                <a:lnTo>
                  <a:pt x="1689903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621826" y="4990970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963280" y="5351983"/>
            <a:ext cx="1007110" cy="828040"/>
            <a:chOff x="8963280" y="5351983"/>
            <a:chExt cx="1007110" cy="828040"/>
          </a:xfrm>
        </p:grpSpPr>
        <p:sp>
          <p:nvSpPr>
            <p:cNvPr id="76" name="object 76"/>
            <p:cNvSpPr/>
            <p:nvPr/>
          </p:nvSpPr>
          <p:spPr>
            <a:xfrm>
              <a:off x="8963280" y="5351983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60050" y="546194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314379" y="5461942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19179" y="546194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71579" y="546194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278885" y="5550865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963280" y="5351983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4" name="object 8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7166" y="-88392"/>
            <a:ext cx="947102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0545" algn="l"/>
              </a:tabLst>
            </a:pPr>
            <a:r>
              <a:rPr dirty="0"/>
              <a:t>Kubernetes</a:t>
            </a:r>
            <a:r>
              <a:rPr spc="-95" dirty="0"/>
              <a:t> </a:t>
            </a:r>
            <a:r>
              <a:rPr dirty="0"/>
              <a:t>–</a:t>
            </a:r>
            <a:r>
              <a:rPr spc="-80" dirty="0"/>
              <a:t> </a:t>
            </a:r>
            <a:r>
              <a:rPr spc="-10" dirty="0">
                <a:solidFill>
                  <a:srgbClr val="00B050"/>
                </a:solidFill>
              </a:rPr>
              <a:t>Multi-Container</a:t>
            </a:r>
            <a:r>
              <a:rPr dirty="0">
                <a:solidFill>
                  <a:srgbClr val="00B050"/>
                </a:solidFill>
              </a:rPr>
              <a:t>	</a:t>
            </a:r>
            <a:r>
              <a:rPr spc="-25" dirty="0">
                <a:solidFill>
                  <a:srgbClr val="00B050"/>
                </a:solidFill>
              </a:rPr>
              <a:t>Pods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07035" y="1448959"/>
            <a:ext cx="5650865" cy="3260090"/>
            <a:chOff x="8607035" y="1448959"/>
            <a:chExt cx="5650865" cy="3260090"/>
          </a:xfrm>
        </p:grpSpPr>
        <p:sp>
          <p:nvSpPr>
            <p:cNvPr id="4" name="object 4"/>
            <p:cNvSpPr/>
            <p:nvPr/>
          </p:nvSpPr>
          <p:spPr>
            <a:xfrm>
              <a:off x="8619735" y="1461659"/>
              <a:ext cx="5625465" cy="3234690"/>
            </a:xfrm>
            <a:custGeom>
              <a:avLst/>
              <a:gdLst/>
              <a:ahLst/>
              <a:cxnLst/>
              <a:rect l="l" t="t" r="r" b="b"/>
              <a:pathLst>
                <a:path w="5625465" h="3234690">
                  <a:moveTo>
                    <a:pt x="0" y="0"/>
                  </a:moveTo>
                  <a:lnTo>
                    <a:pt x="5625296" y="0"/>
                  </a:lnTo>
                  <a:lnTo>
                    <a:pt x="5625296" y="3234618"/>
                  </a:lnTo>
                  <a:lnTo>
                    <a:pt x="0" y="323461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74377" y="1716302"/>
              <a:ext cx="5058410" cy="2539365"/>
            </a:xfrm>
            <a:custGeom>
              <a:avLst/>
              <a:gdLst/>
              <a:ahLst/>
              <a:cxnLst/>
              <a:rect l="l" t="t" r="r" b="b"/>
              <a:pathLst>
                <a:path w="5058409" h="2539365">
                  <a:moveTo>
                    <a:pt x="5058131" y="0"/>
                  </a:moveTo>
                  <a:lnTo>
                    <a:pt x="0" y="0"/>
                  </a:lnTo>
                  <a:lnTo>
                    <a:pt x="0" y="2538966"/>
                  </a:lnTo>
                  <a:lnTo>
                    <a:pt x="5058131" y="2538966"/>
                  </a:lnTo>
                  <a:lnTo>
                    <a:pt x="505813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74377" y="1716302"/>
              <a:ext cx="5058410" cy="2539365"/>
            </a:xfrm>
            <a:custGeom>
              <a:avLst/>
              <a:gdLst/>
              <a:ahLst/>
              <a:cxnLst/>
              <a:rect l="l" t="t" r="r" b="b"/>
              <a:pathLst>
                <a:path w="5058409" h="2539365">
                  <a:moveTo>
                    <a:pt x="0" y="0"/>
                  </a:moveTo>
                  <a:lnTo>
                    <a:pt x="5058136" y="0"/>
                  </a:lnTo>
                  <a:lnTo>
                    <a:pt x="5058136" y="2538966"/>
                  </a:lnTo>
                  <a:lnTo>
                    <a:pt x="0" y="253896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69225" y="2107218"/>
              <a:ext cx="4054475" cy="1666875"/>
            </a:xfrm>
            <a:custGeom>
              <a:avLst/>
              <a:gdLst/>
              <a:ahLst/>
              <a:cxnLst/>
              <a:rect l="l" t="t" r="r" b="b"/>
              <a:pathLst>
                <a:path w="4054475" h="1666875">
                  <a:moveTo>
                    <a:pt x="4054001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4054001" y="1666753"/>
                  </a:lnTo>
                  <a:lnTo>
                    <a:pt x="4054001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69225" y="2107218"/>
              <a:ext cx="4054475" cy="1666875"/>
            </a:xfrm>
            <a:custGeom>
              <a:avLst/>
              <a:gdLst/>
              <a:ahLst/>
              <a:cxnLst/>
              <a:rect l="l" t="t" r="r" b="b"/>
              <a:pathLst>
                <a:path w="4054475" h="1666875">
                  <a:moveTo>
                    <a:pt x="0" y="0"/>
                  </a:moveTo>
                  <a:lnTo>
                    <a:pt x="4054003" y="0"/>
                  </a:lnTo>
                  <a:lnTo>
                    <a:pt x="4054003" y="1666754"/>
                  </a:lnTo>
                  <a:lnTo>
                    <a:pt x="0" y="16667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108873" y="3371596"/>
            <a:ext cx="5276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4220" y="3822700"/>
            <a:ext cx="15398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33908" y="4285996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80612" y="2448853"/>
            <a:ext cx="1007110" cy="828040"/>
            <a:chOff x="9680612" y="2448853"/>
            <a:chExt cx="1007110" cy="828040"/>
          </a:xfrm>
        </p:grpSpPr>
        <p:sp>
          <p:nvSpPr>
            <p:cNvPr id="13" name="object 13"/>
            <p:cNvSpPr/>
            <p:nvPr/>
          </p:nvSpPr>
          <p:spPr>
            <a:xfrm>
              <a:off x="9680612" y="2448853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77382" y="255881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1711" y="2558812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36511" y="255881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88911" y="2558812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96217" y="2647735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680612" y="2448853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687610" y="2414522"/>
            <a:ext cx="2363470" cy="891540"/>
            <a:chOff x="10687610" y="2414522"/>
            <a:chExt cx="2363470" cy="891540"/>
          </a:xfrm>
        </p:grpSpPr>
        <p:sp>
          <p:nvSpPr>
            <p:cNvPr id="21" name="object 21"/>
            <p:cNvSpPr/>
            <p:nvPr/>
          </p:nvSpPr>
          <p:spPr>
            <a:xfrm>
              <a:off x="10687610" y="2803140"/>
              <a:ext cx="1324610" cy="116839"/>
            </a:xfrm>
            <a:custGeom>
              <a:avLst/>
              <a:gdLst/>
              <a:ahLst/>
              <a:cxnLst/>
              <a:rect l="l" t="t" r="r" b="b"/>
              <a:pathLst>
                <a:path w="1324609" h="116839">
                  <a:moveTo>
                    <a:pt x="114188" y="2134"/>
                  </a:moveTo>
                  <a:lnTo>
                    <a:pt x="0" y="59507"/>
                  </a:lnTo>
                  <a:lnTo>
                    <a:pt x="114411" y="116434"/>
                  </a:lnTo>
                  <a:lnTo>
                    <a:pt x="114337" y="78371"/>
                  </a:lnTo>
                  <a:lnTo>
                    <a:pt x="95286" y="78371"/>
                  </a:lnTo>
                  <a:lnTo>
                    <a:pt x="95213" y="40271"/>
                  </a:lnTo>
                  <a:lnTo>
                    <a:pt x="114262" y="40234"/>
                  </a:lnTo>
                  <a:lnTo>
                    <a:pt x="114188" y="2134"/>
                  </a:lnTo>
                  <a:close/>
                </a:path>
                <a:path w="1324609" h="116839">
                  <a:moveTo>
                    <a:pt x="1286556" y="38063"/>
                  </a:moveTo>
                  <a:lnTo>
                    <a:pt x="1229183" y="38063"/>
                  </a:lnTo>
                  <a:lnTo>
                    <a:pt x="1229258" y="76163"/>
                  </a:lnTo>
                  <a:lnTo>
                    <a:pt x="1210207" y="76200"/>
                  </a:lnTo>
                  <a:lnTo>
                    <a:pt x="1210282" y="114300"/>
                  </a:lnTo>
                  <a:lnTo>
                    <a:pt x="1324470" y="56927"/>
                  </a:lnTo>
                  <a:lnTo>
                    <a:pt x="1286556" y="38063"/>
                  </a:lnTo>
                  <a:close/>
                </a:path>
                <a:path w="1324609" h="116839">
                  <a:moveTo>
                    <a:pt x="114262" y="40234"/>
                  </a:moveTo>
                  <a:lnTo>
                    <a:pt x="95213" y="40271"/>
                  </a:lnTo>
                  <a:lnTo>
                    <a:pt x="95286" y="78371"/>
                  </a:lnTo>
                  <a:lnTo>
                    <a:pt x="114337" y="78334"/>
                  </a:lnTo>
                  <a:lnTo>
                    <a:pt x="114262" y="40234"/>
                  </a:lnTo>
                  <a:close/>
                </a:path>
                <a:path w="1324609" h="116839">
                  <a:moveTo>
                    <a:pt x="114337" y="78334"/>
                  </a:moveTo>
                  <a:lnTo>
                    <a:pt x="95286" y="78371"/>
                  </a:lnTo>
                  <a:lnTo>
                    <a:pt x="114337" y="78371"/>
                  </a:lnTo>
                  <a:close/>
                </a:path>
                <a:path w="1324609" h="116839">
                  <a:moveTo>
                    <a:pt x="1210133" y="38100"/>
                  </a:moveTo>
                  <a:lnTo>
                    <a:pt x="114262" y="40234"/>
                  </a:lnTo>
                  <a:lnTo>
                    <a:pt x="114337" y="78334"/>
                  </a:lnTo>
                  <a:lnTo>
                    <a:pt x="1210207" y="76200"/>
                  </a:lnTo>
                  <a:lnTo>
                    <a:pt x="1210133" y="38100"/>
                  </a:lnTo>
                  <a:close/>
                </a:path>
                <a:path w="1324609" h="116839">
                  <a:moveTo>
                    <a:pt x="1229183" y="38063"/>
                  </a:moveTo>
                  <a:lnTo>
                    <a:pt x="1210133" y="38100"/>
                  </a:lnTo>
                  <a:lnTo>
                    <a:pt x="1210207" y="76200"/>
                  </a:lnTo>
                  <a:lnTo>
                    <a:pt x="1229258" y="76163"/>
                  </a:lnTo>
                  <a:lnTo>
                    <a:pt x="1229183" y="38063"/>
                  </a:lnTo>
                  <a:close/>
                </a:path>
                <a:path w="1324609" h="116839">
                  <a:moveTo>
                    <a:pt x="1210058" y="0"/>
                  </a:moveTo>
                  <a:lnTo>
                    <a:pt x="1210133" y="38100"/>
                  </a:lnTo>
                  <a:lnTo>
                    <a:pt x="1286556" y="38063"/>
                  </a:lnTo>
                  <a:lnTo>
                    <a:pt x="121005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12080" y="244627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4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4" y="827590"/>
                  </a:lnTo>
                  <a:lnTo>
                    <a:pt x="1006994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012080" y="244627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08850" y="25562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63179" y="25562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515579" y="255623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503890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103779"/>
                  </a:lnTo>
                </a:path>
                <a:path w="152400" h="614044">
                  <a:moveTo>
                    <a:pt x="152400" y="503890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103779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20383" y="25562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338099" y="2660012"/>
            <a:ext cx="406400" cy="40068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H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596888" y="3196346"/>
            <a:ext cx="1524000" cy="2893060"/>
            <a:chOff x="12596888" y="3196346"/>
            <a:chExt cx="1524000" cy="2893060"/>
          </a:xfrm>
        </p:grpSpPr>
        <p:sp>
          <p:nvSpPr>
            <p:cNvPr id="30" name="object 30"/>
            <p:cNvSpPr/>
            <p:nvPr/>
          </p:nvSpPr>
          <p:spPr>
            <a:xfrm>
              <a:off x="12609594" y="3209046"/>
              <a:ext cx="1498600" cy="2867660"/>
            </a:xfrm>
            <a:custGeom>
              <a:avLst/>
              <a:gdLst/>
              <a:ahLst/>
              <a:cxnLst/>
              <a:rect l="l" t="t" r="r" b="b"/>
              <a:pathLst>
                <a:path w="1498600" h="2867660">
                  <a:moveTo>
                    <a:pt x="82948" y="0"/>
                  </a:moveTo>
                  <a:lnTo>
                    <a:pt x="249688" y="1933359"/>
                  </a:lnTo>
                  <a:lnTo>
                    <a:pt x="0" y="1933359"/>
                  </a:lnTo>
                  <a:lnTo>
                    <a:pt x="0" y="2867566"/>
                  </a:lnTo>
                  <a:lnTo>
                    <a:pt x="1498085" y="2867566"/>
                  </a:lnTo>
                  <a:lnTo>
                    <a:pt x="1498085" y="1933359"/>
                  </a:lnTo>
                  <a:lnTo>
                    <a:pt x="624211" y="1933359"/>
                  </a:lnTo>
                  <a:lnTo>
                    <a:pt x="82948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609588" y="3209046"/>
              <a:ext cx="1498600" cy="2867660"/>
            </a:xfrm>
            <a:custGeom>
              <a:avLst/>
              <a:gdLst/>
              <a:ahLst/>
              <a:cxnLst/>
              <a:rect l="l" t="t" r="r" b="b"/>
              <a:pathLst>
                <a:path w="1498600" h="2867660">
                  <a:moveTo>
                    <a:pt x="1498092" y="2867566"/>
                  </a:moveTo>
                  <a:lnTo>
                    <a:pt x="624205" y="2867566"/>
                  </a:lnTo>
                  <a:lnTo>
                    <a:pt x="249682" y="2867566"/>
                  </a:lnTo>
                  <a:lnTo>
                    <a:pt x="0" y="2867566"/>
                  </a:lnTo>
                  <a:lnTo>
                    <a:pt x="0" y="2322611"/>
                  </a:lnTo>
                  <a:lnTo>
                    <a:pt x="0" y="2089059"/>
                  </a:lnTo>
                  <a:lnTo>
                    <a:pt x="0" y="1933359"/>
                  </a:lnTo>
                  <a:lnTo>
                    <a:pt x="249682" y="1933359"/>
                  </a:lnTo>
                  <a:lnTo>
                    <a:pt x="82949" y="0"/>
                  </a:lnTo>
                  <a:lnTo>
                    <a:pt x="624205" y="1933359"/>
                  </a:lnTo>
                  <a:lnTo>
                    <a:pt x="1498092" y="1933359"/>
                  </a:lnTo>
                  <a:lnTo>
                    <a:pt x="1498092" y="2089059"/>
                  </a:lnTo>
                  <a:lnTo>
                    <a:pt x="1498092" y="2322611"/>
                  </a:lnTo>
                  <a:lnTo>
                    <a:pt x="1498092" y="2867566"/>
                  </a:lnTo>
                  <a:close/>
                </a:path>
              </a:pathLst>
            </a:custGeom>
            <a:ln w="25400">
              <a:solidFill>
                <a:srgbClr val="3B3B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775145" y="5221732"/>
            <a:ext cx="124015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Helper </a:t>
            </a:r>
            <a:r>
              <a:rPr sz="2200" spc="-20" dirty="0"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3" name="object 33"/>
          <p:cNvSpPr txBox="1"/>
          <p:nvPr/>
        </p:nvSpPr>
        <p:spPr>
          <a:xfrm>
            <a:off x="359787" y="1169416"/>
            <a:ext cx="7789545" cy="61855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6385" marR="623570" indent="-274320">
              <a:lnSpc>
                <a:spcPts val="3000"/>
              </a:lnSpc>
              <a:spcBef>
                <a:spcPts val="8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have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multiple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single </a:t>
            </a:r>
            <a:r>
              <a:rPr sz="3100" dirty="0">
                <a:latin typeface="Calibri"/>
                <a:cs typeface="Calibri"/>
              </a:rPr>
              <a:t>POD,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provided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they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are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same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kind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ts val="3704"/>
              </a:lnSpc>
              <a:spcBef>
                <a:spcPts val="5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Helper</a:t>
            </a:r>
            <a:r>
              <a:rPr sz="3100" spc="-7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Containers</a:t>
            </a:r>
            <a:r>
              <a:rPr sz="3100" spc="-6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(Side-</a:t>
            </a:r>
            <a:r>
              <a:rPr sz="3100" spc="-20" dirty="0">
                <a:solidFill>
                  <a:srgbClr val="406F8D"/>
                </a:solidFill>
                <a:latin typeface="Calibri"/>
                <a:cs typeface="Calibri"/>
              </a:rPr>
              <a:t>car)</a:t>
            </a:r>
            <a:endParaRPr sz="3100">
              <a:latin typeface="Calibri"/>
              <a:cs typeface="Calibri"/>
            </a:endParaRPr>
          </a:p>
          <a:p>
            <a:pPr marL="835025" lvl="1" indent="-273685">
              <a:lnSpc>
                <a:spcPts val="3200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Data</a:t>
            </a:r>
            <a:r>
              <a:rPr sz="2700" spc="-7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Pullers:</a:t>
            </a:r>
            <a:r>
              <a:rPr sz="2700" spc="-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Pull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data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required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by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Main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Container</a:t>
            </a:r>
            <a:endParaRPr sz="2700">
              <a:latin typeface="Calibri"/>
              <a:cs typeface="Calibri"/>
            </a:endParaRPr>
          </a:p>
          <a:p>
            <a:pPr marL="835025" marR="257810" lvl="1" indent="-274320">
              <a:lnSpc>
                <a:spcPts val="2620"/>
              </a:lnSpc>
              <a:spcBef>
                <a:spcPts val="580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Data</a:t>
            </a:r>
            <a:r>
              <a:rPr sz="2700" spc="-6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pushers:</a:t>
            </a:r>
            <a:r>
              <a:rPr sz="2700" spc="-4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Push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data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by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collecting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main </a:t>
            </a:r>
            <a:r>
              <a:rPr sz="2700" dirty="0">
                <a:latin typeface="Calibri"/>
                <a:cs typeface="Calibri"/>
              </a:rPr>
              <a:t>container</a:t>
            </a:r>
            <a:r>
              <a:rPr sz="2700" spc="-1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(logs)</a:t>
            </a:r>
            <a:endParaRPr sz="2700">
              <a:latin typeface="Calibri"/>
              <a:cs typeface="Calibri"/>
            </a:endParaRPr>
          </a:p>
          <a:p>
            <a:pPr marL="835025" marR="15875" lvl="1" indent="-274320">
              <a:lnSpc>
                <a:spcPts val="2590"/>
              </a:lnSpc>
              <a:spcBef>
                <a:spcPts val="495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solidFill>
                  <a:srgbClr val="406F8D"/>
                </a:solidFill>
                <a:latin typeface="Calibri"/>
                <a:cs typeface="Calibri"/>
              </a:rPr>
              <a:t>Proxies:</a:t>
            </a:r>
            <a:r>
              <a:rPr sz="27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Writes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static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data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html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files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using </a:t>
            </a:r>
            <a:r>
              <a:rPr sz="2700" dirty="0">
                <a:latin typeface="Calibri"/>
                <a:cs typeface="Calibri"/>
              </a:rPr>
              <a:t>Helper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container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Reads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using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Main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35" dirty="0">
                <a:latin typeface="Calibri"/>
                <a:cs typeface="Calibri"/>
              </a:rPr>
              <a:t>Container.</a:t>
            </a:r>
            <a:endParaRPr sz="2700">
              <a:latin typeface="Calibri"/>
              <a:cs typeface="Calibri"/>
            </a:endParaRPr>
          </a:p>
          <a:p>
            <a:pPr marL="287020" indent="-274320">
              <a:lnSpc>
                <a:spcPts val="3715"/>
              </a:lnSpc>
              <a:spcBef>
                <a:spcPts val="484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Communication</a:t>
            </a:r>
            <a:endParaRPr sz="3100">
              <a:latin typeface="Calibri"/>
              <a:cs typeface="Calibri"/>
            </a:endParaRPr>
          </a:p>
          <a:p>
            <a:pPr marL="835025" marR="202565" lvl="1" indent="-274320">
              <a:lnSpc>
                <a:spcPct val="80000"/>
              </a:lnSpc>
              <a:spcBef>
                <a:spcPts val="645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The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two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containers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can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easily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communicate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with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other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easily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they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share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same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network space</a:t>
            </a:r>
            <a:r>
              <a:rPr sz="2700" spc="-10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835025" lvl="1" indent="-273685">
              <a:lnSpc>
                <a:spcPts val="3215"/>
              </a:lnSpc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They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can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also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easily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share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same</a:t>
            </a:r>
            <a:r>
              <a:rPr sz="27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storage</a:t>
            </a:r>
            <a:r>
              <a:rPr sz="27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space</a:t>
            </a:r>
            <a:r>
              <a:rPr sz="2700" spc="-10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286385" marR="37465" indent="-274320">
              <a:lnSpc>
                <a:spcPct val="78100"/>
              </a:lnSpc>
              <a:spcBef>
                <a:spcPts val="1255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10" dirty="0">
                <a:latin typeface="Calibri"/>
                <a:cs typeface="Calibri"/>
              </a:rPr>
              <a:t>Multi-</a:t>
            </a: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Pods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rare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use-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case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we </a:t>
            </a:r>
            <a:r>
              <a:rPr sz="3100" dirty="0">
                <a:latin typeface="Calibri"/>
                <a:cs typeface="Calibri"/>
              </a:rPr>
              <a:t>will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try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focus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core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fundamentals.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18192" y="2326131"/>
            <a:ext cx="4240530" cy="3314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ts val="8780"/>
              </a:lnSpc>
              <a:spcBef>
                <a:spcPts val="75"/>
              </a:spcBef>
            </a:pPr>
            <a:r>
              <a:rPr sz="7000" b="1" spc="-30" dirty="0">
                <a:solidFill>
                  <a:srgbClr val="406F8D"/>
                </a:solidFill>
                <a:latin typeface="Calibri"/>
                <a:cs typeface="Calibri"/>
              </a:rPr>
              <a:t>Kubernetes </a:t>
            </a: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PODs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ts val="8360"/>
              </a:lnSpc>
            </a:pPr>
            <a:r>
              <a:rPr sz="7000" b="1" spc="-20" dirty="0">
                <a:solidFill>
                  <a:srgbClr val="0070C0"/>
                </a:solidFill>
                <a:latin typeface="Calibri"/>
                <a:cs typeface="Calibri"/>
              </a:rPr>
              <a:t>Demo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6281" y="2777235"/>
            <a:ext cx="725678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07490">
              <a:lnSpc>
                <a:spcPts val="878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Services</a:t>
            </a:r>
            <a:r>
              <a:rPr sz="70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7000" b="1" spc="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NodePort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66" y="-88392"/>
            <a:ext cx="878967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55" dirty="0"/>
              <a:t> </a:t>
            </a:r>
            <a:r>
              <a:rPr dirty="0"/>
              <a:t>–</a:t>
            </a:r>
            <a:r>
              <a:rPr spc="-40" dirty="0"/>
              <a:t> </a:t>
            </a:r>
            <a:r>
              <a:rPr dirty="0">
                <a:solidFill>
                  <a:srgbClr val="00B050"/>
                </a:solidFill>
              </a:rPr>
              <a:t>Service</a:t>
            </a:r>
            <a:r>
              <a:rPr spc="-35" dirty="0">
                <a:solidFill>
                  <a:srgbClr val="00B050"/>
                </a:solidFill>
              </a:rPr>
              <a:t> </a:t>
            </a:r>
            <a:r>
              <a:rPr dirty="0">
                <a:solidFill>
                  <a:srgbClr val="00B050"/>
                </a:solidFill>
              </a:rPr>
              <a:t>-</a:t>
            </a:r>
            <a:r>
              <a:rPr spc="-35" dirty="0">
                <a:solidFill>
                  <a:srgbClr val="00B050"/>
                </a:solidFill>
              </a:rPr>
              <a:t> </a:t>
            </a:r>
            <a:r>
              <a:rPr spc="-10" dirty="0">
                <a:solidFill>
                  <a:srgbClr val="00B050"/>
                </a:solidFill>
              </a:rPr>
              <a:t>NodePort</a:t>
            </a:r>
          </a:p>
        </p:txBody>
      </p:sp>
      <p:sp>
        <p:nvSpPr>
          <p:cNvPr id="3" name="object 3"/>
          <p:cNvSpPr/>
          <p:nvPr/>
        </p:nvSpPr>
        <p:spPr>
          <a:xfrm>
            <a:off x="11142185" y="892450"/>
            <a:ext cx="3225800" cy="6396990"/>
          </a:xfrm>
          <a:custGeom>
            <a:avLst/>
            <a:gdLst/>
            <a:ahLst/>
            <a:cxnLst/>
            <a:rect l="l" t="t" r="r" b="b"/>
            <a:pathLst>
              <a:path w="3225800" h="6396990">
                <a:moveTo>
                  <a:pt x="0" y="0"/>
                </a:moveTo>
                <a:lnTo>
                  <a:pt x="3225456" y="0"/>
                </a:lnTo>
                <a:lnTo>
                  <a:pt x="3225456" y="6396473"/>
                </a:lnTo>
                <a:lnTo>
                  <a:pt x="0" y="639647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2B4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98702" y="6925564"/>
            <a:ext cx="2175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96343" y="1201585"/>
            <a:ext cx="2543175" cy="5702300"/>
            <a:chOff x="11496343" y="1201585"/>
            <a:chExt cx="2543175" cy="5702300"/>
          </a:xfrm>
        </p:grpSpPr>
        <p:sp>
          <p:nvSpPr>
            <p:cNvPr id="6" name="object 6"/>
            <p:cNvSpPr/>
            <p:nvPr/>
          </p:nvSpPr>
          <p:spPr>
            <a:xfrm>
              <a:off x="11509043" y="1214285"/>
              <a:ext cx="2517775" cy="5676900"/>
            </a:xfrm>
            <a:custGeom>
              <a:avLst/>
              <a:gdLst/>
              <a:ahLst/>
              <a:cxnLst/>
              <a:rect l="l" t="t" r="r" b="b"/>
              <a:pathLst>
                <a:path w="2517775" h="5676900">
                  <a:moveTo>
                    <a:pt x="2517166" y="0"/>
                  </a:moveTo>
                  <a:lnTo>
                    <a:pt x="0" y="0"/>
                  </a:lnTo>
                  <a:lnTo>
                    <a:pt x="0" y="5676441"/>
                  </a:lnTo>
                  <a:lnTo>
                    <a:pt x="2517166" y="5676441"/>
                  </a:lnTo>
                  <a:lnTo>
                    <a:pt x="2517166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09043" y="1214285"/>
              <a:ext cx="2517775" cy="5676900"/>
            </a:xfrm>
            <a:custGeom>
              <a:avLst/>
              <a:gdLst/>
              <a:ahLst/>
              <a:cxnLst/>
              <a:rect l="l" t="t" r="r" b="b"/>
              <a:pathLst>
                <a:path w="2517775" h="5676900">
                  <a:moveTo>
                    <a:pt x="0" y="0"/>
                  </a:moveTo>
                  <a:lnTo>
                    <a:pt x="2517161" y="0"/>
                  </a:lnTo>
                  <a:lnTo>
                    <a:pt x="2517161" y="5676442"/>
                  </a:lnTo>
                  <a:lnTo>
                    <a:pt x="0" y="5676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23759" y="4793085"/>
              <a:ext cx="1690370" cy="1666875"/>
            </a:xfrm>
            <a:custGeom>
              <a:avLst/>
              <a:gdLst/>
              <a:ahLst/>
              <a:cxnLst/>
              <a:rect l="l" t="t" r="r" b="b"/>
              <a:pathLst>
                <a:path w="1690369" h="1666875">
                  <a:moveTo>
                    <a:pt x="1689903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1689903" y="1666753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923759" y="4793085"/>
            <a:ext cx="169037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imes New Roman"/>
              <a:cs typeface="Times New Roman"/>
            </a:endParaRPr>
          </a:p>
          <a:p>
            <a:pPr marR="44450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265212" y="5154098"/>
            <a:ext cx="1007110" cy="828040"/>
            <a:chOff x="12265212" y="5154098"/>
            <a:chExt cx="1007110" cy="828040"/>
          </a:xfrm>
        </p:grpSpPr>
        <p:sp>
          <p:nvSpPr>
            <p:cNvPr id="11" name="object 11"/>
            <p:cNvSpPr/>
            <p:nvPr/>
          </p:nvSpPr>
          <p:spPr>
            <a:xfrm>
              <a:off x="12265212" y="5154098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461982" y="526405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16312" y="526405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394" y="489032"/>
                  </a:moveTo>
                  <a:lnTo>
                    <a:pt x="152394" y="613458"/>
                  </a:lnTo>
                </a:path>
                <a:path w="152400" h="614045">
                  <a:moveTo>
                    <a:pt x="152394" y="0"/>
                  </a:moveTo>
                  <a:lnTo>
                    <a:pt x="152394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21106" y="526405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73506" y="526405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580817" y="5352980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1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10" y="400109"/>
                  </a:lnTo>
                  <a:lnTo>
                    <a:pt x="32101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65212" y="5154098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19015" y="6529323"/>
            <a:ext cx="15398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911059" y="2450801"/>
            <a:ext cx="1715770" cy="1924685"/>
            <a:chOff x="11911059" y="2450801"/>
            <a:chExt cx="1715770" cy="1924685"/>
          </a:xfrm>
        </p:grpSpPr>
        <p:sp>
          <p:nvSpPr>
            <p:cNvPr id="20" name="object 20"/>
            <p:cNvSpPr/>
            <p:nvPr/>
          </p:nvSpPr>
          <p:spPr>
            <a:xfrm>
              <a:off x="11923759" y="2463501"/>
              <a:ext cx="1690370" cy="1899285"/>
            </a:xfrm>
            <a:custGeom>
              <a:avLst/>
              <a:gdLst/>
              <a:ahLst/>
              <a:cxnLst/>
              <a:rect l="l" t="t" r="r" b="b"/>
              <a:pathLst>
                <a:path w="1690369" h="1899285">
                  <a:moveTo>
                    <a:pt x="1689903" y="0"/>
                  </a:moveTo>
                  <a:lnTo>
                    <a:pt x="0" y="0"/>
                  </a:lnTo>
                  <a:lnTo>
                    <a:pt x="0" y="1898695"/>
                  </a:lnTo>
                  <a:lnTo>
                    <a:pt x="1689903" y="1898695"/>
                  </a:lnTo>
                  <a:lnTo>
                    <a:pt x="16899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23759" y="2463501"/>
              <a:ext cx="1690370" cy="1899285"/>
            </a:xfrm>
            <a:custGeom>
              <a:avLst/>
              <a:gdLst/>
              <a:ahLst/>
              <a:cxnLst/>
              <a:rect l="l" t="t" r="r" b="b"/>
              <a:pathLst>
                <a:path w="1690369" h="1899285">
                  <a:moveTo>
                    <a:pt x="0" y="0"/>
                  </a:moveTo>
                  <a:lnTo>
                    <a:pt x="1689904" y="0"/>
                  </a:lnTo>
                  <a:lnTo>
                    <a:pt x="1689904" y="1898697"/>
                  </a:lnTo>
                  <a:lnTo>
                    <a:pt x="0" y="18986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5614" y="1155699"/>
            <a:ext cx="8415020" cy="138176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87020" marR="5080" indent="-274320">
              <a:lnSpc>
                <a:spcPct val="80900"/>
              </a:lnSpc>
              <a:spcBef>
                <a:spcPts val="88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expose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running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set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PODs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using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different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types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of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Services </a:t>
            </a:r>
            <a:r>
              <a:rPr sz="3400" dirty="0">
                <a:latin typeface="Calibri"/>
                <a:cs typeface="Calibri"/>
              </a:rPr>
              <a:t>available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in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k8s.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254" y="2502408"/>
            <a:ext cx="2315210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3429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spc="-10" dirty="0">
                <a:latin typeface="Calibri"/>
                <a:cs typeface="Calibri"/>
              </a:rPr>
              <a:t>ClusterIP</a:t>
            </a:r>
            <a:endParaRPr sz="2900">
              <a:latin typeface="Calibri"/>
              <a:cs typeface="Calibri"/>
            </a:endParaRPr>
          </a:p>
          <a:p>
            <a:pPr marL="287020" indent="-274320">
              <a:lnSpc>
                <a:spcPts val="3350"/>
              </a:lnSpc>
              <a:buFont typeface="Arial"/>
              <a:buChar char="•"/>
              <a:tabLst>
                <a:tab pos="287020" algn="l"/>
              </a:tabLst>
            </a:pPr>
            <a:r>
              <a:rPr sz="2900" spc="-10" dirty="0">
                <a:latin typeface="Calibri"/>
                <a:cs typeface="Calibri"/>
              </a:rPr>
              <a:t>NodePort</a:t>
            </a:r>
            <a:endParaRPr sz="2900">
              <a:latin typeface="Calibri"/>
              <a:cs typeface="Calibri"/>
            </a:endParaRPr>
          </a:p>
          <a:p>
            <a:pPr marL="287020" indent="-274320">
              <a:lnSpc>
                <a:spcPts val="3395"/>
              </a:lnSpc>
              <a:buFont typeface="Arial"/>
              <a:buChar char="•"/>
              <a:tabLst>
                <a:tab pos="287020" algn="l"/>
              </a:tabLst>
            </a:pPr>
            <a:r>
              <a:rPr sz="2900" spc="-10" dirty="0">
                <a:latin typeface="Calibri"/>
                <a:cs typeface="Calibri"/>
              </a:rPr>
              <a:t>LoadBalancer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614" y="3847084"/>
            <a:ext cx="33407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solidFill>
                  <a:srgbClr val="406F8D"/>
                </a:solidFill>
                <a:latin typeface="Calibri"/>
                <a:cs typeface="Calibri"/>
              </a:rPr>
              <a:t>NodePort</a:t>
            </a:r>
            <a:r>
              <a:rPr sz="3400" spc="-8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Service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4254" y="4355591"/>
            <a:ext cx="7857490" cy="28174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6385" marR="5080" indent="-274320">
              <a:lnSpc>
                <a:spcPts val="2810"/>
              </a:lnSpc>
              <a:spcBef>
                <a:spcPts val="750"/>
              </a:spcBef>
              <a:buFont typeface="Arial"/>
              <a:buChar char="•"/>
              <a:tabLst>
                <a:tab pos="287020" algn="l"/>
              </a:tabLst>
            </a:pPr>
            <a:r>
              <a:rPr sz="2900" spc="-110" dirty="0">
                <a:latin typeface="Calibri"/>
                <a:cs typeface="Calibri"/>
              </a:rPr>
              <a:t>To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access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our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application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outside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29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k8s</a:t>
            </a:r>
            <a:r>
              <a:rPr sz="29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cluster</a:t>
            </a:r>
            <a:r>
              <a:rPr sz="2900" spc="-30" dirty="0">
                <a:latin typeface="Calibri"/>
                <a:cs typeface="Calibri"/>
              </a:rPr>
              <a:t>,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25" dirty="0">
                <a:latin typeface="Calibri"/>
                <a:cs typeface="Calibri"/>
              </a:rPr>
              <a:t>we </a:t>
            </a:r>
            <a:r>
              <a:rPr sz="2900" dirty="0">
                <a:latin typeface="Calibri"/>
                <a:cs typeface="Calibri"/>
              </a:rPr>
              <a:t>can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use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NodePort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service.</a:t>
            </a:r>
            <a:endParaRPr sz="2900">
              <a:latin typeface="Calibri"/>
              <a:cs typeface="Calibri"/>
            </a:endParaRPr>
          </a:p>
          <a:p>
            <a:pPr marL="286385" marR="64769" indent="-274320">
              <a:lnSpc>
                <a:spcPct val="77900"/>
              </a:lnSpc>
              <a:spcBef>
                <a:spcPts val="69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Exposes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Service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on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each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25" dirty="0">
                <a:solidFill>
                  <a:srgbClr val="0070C0"/>
                </a:solidFill>
                <a:latin typeface="Calibri"/>
                <a:cs typeface="Calibri"/>
              </a:rPr>
              <a:t>Worker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Node's</a:t>
            </a:r>
            <a:r>
              <a:rPr sz="29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IP</a:t>
            </a:r>
            <a:r>
              <a:rPr sz="29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at</a:t>
            </a:r>
            <a:r>
              <a:rPr sz="2900" spc="-25" dirty="0">
                <a:latin typeface="Calibri"/>
                <a:cs typeface="Calibri"/>
              </a:rPr>
              <a:t> </a:t>
            </a:r>
            <a:r>
              <a:rPr sz="2900" spc="-50" dirty="0">
                <a:latin typeface="Calibri"/>
                <a:cs typeface="Calibri"/>
              </a:rPr>
              <a:t>a </a:t>
            </a:r>
            <a:r>
              <a:rPr sz="2900" dirty="0">
                <a:latin typeface="Calibri"/>
                <a:cs typeface="Calibri"/>
              </a:rPr>
              <a:t>static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port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(nothing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but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NodePort).</a:t>
            </a:r>
            <a:endParaRPr sz="2900">
              <a:latin typeface="Calibri"/>
              <a:cs typeface="Calibri"/>
            </a:endParaRPr>
          </a:p>
          <a:p>
            <a:pPr marL="286385" marR="62230" indent="-274320">
              <a:lnSpc>
                <a:spcPct val="80000"/>
              </a:lnSpc>
              <a:spcBef>
                <a:spcPts val="625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A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ClusterIP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Service,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which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NodePort</a:t>
            </a:r>
            <a:r>
              <a:rPr sz="29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Service </a:t>
            </a:r>
            <a:r>
              <a:rPr sz="2900" dirty="0">
                <a:latin typeface="Calibri"/>
                <a:cs typeface="Calibri"/>
              </a:rPr>
              <a:t>routes,</a:t>
            </a:r>
            <a:r>
              <a:rPr sz="2900" spc="-9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is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B050"/>
                </a:solidFill>
                <a:latin typeface="Calibri"/>
                <a:cs typeface="Calibri"/>
              </a:rPr>
              <a:t>automatically</a:t>
            </a:r>
            <a:r>
              <a:rPr sz="2900" spc="-8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created.</a:t>
            </a:r>
            <a:endParaRPr sz="2900">
              <a:latin typeface="Calibri"/>
              <a:cs typeface="Calibri"/>
            </a:endParaRPr>
          </a:p>
          <a:p>
            <a:pPr marL="287020" indent="-274320">
              <a:lnSpc>
                <a:spcPts val="3410"/>
              </a:lnSpc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Port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Range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30000-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32767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013114" y="3793039"/>
            <a:ext cx="1475105" cy="442595"/>
            <a:chOff x="12013114" y="3793039"/>
            <a:chExt cx="1475105" cy="442595"/>
          </a:xfrm>
        </p:grpSpPr>
        <p:sp>
          <p:nvSpPr>
            <p:cNvPr id="27" name="object 27"/>
            <p:cNvSpPr/>
            <p:nvPr/>
          </p:nvSpPr>
          <p:spPr>
            <a:xfrm>
              <a:off x="12025814" y="3805739"/>
              <a:ext cx="1449705" cy="417195"/>
            </a:xfrm>
            <a:custGeom>
              <a:avLst/>
              <a:gdLst/>
              <a:ahLst/>
              <a:cxnLst/>
              <a:rect l="l" t="t" r="r" b="b"/>
              <a:pathLst>
                <a:path w="1449705" h="417195">
                  <a:moveTo>
                    <a:pt x="1449660" y="0"/>
                  </a:moveTo>
                  <a:lnTo>
                    <a:pt x="0" y="0"/>
                  </a:lnTo>
                  <a:lnTo>
                    <a:pt x="0" y="417031"/>
                  </a:lnTo>
                  <a:lnTo>
                    <a:pt x="1449660" y="417031"/>
                  </a:lnTo>
                  <a:lnTo>
                    <a:pt x="1449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025814" y="3805739"/>
              <a:ext cx="1449705" cy="417195"/>
            </a:xfrm>
            <a:custGeom>
              <a:avLst/>
              <a:gdLst/>
              <a:ahLst/>
              <a:cxnLst/>
              <a:rect l="l" t="t" r="r" b="b"/>
              <a:pathLst>
                <a:path w="1449705" h="417195">
                  <a:moveTo>
                    <a:pt x="0" y="0"/>
                  </a:moveTo>
                  <a:lnTo>
                    <a:pt x="1449659" y="0"/>
                  </a:lnTo>
                  <a:lnTo>
                    <a:pt x="1449659" y="417032"/>
                  </a:lnTo>
                  <a:lnTo>
                    <a:pt x="0" y="4170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163776" y="3868420"/>
            <a:ext cx="1174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targetPort: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013114" y="2538110"/>
            <a:ext cx="1475105" cy="442595"/>
            <a:chOff x="12013114" y="2538110"/>
            <a:chExt cx="1475105" cy="442595"/>
          </a:xfrm>
        </p:grpSpPr>
        <p:sp>
          <p:nvSpPr>
            <p:cNvPr id="31" name="object 31"/>
            <p:cNvSpPr/>
            <p:nvPr/>
          </p:nvSpPr>
          <p:spPr>
            <a:xfrm>
              <a:off x="12025814" y="2550810"/>
              <a:ext cx="1449705" cy="417195"/>
            </a:xfrm>
            <a:custGeom>
              <a:avLst/>
              <a:gdLst/>
              <a:ahLst/>
              <a:cxnLst/>
              <a:rect l="l" t="t" r="r" b="b"/>
              <a:pathLst>
                <a:path w="1449705" h="417194">
                  <a:moveTo>
                    <a:pt x="1449660" y="0"/>
                  </a:moveTo>
                  <a:lnTo>
                    <a:pt x="0" y="0"/>
                  </a:lnTo>
                  <a:lnTo>
                    <a:pt x="0" y="417031"/>
                  </a:lnTo>
                  <a:lnTo>
                    <a:pt x="1449660" y="417031"/>
                  </a:lnTo>
                  <a:lnTo>
                    <a:pt x="1449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025814" y="2550810"/>
              <a:ext cx="1449705" cy="417195"/>
            </a:xfrm>
            <a:custGeom>
              <a:avLst/>
              <a:gdLst/>
              <a:ahLst/>
              <a:cxnLst/>
              <a:rect l="l" t="t" r="r" b="b"/>
              <a:pathLst>
                <a:path w="1449705" h="417194">
                  <a:moveTo>
                    <a:pt x="0" y="0"/>
                  </a:moveTo>
                  <a:lnTo>
                    <a:pt x="1449659" y="0"/>
                  </a:lnTo>
                  <a:lnTo>
                    <a:pt x="1449659" y="417032"/>
                  </a:lnTo>
                  <a:lnTo>
                    <a:pt x="0" y="4170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410569" y="2612644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Port: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308299" y="3191764"/>
            <a:ext cx="8388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607262" y="1328418"/>
            <a:ext cx="2282825" cy="442595"/>
            <a:chOff x="11607262" y="1328418"/>
            <a:chExt cx="2282825" cy="442595"/>
          </a:xfrm>
        </p:grpSpPr>
        <p:sp>
          <p:nvSpPr>
            <p:cNvPr id="36" name="object 36"/>
            <p:cNvSpPr/>
            <p:nvPr/>
          </p:nvSpPr>
          <p:spPr>
            <a:xfrm>
              <a:off x="11619962" y="1341118"/>
              <a:ext cx="2257425" cy="417195"/>
            </a:xfrm>
            <a:custGeom>
              <a:avLst/>
              <a:gdLst/>
              <a:ahLst/>
              <a:cxnLst/>
              <a:rect l="l" t="t" r="r" b="b"/>
              <a:pathLst>
                <a:path w="2257425" h="417194">
                  <a:moveTo>
                    <a:pt x="2256958" y="0"/>
                  </a:moveTo>
                  <a:lnTo>
                    <a:pt x="0" y="0"/>
                  </a:lnTo>
                  <a:lnTo>
                    <a:pt x="0" y="417032"/>
                  </a:lnTo>
                  <a:lnTo>
                    <a:pt x="2256958" y="417032"/>
                  </a:lnTo>
                  <a:lnTo>
                    <a:pt x="2256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619962" y="1341118"/>
              <a:ext cx="2257425" cy="417195"/>
            </a:xfrm>
            <a:custGeom>
              <a:avLst/>
              <a:gdLst/>
              <a:ahLst/>
              <a:cxnLst/>
              <a:rect l="l" t="t" r="r" b="b"/>
              <a:pathLst>
                <a:path w="2257425" h="417194">
                  <a:moveTo>
                    <a:pt x="0" y="0"/>
                  </a:moveTo>
                  <a:lnTo>
                    <a:pt x="2256954" y="0"/>
                  </a:lnTo>
                  <a:lnTo>
                    <a:pt x="2256954" y="417032"/>
                  </a:lnTo>
                  <a:lnTo>
                    <a:pt x="0" y="4170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105152" y="1402588"/>
            <a:ext cx="1287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NodePort: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3xxx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9431" y="993647"/>
            <a:ext cx="1112520" cy="111251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8690912" y="1887220"/>
            <a:ext cx="560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00B0F0"/>
                </a:solidFill>
                <a:latin typeface="Calibri"/>
                <a:cs typeface="Calibri"/>
              </a:rPr>
              <a:t>User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503221" y="1506773"/>
            <a:ext cx="5308600" cy="3286760"/>
            <a:chOff x="7503221" y="1506773"/>
            <a:chExt cx="5308600" cy="3286760"/>
          </a:xfrm>
        </p:grpSpPr>
        <p:sp>
          <p:nvSpPr>
            <p:cNvPr id="42" name="object 42"/>
            <p:cNvSpPr/>
            <p:nvPr/>
          </p:nvSpPr>
          <p:spPr>
            <a:xfrm>
              <a:off x="9520910" y="1506778"/>
              <a:ext cx="3291204" cy="3286760"/>
            </a:xfrm>
            <a:custGeom>
              <a:avLst/>
              <a:gdLst/>
              <a:ahLst/>
              <a:cxnLst/>
              <a:rect l="l" t="t" r="r" b="b"/>
              <a:pathLst>
                <a:path w="3291204" h="3286760">
                  <a:moveTo>
                    <a:pt x="2099043" y="42862"/>
                  </a:moveTo>
                  <a:lnTo>
                    <a:pt x="2013318" y="0"/>
                  </a:lnTo>
                  <a:lnTo>
                    <a:pt x="2013318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2013318" y="57150"/>
                  </a:lnTo>
                  <a:lnTo>
                    <a:pt x="2013318" y="85725"/>
                  </a:lnTo>
                  <a:lnTo>
                    <a:pt x="2070468" y="57150"/>
                  </a:lnTo>
                  <a:lnTo>
                    <a:pt x="2099043" y="42862"/>
                  </a:lnTo>
                  <a:close/>
                </a:path>
                <a:path w="3291204" h="3286760">
                  <a:moveTo>
                    <a:pt x="3259607" y="870623"/>
                  </a:moveTo>
                  <a:lnTo>
                    <a:pt x="3241814" y="250964"/>
                  </a:lnTo>
                  <a:lnTo>
                    <a:pt x="3213252" y="251790"/>
                  </a:lnTo>
                  <a:lnTo>
                    <a:pt x="3231045" y="871448"/>
                  </a:lnTo>
                  <a:lnTo>
                    <a:pt x="3259607" y="870623"/>
                  </a:lnTo>
                  <a:close/>
                </a:path>
                <a:path w="3291204" h="3286760">
                  <a:moveTo>
                    <a:pt x="3288182" y="869810"/>
                  </a:moveTo>
                  <a:lnTo>
                    <a:pt x="3259823" y="870623"/>
                  </a:lnTo>
                  <a:lnTo>
                    <a:pt x="3259607" y="870635"/>
                  </a:lnTo>
                  <a:lnTo>
                    <a:pt x="3231045" y="871448"/>
                  </a:lnTo>
                  <a:lnTo>
                    <a:pt x="3202495" y="872274"/>
                  </a:lnTo>
                  <a:lnTo>
                    <a:pt x="3247796" y="956729"/>
                  </a:lnTo>
                  <a:lnTo>
                    <a:pt x="3280778" y="885736"/>
                  </a:lnTo>
                  <a:lnTo>
                    <a:pt x="3287788" y="870623"/>
                  </a:lnTo>
                  <a:lnTo>
                    <a:pt x="3288182" y="869810"/>
                  </a:lnTo>
                  <a:close/>
                </a:path>
                <a:path w="3291204" h="3286760">
                  <a:moveTo>
                    <a:pt x="3290659" y="3200590"/>
                  </a:moveTo>
                  <a:lnTo>
                    <a:pt x="3262084" y="3200590"/>
                  </a:lnTo>
                  <a:lnTo>
                    <a:pt x="3262084" y="2855430"/>
                  </a:lnTo>
                  <a:lnTo>
                    <a:pt x="3233509" y="2855430"/>
                  </a:lnTo>
                  <a:lnTo>
                    <a:pt x="3233509" y="3200590"/>
                  </a:lnTo>
                  <a:lnTo>
                    <a:pt x="3204934" y="3200590"/>
                  </a:lnTo>
                  <a:lnTo>
                    <a:pt x="3247796" y="3286315"/>
                  </a:lnTo>
                  <a:lnTo>
                    <a:pt x="3283508" y="3214878"/>
                  </a:lnTo>
                  <a:lnTo>
                    <a:pt x="3290659" y="320059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15921" y="1574342"/>
              <a:ext cx="4500880" cy="1595755"/>
            </a:xfrm>
            <a:custGeom>
              <a:avLst/>
              <a:gdLst/>
              <a:ahLst/>
              <a:cxnLst/>
              <a:rect l="l" t="t" r="r" b="b"/>
              <a:pathLst>
                <a:path w="4500880" h="1595755">
                  <a:moveTo>
                    <a:pt x="4500650" y="0"/>
                  </a:moveTo>
                  <a:lnTo>
                    <a:pt x="1203403" y="1068496"/>
                  </a:lnTo>
                  <a:lnTo>
                    <a:pt x="0" y="1068496"/>
                  </a:lnTo>
                  <a:lnTo>
                    <a:pt x="0" y="1595640"/>
                  </a:lnTo>
                  <a:lnTo>
                    <a:pt x="2062976" y="1595640"/>
                  </a:lnTo>
                  <a:lnTo>
                    <a:pt x="2062976" y="1068496"/>
                  </a:lnTo>
                  <a:lnTo>
                    <a:pt x="1719146" y="1068496"/>
                  </a:lnTo>
                  <a:lnTo>
                    <a:pt x="450065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15921" y="1574342"/>
              <a:ext cx="4500880" cy="1595755"/>
            </a:xfrm>
            <a:custGeom>
              <a:avLst/>
              <a:gdLst/>
              <a:ahLst/>
              <a:cxnLst/>
              <a:rect l="l" t="t" r="r" b="b"/>
              <a:pathLst>
                <a:path w="4500880" h="1595755">
                  <a:moveTo>
                    <a:pt x="0" y="1068497"/>
                  </a:moveTo>
                  <a:lnTo>
                    <a:pt x="1203403" y="1068497"/>
                  </a:lnTo>
                  <a:lnTo>
                    <a:pt x="4500649" y="0"/>
                  </a:lnTo>
                  <a:lnTo>
                    <a:pt x="1719147" y="1068497"/>
                  </a:lnTo>
                  <a:lnTo>
                    <a:pt x="2062976" y="1068497"/>
                  </a:lnTo>
                  <a:lnTo>
                    <a:pt x="2062976" y="1156354"/>
                  </a:lnTo>
                  <a:lnTo>
                    <a:pt x="2062976" y="1288139"/>
                  </a:lnTo>
                  <a:lnTo>
                    <a:pt x="2062976" y="1595642"/>
                  </a:lnTo>
                  <a:lnTo>
                    <a:pt x="1719147" y="1595642"/>
                  </a:lnTo>
                  <a:lnTo>
                    <a:pt x="1203403" y="1595642"/>
                  </a:lnTo>
                  <a:lnTo>
                    <a:pt x="0" y="1595642"/>
                  </a:lnTo>
                  <a:lnTo>
                    <a:pt x="0" y="1288139"/>
                  </a:lnTo>
                  <a:lnTo>
                    <a:pt x="0" y="1156354"/>
                  </a:lnTo>
                  <a:lnTo>
                    <a:pt x="0" y="1068497"/>
                  </a:lnTo>
                  <a:close/>
                </a:path>
              </a:pathLst>
            </a:custGeom>
            <a:ln w="254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808461" y="2758947"/>
            <a:ext cx="1478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27648" y="2772582"/>
            <a:ext cx="4730750" cy="1153160"/>
            <a:chOff x="7527648" y="2772582"/>
            <a:chExt cx="4730750" cy="1153160"/>
          </a:xfrm>
        </p:grpSpPr>
        <p:sp>
          <p:nvSpPr>
            <p:cNvPr id="47" name="object 47"/>
            <p:cNvSpPr/>
            <p:nvPr/>
          </p:nvSpPr>
          <p:spPr>
            <a:xfrm>
              <a:off x="7540348" y="2785282"/>
              <a:ext cx="4705350" cy="1127760"/>
            </a:xfrm>
            <a:custGeom>
              <a:avLst/>
              <a:gdLst/>
              <a:ahLst/>
              <a:cxnLst/>
              <a:rect l="l" t="t" r="r" b="b"/>
              <a:pathLst>
                <a:path w="4705350" h="1127760">
                  <a:moveTo>
                    <a:pt x="4705337" y="0"/>
                  </a:moveTo>
                  <a:lnTo>
                    <a:pt x="2062975" y="688000"/>
                  </a:lnTo>
                  <a:lnTo>
                    <a:pt x="2062975" y="600143"/>
                  </a:lnTo>
                  <a:lnTo>
                    <a:pt x="0" y="600143"/>
                  </a:lnTo>
                  <a:lnTo>
                    <a:pt x="0" y="1127288"/>
                  </a:lnTo>
                  <a:lnTo>
                    <a:pt x="2062975" y="1127288"/>
                  </a:lnTo>
                  <a:lnTo>
                    <a:pt x="2062975" y="819786"/>
                  </a:lnTo>
                  <a:lnTo>
                    <a:pt x="470533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40348" y="2785282"/>
              <a:ext cx="4705350" cy="1127760"/>
            </a:xfrm>
            <a:custGeom>
              <a:avLst/>
              <a:gdLst/>
              <a:ahLst/>
              <a:cxnLst/>
              <a:rect l="l" t="t" r="r" b="b"/>
              <a:pathLst>
                <a:path w="4705350" h="1127760">
                  <a:moveTo>
                    <a:pt x="0" y="600143"/>
                  </a:moveTo>
                  <a:lnTo>
                    <a:pt x="1203403" y="600143"/>
                  </a:lnTo>
                  <a:lnTo>
                    <a:pt x="1719147" y="600143"/>
                  </a:lnTo>
                  <a:lnTo>
                    <a:pt x="2062976" y="600143"/>
                  </a:lnTo>
                  <a:lnTo>
                    <a:pt x="2062976" y="688000"/>
                  </a:lnTo>
                  <a:lnTo>
                    <a:pt x="4705338" y="0"/>
                  </a:lnTo>
                  <a:lnTo>
                    <a:pt x="2062976" y="819786"/>
                  </a:lnTo>
                  <a:lnTo>
                    <a:pt x="2062976" y="1127288"/>
                  </a:lnTo>
                  <a:lnTo>
                    <a:pt x="1719147" y="1127288"/>
                  </a:lnTo>
                  <a:lnTo>
                    <a:pt x="1203403" y="1127288"/>
                  </a:lnTo>
                  <a:lnTo>
                    <a:pt x="0" y="1127288"/>
                  </a:lnTo>
                  <a:lnTo>
                    <a:pt x="0" y="819786"/>
                  </a:lnTo>
                  <a:lnTo>
                    <a:pt x="0" y="688000"/>
                  </a:lnTo>
                  <a:lnTo>
                    <a:pt x="0" y="600143"/>
                  </a:lnTo>
                  <a:close/>
                </a:path>
              </a:pathLst>
            </a:custGeom>
            <a:ln w="254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675819" y="3502659"/>
            <a:ext cx="179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Port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503221" y="4013344"/>
            <a:ext cx="4641850" cy="553085"/>
            <a:chOff x="7503221" y="4013344"/>
            <a:chExt cx="4641850" cy="553085"/>
          </a:xfrm>
        </p:grpSpPr>
        <p:sp>
          <p:nvSpPr>
            <p:cNvPr id="51" name="object 51"/>
            <p:cNvSpPr/>
            <p:nvPr/>
          </p:nvSpPr>
          <p:spPr>
            <a:xfrm>
              <a:off x="7515921" y="4026044"/>
              <a:ext cx="4616450" cy="527685"/>
            </a:xfrm>
            <a:custGeom>
              <a:avLst/>
              <a:gdLst/>
              <a:ahLst/>
              <a:cxnLst/>
              <a:rect l="l" t="t" r="r" b="b"/>
              <a:pathLst>
                <a:path w="4616450" h="527685">
                  <a:moveTo>
                    <a:pt x="2062976" y="0"/>
                  </a:moveTo>
                  <a:lnTo>
                    <a:pt x="0" y="0"/>
                  </a:lnTo>
                  <a:lnTo>
                    <a:pt x="0" y="527145"/>
                  </a:lnTo>
                  <a:lnTo>
                    <a:pt x="2062976" y="527145"/>
                  </a:lnTo>
                  <a:lnTo>
                    <a:pt x="2062976" y="219642"/>
                  </a:lnTo>
                  <a:lnTo>
                    <a:pt x="4616137" y="24323"/>
                  </a:lnTo>
                  <a:lnTo>
                    <a:pt x="2062976" y="87857"/>
                  </a:lnTo>
                  <a:lnTo>
                    <a:pt x="206297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15921" y="4026044"/>
              <a:ext cx="4616450" cy="527685"/>
            </a:xfrm>
            <a:custGeom>
              <a:avLst/>
              <a:gdLst/>
              <a:ahLst/>
              <a:cxnLst/>
              <a:rect l="l" t="t" r="r" b="b"/>
              <a:pathLst>
                <a:path w="4616450" h="527685">
                  <a:moveTo>
                    <a:pt x="0" y="0"/>
                  </a:moveTo>
                  <a:lnTo>
                    <a:pt x="1203403" y="0"/>
                  </a:lnTo>
                  <a:lnTo>
                    <a:pt x="1719147" y="0"/>
                  </a:lnTo>
                  <a:lnTo>
                    <a:pt x="2062976" y="0"/>
                  </a:lnTo>
                  <a:lnTo>
                    <a:pt x="2062976" y="87857"/>
                  </a:lnTo>
                  <a:lnTo>
                    <a:pt x="4616137" y="24323"/>
                  </a:lnTo>
                  <a:lnTo>
                    <a:pt x="2062976" y="219642"/>
                  </a:lnTo>
                  <a:lnTo>
                    <a:pt x="2062976" y="527145"/>
                  </a:lnTo>
                  <a:lnTo>
                    <a:pt x="1719147" y="527145"/>
                  </a:lnTo>
                  <a:lnTo>
                    <a:pt x="1203403" y="527145"/>
                  </a:lnTo>
                  <a:lnTo>
                    <a:pt x="0" y="527145"/>
                  </a:lnTo>
                  <a:lnTo>
                    <a:pt x="0" y="219642"/>
                  </a:lnTo>
                  <a:lnTo>
                    <a:pt x="0" y="878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762646" y="4020820"/>
            <a:ext cx="1569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54" name="object 54"/>
          <p:cNvSpPr txBox="1"/>
          <p:nvPr/>
        </p:nvSpPr>
        <p:spPr>
          <a:xfrm>
            <a:off x="8352180" y="4261611"/>
            <a:ext cx="390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208255" y="1246123"/>
            <a:ext cx="2378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http://&lt;Worker-</a:t>
            </a:r>
            <a:r>
              <a:rPr sz="1200" spc="-10" dirty="0">
                <a:latin typeface="Calibri"/>
                <a:cs typeface="Calibri"/>
              </a:rPr>
              <a:t>Node-IP&gt;:&lt;NodePort&gt;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17560" y="2179827"/>
            <a:ext cx="6242685" cy="42805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000125">
              <a:lnSpc>
                <a:spcPts val="8810"/>
              </a:lnSpc>
              <a:spcBef>
                <a:spcPts val="50"/>
              </a:spcBef>
            </a:pPr>
            <a:r>
              <a:rPr sz="7000" b="1" spc="-10" dirty="0">
                <a:solidFill>
                  <a:srgbClr val="406F8D"/>
                </a:solidFill>
                <a:latin typeface="Calibri"/>
                <a:cs typeface="Calibri"/>
              </a:rPr>
              <a:t>Kubernetes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POD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NodePort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ts val="7125"/>
              </a:lnSpc>
            </a:pP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Service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7000" b="1" spc="-20" dirty="0">
                <a:solidFill>
                  <a:srgbClr val="0070C0"/>
                </a:solidFill>
                <a:latin typeface="Calibri"/>
                <a:cs typeface="Calibri"/>
              </a:rPr>
              <a:t>Demo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4056" y="2777235"/>
            <a:ext cx="424053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marR="5080" indent="-17780">
              <a:lnSpc>
                <a:spcPts val="8780"/>
              </a:lnSpc>
            </a:pPr>
            <a:r>
              <a:rPr sz="7000" b="1" spc="-30" dirty="0">
                <a:latin typeface="Calibri"/>
                <a:cs typeface="Calibri"/>
              </a:rPr>
              <a:t>Kubernetes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ReplicaSets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8625" y="128015"/>
            <a:ext cx="6652259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10" dirty="0">
                <a:solidFill>
                  <a:srgbClr val="00B050"/>
                </a:solidFill>
              </a:rPr>
              <a:t>ReplicaSets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2930" y="3771106"/>
            <a:ext cx="2372995" cy="63690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37160" rIns="0" bIns="0" rtlCol="0">
            <a:spAutoFit/>
          </a:bodyPr>
          <a:lstStyle/>
          <a:p>
            <a:pPr marL="546735">
              <a:lnSpc>
                <a:spcPct val="100000"/>
              </a:lnSpc>
              <a:spcBef>
                <a:spcPts val="108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4451" y="1702140"/>
            <a:ext cx="3517265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652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7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Availability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Reliability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44451" y="3072937"/>
            <a:ext cx="3517265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4451" y="4383769"/>
            <a:ext cx="3517265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160" rIns="0" bIns="0" rtlCol="0">
            <a:spAutoFit/>
          </a:bodyPr>
          <a:lstStyle/>
          <a:p>
            <a:pPr marL="910590">
              <a:lnSpc>
                <a:spcPct val="100000"/>
              </a:lnSpc>
              <a:spcBef>
                <a:spcPts val="10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Balancing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4451" y="5760891"/>
            <a:ext cx="3517265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795" rIns="0" bIns="0" rtlCol="0">
            <a:spAutoFit/>
          </a:bodyPr>
          <a:lstStyle/>
          <a:p>
            <a:pPr marL="730250">
              <a:lnSpc>
                <a:spcPct val="100000"/>
              </a:lnSpc>
              <a:spcBef>
                <a:spcPts val="10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Selectors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72443" y="2020455"/>
            <a:ext cx="2172335" cy="4058920"/>
          </a:xfrm>
          <a:custGeom>
            <a:avLst/>
            <a:gdLst/>
            <a:ahLst/>
            <a:cxnLst/>
            <a:rect l="l" t="t" r="r" b="b"/>
            <a:pathLst>
              <a:path w="2172334" h="4058920">
                <a:moveTo>
                  <a:pt x="2172004" y="0"/>
                </a:moveTo>
                <a:lnTo>
                  <a:pt x="2090572" y="25031"/>
                </a:lnTo>
                <a:lnTo>
                  <a:pt x="2113584" y="49149"/>
                </a:lnTo>
                <a:lnTo>
                  <a:pt x="0" y="2065515"/>
                </a:lnTo>
                <a:lnTo>
                  <a:pt x="3276" y="2068969"/>
                </a:lnTo>
                <a:lnTo>
                  <a:pt x="76" y="2072474"/>
                </a:lnTo>
                <a:lnTo>
                  <a:pt x="2112632" y="4010736"/>
                </a:lnTo>
                <a:lnTo>
                  <a:pt x="2090102" y="4035298"/>
                </a:lnTo>
                <a:lnTo>
                  <a:pt x="2172004" y="4058742"/>
                </a:lnTo>
                <a:lnTo>
                  <a:pt x="2156955" y="4019321"/>
                </a:lnTo>
                <a:lnTo>
                  <a:pt x="2141613" y="3979151"/>
                </a:lnTo>
                <a:lnTo>
                  <a:pt x="2119071" y="4003725"/>
                </a:lnTo>
                <a:lnTo>
                  <a:pt x="21259" y="2078990"/>
                </a:lnTo>
                <a:lnTo>
                  <a:pt x="2097379" y="2665488"/>
                </a:lnTo>
                <a:lnTo>
                  <a:pt x="2088311" y="2697569"/>
                </a:lnTo>
                <a:lnTo>
                  <a:pt x="2172004" y="2681617"/>
                </a:lnTo>
                <a:lnTo>
                  <a:pt x="2158085" y="2668943"/>
                </a:lnTo>
                <a:lnTo>
                  <a:pt x="2109025" y="2624239"/>
                </a:lnTo>
                <a:lnTo>
                  <a:pt x="2099970" y="2656319"/>
                </a:lnTo>
                <a:lnTo>
                  <a:pt x="19748" y="2068664"/>
                </a:lnTo>
                <a:lnTo>
                  <a:pt x="2100922" y="1398676"/>
                </a:lnTo>
                <a:lnTo>
                  <a:pt x="2111146" y="1430413"/>
                </a:lnTo>
                <a:lnTo>
                  <a:pt x="2156764" y="1385722"/>
                </a:lnTo>
                <a:lnTo>
                  <a:pt x="2172004" y="1370787"/>
                </a:lnTo>
                <a:lnTo>
                  <a:pt x="2087791" y="1357871"/>
                </a:lnTo>
                <a:lnTo>
                  <a:pt x="2098014" y="1389608"/>
                </a:lnTo>
                <a:lnTo>
                  <a:pt x="21628" y="2058047"/>
                </a:lnTo>
                <a:lnTo>
                  <a:pt x="2120150" y="56045"/>
                </a:lnTo>
                <a:lnTo>
                  <a:pt x="2143163" y="80162"/>
                </a:lnTo>
                <a:lnTo>
                  <a:pt x="2157476" y="40386"/>
                </a:lnTo>
                <a:lnTo>
                  <a:pt x="217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683" y="-9144"/>
            <a:ext cx="1028636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2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dirty="0"/>
              <a:t>Imperative</a:t>
            </a:r>
            <a:r>
              <a:rPr spc="-100" dirty="0"/>
              <a:t> </a:t>
            </a:r>
            <a:r>
              <a:rPr dirty="0"/>
              <a:t>&amp;</a:t>
            </a:r>
            <a:r>
              <a:rPr spc="-105" dirty="0"/>
              <a:t> </a:t>
            </a:r>
            <a:r>
              <a:rPr spc="-10" dirty="0"/>
              <a:t>Declarative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48910" y="3421872"/>
            <a:ext cx="2992120" cy="3624579"/>
            <a:chOff x="7848910" y="3421872"/>
            <a:chExt cx="2992120" cy="3624579"/>
          </a:xfrm>
        </p:grpSpPr>
        <p:sp>
          <p:nvSpPr>
            <p:cNvPr id="4" name="object 4"/>
            <p:cNvSpPr/>
            <p:nvPr/>
          </p:nvSpPr>
          <p:spPr>
            <a:xfrm>
              <a:off x="7861610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2966223" y="0"/>
                  </a:moveTo>
                  <a:lnTo>
                    <a:pt x="0" y="0"/>
                  </a:lnTo>
                  <a:lnTo>
                    <a:pt x="0" y="3598950"/>
                  </a:lnTo>
                  <a:lnTo>
                    <a:pt x="2966223" y="3598950"/>
                  </a:lnTo>
                  <a:lnTo>
                    <a:pt x="296622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61610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0" y="0"/>
                  </a:moveTo>
                  <a:lnTo>
                    <a:pt x="2966224" y="0"/>
                  </a:lnTo>
                  <a:lnTo>
                    <a:pt x="2966224" y="3598951"/>
                  </a:lnTo>
                  <a:lnTo>
                    <a:pt x="0" y="35989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09706" y="4432706"/>
            <a:ext cx="2480945" cy="3848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9704" y="5089383"/>
            <a:ext cx="2480945" cy="39624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714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9706" y="5703652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841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9705" y="6330336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9704" y="3774179"/>
            <a:ext cx="2480945" cy="38481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6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5526" y="3421872"/>
            <a:ext cx="2992120" cy="3624579"/>
            <a:chOff x="3275526" y="3421872"/>
            <a:chExt cx="2992120" cy="3624579"/>
          </a:xfrm>
        </p:grpSpPr>
        <p:sp>
          <p:nvSpPr>
            <p:cNvPr id="12" name="object 12"/>
            <p:cNvSpPr/>
            <p:nvPr/>
          </p:nvSpPr>
          <p:spPr>
            <a:xfrm>
              <a:off x="3288226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2966223" y="0"/>
                  </a:moveTo>
                  <a:lnTo>
                    <a:pt x="0" y="0"/>
                  </a:lnTo>
                  <a:lnTo>
                    <a:pt x="0" y="3598950"/>
                  </a:lnTo>
                  <a:lnTo>
                    <a:pt x="2966223" y="3598950"/>
                  </a:lnTo>
                  <a:lnTo>
                    <a:pt x="296622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88226" y="3434572"/>
              <a:ext cx="2966720" cy="3599179"/>
            </a:xfrm>
            <a:custGeom>
              <a:avLst/>
              <a:gdLst/>
              <a:ahLst/>
              <a:cxnLst/>
              <a:rect l="l" t="t" r="r" b="b"/>
              <a:pathLst>
                <a:path w="2966720" h="3599179">
                  <a:moveTo>
                    <a:pt x="0" y="0"/>
                  </a:moveTo>
                  <a:lnTo>
                    <a:pt x="2966224" y="0"/>
                  </a:lnTo>
                  <a:lnTo>
                    <a:pt x="2966224" y="3598951"/>
                  </a:lnTo>
                  <a:lnTo>
                    <a:pt x="0" y="35989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36322" y="4432706"/>
            <a:ext cx="2480945" cy="3848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5" name="object 15"/>
          <p:cNvSpPr txBox="1"/>
          <p:nvPr/>
        </p:nvSpPr>
        <p:spPr>
          <a:xfrm>
            <a:off x="3536321" y="5089383"/>
            <a:ext cx="2480945" cy="396240"/>
          </a:xfrm>
          <a:prstGeom prst="rect">
            <a:avLst/>
          </a:prstGeom>
          <a:solidFill>
            <a:srgbClr val="83BCC1"/>
          </a:solidFill>
        </p:spPr>
        <p:txBody>
          <a:bodyPr vert="horz" wrap="square" lIns="0" tIns="1714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6322" y="5703652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841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6321" y="6330336"/>
            <a:ext cx="2480945" cy="397510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9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36321" y="3774179"/>
            <a:ext cx="2480945" cy="38481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65" rIns="0" bIns="0" rtlCol="0">
            <a:spAutoFit/>
          </a:bodyPr>
          <a:lstStyle/>
          <a:p>
            <a:pPr marL="82486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kubectl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88226" y="1461301"/>
            <a:ext cx="7539990" cy="61277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66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sz="28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Fundamentals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88226" y="2340388"/>
            <a:ext cx="2966720" cy="61277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81280" rIns="0" bIns="0" rtlCol="0">
            <a:spAutoFit/>
          </a:bodyPr>
          <a:lstStyle/>
          <a:p>
            <a:pPr marL="760730">
              <a:lnSpc>
                <a:spcPct val="100000"/>
              </a:lnSpc>
              <a:spcBef>
                <a:spcPts val="640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Imperative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1610" y="2337047"/>
            <a:ext cx="2966720" cy="612775"/>
          </a:xfrm>
          <a:prstGeom prst="rect">
            <a:avLst/>
          </a:prstGeom>
          <a:solidFill>
            <a:srgbClr val="934C22"/>
          </a:solidFill>
        </p:spPr>
        <p:txBody>
          <a:bodyPr vert="horz" wrap="square" lIns="0" tIns="81915" rIns="0" bIns="0" rtlCol="0">
            <a:spAutoFit/>
          </a:bodyPr>
          <a:lstStyle/>
          <a:p>
            <a:pPr marL="731520">
              <a:lnSpc>
                <a:spcPct val="100000"/>
              </a:lnSpc>
              <a:spcBef>
                <a:spcPts val="645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Declarative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882" y="1192275"/>
            <a:ext cx="7026909" cy="1470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7020" marR="5080" indent="-274320">
              <a:lnSpc>
                <a:spcPct val="89400"/>
              </a:lnSpc>
              <a:spcBef>
                <a:spcPts val="53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A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ReplicaSet’s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purpose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maintain</a:t>
            </a:r>
            <a:r>
              <a:rPr sz="3400" spc="-50" dirty="0">
                <a:latin typeface="Calibri"/>
                <a:cs typeface="Calibri"/>
              </a:rPr>
              <a:t> a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stable</a:t>
            </a:r>
            <a:r>
              <a:rPr sz="34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set</a:t>
            </a:r>
            <a:r>
              <a:rPr sz="3400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replica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Pods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running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at </a:t>
            </a:r>
            <a:r>
              <a:rPr sz="3400" dirty="0">
                <a:latin typeface="Calibri"/>
                <a:cs typeface="Calibri"/>
              </a:rPr>
              <a:t>any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given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time.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4506" y="128015"/>
            <a:ext cx="6521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ReplicaSet</a:t>
            </a:r>
          </a:p>
        </p:txBody>
      </p:sp>
      <p:sp>
        <p:nvSpPr>
          <p:cNvPr id="4" name="object 4"/>
          <p:cNvSpPr/>
          <p:nvPr/>
        </p:nvSpPr>
        <p:spPr>
          <a:xfrm>
            <a:off x="3860518" y="3622460"/>
            <a:ext cx="6933565" cy="3247390"/>
          </a:xfrm>
          <a:custGeom>
            <a:avLst/>
            <a:gdLst/>
            <a:ahLst/>
            <a:cxnLst/>
            <a:rect l="l" t="t" r="r" b="b"/>
            <a:pathLst>
              <a:path w="6933565" h="3247390">
                <a:moveTo>
                  <a:pt x="6933236" y="0"/>
                </a:moveTo>
                <a:lnTo>
                  <a:pt x="0" y="0"/>
                </a:lnTo>
                <a:lnTo>
                  <a:pt x="0" y="3246809"/>
                </a:lnTo>
                <a:lnTo>
                  <a:pt x="6933236" y="3246809"/>
                </a:lnTo>
                <a:lnTo>
                  <a:pt x="6933236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60518" y="3622460"/>
            <a:ext cx="6933565" cy="32473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imes New Roman"/>
              <a:cs typeface="Times New Roman"/>
            </a:endParaRPr>
          </a:p>
          <a:p>
            <a:pPr marL="84455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5322" y="3261861"/>
            <a:ext cx="7280275" cy="403606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Times New Roman"/>
              <a:cs typeface="Times New Roman"/>
            </a:endParaRPr>
          </a:p>
          <a:p>
            <a:pPr marR="13970" algn="ctr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184" y="3992849"/>
            <a:ext cx="6281420" cy="2446020"/>
            <a:chOff x="4196184" y="3992849"/>
            <a:chExt cx="6281420" cy="2446020"/>
          </a:xfrm>
        </p:grpSpPr>
        <p:sp>
          <p:nvSpPr>
            <p:cNvPr id="8" name="object 8"/>
            <p:cNvSpPr/>
            <p:nvPr/>
          </p:nvSpPr>
          <p:spPr>
            <a:xfrm>
              <a:off x="4196184" y="3992849"/>
              <a:ext cx="6281420" cy="2446020"/>
            </a:xfrm>
            <a:custGeom>
              <a:avLst/>
              <a:gdLst/>
              <a:ahLst/>
              <a:cxnLst/>
              <a:rect l="l" t="t" r="r" b="b"/>
              <a:pathLst>
                <a:path w="6281420" h="2446020">
                  <a:moveTo>
                    <a:pt x="6281098" y="0"/>
                  </a:moveTo>
                  <a:lnTo>
                    <a:pt x="0" y="0"/>
                  </a:lnTo>
                  <a:lnTo>
                    <a:pt x="0" y="2445531"/>
                  </a:lnTo>
                  <a:lnTo>
                    <a:pt x="6281098" y="2445531"/>
                  </a:lnTo>
                  <a:lnTo>
                    <a:pt x="628109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6155" y="4339145"/>
              <a:ext cx="1661160" cy="1666875"/>
            </a:xfrm>
            <a:custGeom>
              <a:avLst/>
              <a:gdLst/>
              <a:ahLst/>
              <a:cxnLst/>
              <a:rect l="l" t="t" r="r" b="b"/>
              <a:pathLst>
                <a:path w="1661160" h="1666875">
                  <a:moveTo>
                    <a:pt x="1660907" y="0"/>
                  </a:moveTo>
                  <a:lnTo>
                    <a:pt x="0" y="0"/>
                  </a:lnTo>
                  <a:lnTo>
                    <a:pt x="0" y="1666753"/>
                  </a:lnTo>
                  <a:lnTo>
                    <a:pt x="1660907" y="1666753"/>
                  </a:lnTo>
                  <a:lnTo>
                    <a:pt x="166090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86155" y="433914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97540" y="4680779"/>
            <a:ext cx="1007110" cy="828040"/>
            <a:chOff x="4897540" y="4680779"/>
            <a:chExt cx="1007110" cy="828040"/>
          </a:xfrm>
        </p:grpSpPr>
        <p:sp>
          <p:nvSpPr>
            <p:cNvPr id="12" name="object 12"/>
            <p:cNvSpPr/>
            <p:nvPr/>
          </p:nvSpPr>
          <p:spPr>
            <a:xfrm>
              <a:off x="4897540" y="468077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4310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8639" y="479073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53439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05839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3145" y="487966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97540" y="468077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1483" y="4349654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01483" y="4349654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12869" y="4691290"/>
            <a:ext cx="1007110" cy="828040"/>
            <a:chOff x="6812869" y="4691290"/>
            <a:chExt cx="1007110" cy="828040"/>
          </a:xfrm>
        </p:grpSpPr>
        <p:sp>
          <p:nvSpPr>
            <p:cNvPr id="22" name="object 22"/>
            <p:cNvSpPr/>
            <p:nvPr/>
          </p:nvSpPr>
          <p:spPr>
            <a:xfrm>
              <a:off x="6812869" y="469129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09638" y="48012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63969" y="480125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68768" y="48012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1168" y="48012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8474" y="4890172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12869" y="469129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96184" y="3992849"/>
            <a:ext cx="6281420" cy="244602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imes New Roman"/>
              <a:cs typeface="Times New Roman"/>
            </a:endParaRPr>
          </a:p>
          <a:p>
            <a:pPr marR="5715" algn="ctr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24934" y="4339145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3"/>
                </a:lnTo>
                <a:lnTo>
                  <a:pt x="1660907" y="1666753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424934" y="433914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736321" y="4680779"/>
            <a:ext cx="1007110" cy="828040"/>
            <a:chOff x="8736321" y="4680779"/>
            <a:chExt cx="1007110" cy="828040"/>
          </a:xfrm>
        </p:grpSpPr>
        <p:sp>
          <p:nvSpPr>
            <p:cNvPr id="33" name="object 33"/>
            <p:cNvSpPr/>
            <p:nvPr/>
          </p:nvSpPr>
          <p:spPr>
            <a:xfrm>
              <a:off x="8736321" y="468077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33090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87420" y="479073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92220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44620" y="479073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051926" y="487966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736321" y="468077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40" name="object 40"/>
          <p:cNvSpPr txBox="1"/>
          <p:nvPr/>
        </p:nvSpPr>
        <p:spPr>
          <a:xfrm>
            <a:off x="7374051" y="1167383"/>
            <a:ext cx="631634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2900" dirty="0">
                <a:latin typeface="Calibri"/>
                <a:cs typeface="Calibri"/>
              </a:rPr>
              <a:t>If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our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crashes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(any</a:t>
            </a:r>
            <a:r>
              <a:rPr sz="29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0070C0"/>
                </a:solidFill>
                <a:latin typeface="Calibri"/>
                <a:cs typeface="Calibri"/>
              </a:rPr>
              <a:t>pod</a:t>
            </a:r>
            <a:r>
              <a:rPr sz="29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dies),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48371" y="1524000"/>
            <a:ext cx="6582409" cy="11658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830"/>
              </a:spcBef>
            </a:pPr>
            <a:r>
              <a:rPr sz="2900" dirty="0">
                <a:latin typeface="Calibri"/>
                <a:cs typeface="Calibri"/>
              </a:rPr>
              <a:t>replicaset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will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00B050"/>
                </a:solidFill>
                <a:latin typeface="Calibri"/>
                <a:cs typeface="Calibri"/>
              </a:rPr>
              <a:t>recreate</a:t>
            </a:r>
            <a:r>
              <a:rPr sz="2900" spc="-5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pod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immediately </a:t>
            </a:r>
            <a:r>
              <a:rPr sz="2900" dirty="0">
                <a:latin typeface="Calibri"/>
                <a:cs typeface="Calibri"/>
              </a:rPr>
              <a:t>to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ensure</a:t>
            </a:r>
            <a:r>
              <a:rPr sz="2900" spc="-5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configured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number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of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20" dirty="0">
                <a:latin typeface="Calibri"/>
                <a:cs typeface="Calibri"/>
              </a:rPr>
              <a:t>pods </a:t>
            </a:r>
            <a:r>
              <a:rPr sz="2900" dirty="0">
                <a:latin typeface="Calibri"/>
                <a:cs typeface="Calibri"/>
              </a:rPr>
              <a:t>running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at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any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given</a:t>
            </a:r>
            <a:r>
              <a:rPr sz="2900" spc="-3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time.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9015" y="3891572"/>
            <a:ext cx="3194050" cy="172275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49860" rIns="0" bIns="0" rtlCol="0">
            <a:spAutoFit/>
          </a:bodyPr>
          <a:lstStyle/>
          <a:p>
            <a:pPr marL="842644" marR="835660" algn="ctr">
              <a:lnSpc>
                <a:spcPct val="100000"/>
              </a:lnSpc>
              <a:spcBef>
                <a:spcPts val="1180"/>
              </a:spcBef>
            </a:pP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Reliability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2293" y="-137160"/>
            <a:ext cx="6521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ReplicaSet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82652" y="2186927"/>
            <a:ext cx="9204960" cy="5001895"/>
            <a:chOff x="5382652" y="2186927"/>
            <a:chExt cx="9204960" cy="5001895"/>
          </a:xfrm>
        </p:grpSpPr>
        <p:sp>
          <p:nvSpPr>
            <p:cNvPr id="4" name="object 4"/>
            <p:cNvSpPr/>
            <p:nvPr/>
          </p:nvSpPr>
          <p:spPr>
            <a:xfrm>
              <a:off x="5395352" y="2199627"/>
              <a:ext cx="9179560" cy="4976495"/>
            </a:xfrm>
            <a:custGeom>
              <a:avLst/>
              <a:gdLst/>
              <a:ahLst/>
              <a:cxnLst/>
              <a:rect l="l" t="t" r="r" b="b"/>
              <a:pathLst>
                <a:path w="9179560" h="4976495">
                  <a:moveTo>
                    <a:pt x="0" y="0"/>
                  </a:moveTo>
                  <a:lnTo>
                    <a:pt x="9179228" y="0"/>
                  </a:lnTo>
                  <a:lnTo>
                    <a:pt x="9179228" y="4976315"/>
                  </a:lnTo>
                  <a:lnTo>
                    <a:pt x="0" y="49763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8298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4174234" y="0"/>
                  </a:moveTo>
                  <a:lnTo>
                    <a:pt x="0" y="0"/>
                  </a:lnTo>
                  <a:lnTo>
                    <a:pt x="0" y="4307301"/>
                  </a:lnTo>
                  <a:lnTo>
                    <a:pt x="4174234" y="4307301"/>
                  </a:lnTo>
                  <a:lnTo>
                    <a:pt x="417423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8298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0" y="0"/>
                  </a:moveTo>
                  <a:lnTo>
                    <a:pt x="4174235" y="0"/>
                  </a:lnTo>
                  <a:lnTo>
                    <a:pt x="4174235" y="4307301"/>
                  </a:lnTo>
                  <a:lnTo>
                    <a:pt x="0" y="4307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89145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4174237" y="0"/>
                  </a:moveTo>
                  <a:lnTo>
                    <a:pt x="0" y="0"/>
                  </a:lnTo>
                  <a:lnTo>
                    <a:pt x="0" y="4307301"/>
                  </a:lnTo>
                  <a:lnTo>
                    <a:pt x="4174237" y="4307301"/>
                  </a:lnTo>
                  <a:lnTo>
                    <a:pt x="4174237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9145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0" y="0"/>
                  </a:moveTo>
                  <a:lnTo>
                    <a:pt x="4174235" y="0"/>
                  </a:lnTo>
                  <a:lnTo>
                    <a:pt x="4174235" y="4307301"/>
                  </a:lnTo>
                  <a:lnTo>
                    <a:pt x="0" y="4307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625938" y="6349491"/>
            <a:ext cx="152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09851" y="3678406"/>
            <a:ext cx="8324215" cy="2513965"/>
            <a:chOff x="5809851" y="3678406"/>
            <a:chExt cx="8324215" cy="2513965"/>
          </a:xfrm>
        </p:grpSpPr>
        <p:sp>
          <p:nvSpPr>
            <p:cNvPr id="11" name="object 11"/>
            <p:cNvSpPr/>
            <p:nvPr/>
          </p:nvSpPr>
          <p:spPr>
            <a:xfrm>
              <a:off x="5828901" y="3697456"/>
              <a:ext cx="8286115" cy="2475865"/>
            </a:xfrm>
            <a:custGeom>
              <a:avLst/>
              <a:gdLst/>
              <a:ahLst/>
              <a:cxnLst/>
              <a:rect l="l" t="t" r="r" b="b"/>
              <a:pathLst>
                <a:path w="8286115" h="2475865">
                  <a:moveTo>
                    <a:pt x="8285967" y="0"/>
                  </a:moveTo>
                  <a:lnTo>
                    <a:pt x="0" y="0"/>
                  </a:lnTo>
                  <a:lnTo>
                    <a:pt x="0" y="2475668"/>
                  </a:lnTo>
                  <a:lnTo>
                    <a:pt x="8285967" y="2475668"/>
                  </a:lnTo>
                  <a:lnTo>
                    <a:pt x="828596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8901" y="3697456"/>
              <a:ext cx="8286115" cy="2475865"/>
            </a:xfrm>
            <a:custGeom>
              <a:avLst/>
              <a:gdLst/>
              <a:ahLst/>
              <a:cxnLst/>
              <a:rect l="l" t="t" r="r" b="b"/>
              <a:pathLst>
                <a:path w="8286115" h="2475865">
                  <a:moveTo>
                    <a:pt x="0" y="0"/>
                  </a:moveTo>
                  <a:lnTo>
                    <a:pt x="8285967" y="0"/>
                  </a:lnTo>
                  <a:lnTo>
                    <a:pt x="8285967" y="2475668"/>
                  </a:lnTo>
                  <a:lnTo>
                    <a:pt x="0" y="24756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4603" y="4012204"/>
              <a:ext cx="1661160" cy="1666875"/>
            </a:xfrm>
            <a:custGeom>
              <a:avLst/>
              <a:gdLst/>
              <a:ahLst/>
              <a:cxnLst/>
              <a:rect l="l" t="t" r="r" b="b"/>
              <a:pathLst>
                <a:path w="1661159" h="1666875">
                  <a:moveTo>
                    <a:pt x="1660907" y="0"/>
                  </a:moveTo>
                  <a:lnTo>
                    <a:pt x="0" y="0"/>
                  </a:lnTo>
                  <a:lnTo>
                    <a:pt x="0" y="1666754"/>
                  </a:lnTo>
                  <a:lnTo>
                    <a:pt x="1660907" y="1666754"/>
                  </a:lnTo>
                  <a:lnTo>
                    <a:pt x="166090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54602" y="4012204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65989" y="4353839"/>
            <a:ext cx="1007110" cy="828040"/>
            <a:chOff x="6365989" y="4353839"/>
            <a:chExt cx="1007110" cy="828040"/>
          </a:xfrm>
        </p:grpSpPr>
        <p:sp>
          <p:nvSpPr>
            <p:cNvPr id="16" name="object 16"/>
            <p:cNvSpPr/>
            <p:nvPr/>
          </p:nvSpPr>
          <p:spPr>
            <a:xfrm>
              <a:off x="6365989" y="435383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2759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17088" y="446379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21888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4288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1594" y="455272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65989" y="435383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69930" y="4022714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69930" y="4022714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281316" y="4364349"/>
            <a:ext cx="1007110" cy="828040"/>
            <a:chOff x="8281316" y="4364349"/>
            <a:chExt cx="1007110" cy="828040"/>
          </a:xfrm>
        </p:grpSpPr>
        <p:sp>
          <p:nvSpPr>
            <p:cNvPr id="26" name="object 26"/>
            <p:cNvSpPr/>
            <p:nvPr/>
          </p:nvSpPr>
          <p:spPr>
            <a:xfrm>
              <a:off x="8281316" y="436434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808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2416" y="447431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3721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8961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96922" y="456323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1316" y="436434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384976" y="3996099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8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8" y="1666754"/>
                </a:lnTo>
                <a:lnTo>
                  <a:pt x="166090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84976" y="3996099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696362" y="4337734"/>
            <a:ext cx="1007110" cy="828040"/>
            <a:chOff x="10696362" y="4337734"/>
            <a:chExt cx="1007110" cy="828040"/>
          </a:xfrm>
        </p:grpSpPr>
        <p:sp>
          <p:nvSpPr>
            <p:cNvPr id="36" name="object 36"/>
            <p:cNvSpPr/>
            <p:nvPr/>
          </p:nvSpPr>
          <p:spPr>
            <a:xfrm>
              <a:off x="10696362" y="433773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93132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47462" y="444769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52261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504661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11967" y="453661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696362" y="433773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300304" y="3965175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300304" y="396517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611690" y="4306809"/>
            <a:ext cx="1007110" cy="828040"/>
            <a:chOff x="12611690" y="4306809"/>
            <a:chExt cx="1007110" cy="828040"/>
          </a:xfrm>
        </p:grpSpPr>
        <p:sp>
          <p:nvSpPr>
            <p:cNvPr id="46" name="object 46"/>
            <p:cNvSpPr/>
            <p:nvPr/>
          </p:nvSpPr>
          <p:spPr>
            <a:xfrm>
              <a:off x="12611690" y="43068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7002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7002" y="827589"/>
                  </a:lnTo>
                  <a:lnTo>
                    <a:pt x="1007002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0845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62789" y="441677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26758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41998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927292" y="450569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2611690" y="43068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94939" y="5758179"/>
            <a:ext cx="36671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  <a:p>
            <a:pPr marL="1504315">
              <a:lnSpc>
                <a:spcPct val="100000"/>
              </a:lnSpc>
              <a:spcBef>
                <a:spcPts val="795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596128" y="713231"/>
            <a:ext cx="917575" cy="1402080"/>
            <a:chOff x="5596128" y="713231"/>
            <a:chExt cx="917575" cy="1402080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28" y="713231"/>
              <a:ext cx="917448" cy="91744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86860" y="1629140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09"/>
                  </a:lnTo>
                  <a:lnTo>
                    <a:pt x="130780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0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742176" y="713231"/>
            <a:ext cx="917575" cy="1390650"/>
            <a:chOff x="6742176" y="713231"/>
            <a:chExt cx="917575" cy="1390650"/>
          </a:xfrm>
        </p:grpSpPr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176" y="713231"/>
              <a:ext cx="917448" cy="9174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134758" y="1628994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3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80">
                  <a:moveTo>
                    <a:pt x="95237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8" y="355405"/>
                  </a:lnTo>
                  <a:lnTo>
                    <a:pt x="95237" y="331597"/>
                  </a:lnTo>
                  <a:close/>
                </a:path>
                <a:path w="142875" h="474980">
                  <a:moveTo>
                    <a:pt x="142854" y="330794"/>
                  </a:moveTo>
                  <a:lnTo>
                    <a:pt x="95237" y="331597"/>
                  </a:lnTo>
                  <a:lnTo>
                    <a:pt x="95638" y="355405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80">
                  <a:moveTo>
                    <a:pt x="89644" y="0"/>
                  </a:moveTo>
                  <a:lnTo>
                    <a:pt x="42026" y="802"/>
                  </a:lnTo>
                  <a:lnTo>
                    <a:pt x="47618" y="332400"/>
                  </a:lnTo>
                  <a:lnTo>
                    <a:pt x="95237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848600" y="704087"/>
            <a:ext cx="917575" cy="1414780"/>
            <a:chOff x="7848600" y="704087"/>
            <a:chExt cx="917575" cy="1414780"/>
          </a:xfrm>
        </p:grpSpPr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704087"/>
              <a:ext cx="917448" cy="91744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45238" y="1632390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1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1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964168" y="701040"/>
            <a:ext cx="917575" cy="1402715"/>
            <a:chOff x="8964168" y="701040"/>
            <a:chExt cx="917575" cy="1402715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4168" y="701040"/>
              <a:ext cx="917448" cy="9174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353960" y="161722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2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2" y="367111"/>
                  </a:lnTo>
                  <a:lnTo>
                    <a:pt x="47877" y="367111"/>
                  </a:lnTo>
                  <a:lnTo>
                    <a:pt x="47622" y="343300"/>
                  </a:lnTo>
                  <a:close/>
                </a:path>
                <a:path w="142875" h="486410">
                  <a:moveTo>
                    <a:pt x="95244" y="342789"/>
                  </a:moveTo>
                  <a:lnTo>
                    <a:pt x="47622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9"/>
                  </a:lnTo>
                  <a:close/>
                </a:path>
                <a:path w="142875" h="486410">
                  <a:moveTo>
                    <a:pt x="142867" y="342277"/>
                  </a:moveTo>
                  <a:lnTo>
                    <a:pt x="95244" y="342789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2" y="367111"/>
                  </a:lnTo>
                  <a:lnTo>
                    <a:pt x="142867" y="342277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40" y="511"/>
                  </a:lnTo>
                  <a:lnTo>
                    <a:pt x="47622" y="343300"/>
                  </a:lnTo>
                  <a:lnTo>
                    <a:pt x="95244" y="342789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0110216" y="701040"/>
            <a:ext cx="917575" cy="1391285"/>
            <a:chOff x="10110216" y="701040"/>
            <a:chExt cx="917575" cy="139128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0216" y="701040"/>
              <a:ext cx="917448" cy="9174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501860" y="1617080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7" y="332399"/>
                  </a:moveTo>
                  <a:lnTo>
                    <a:pt x="0" y="333202"/>
                  </a:lnTo>
                  <a:lnTo>
                    <a:pt x="73836" y="474852"/>
                  </a:lnTo>
                  <a:lnTo>
                    <a:pt x="130678" y="356208"/>
                  </a:lnTo>
                  <a:lnTo>
                    <a:pt x="48018" y="356208"/>
                  </a:lnTo>
                  <a:lnTo>
                    <a:pt x="47617" y="332399"/>
                  </a:lnTo>
                  <a:close/>
                </a:path>
                <a:path w="142875" h="474980">
                  <a:moveTo>
                    <a:pt x="95235" y="331597"/>
                  </a:moveTo>
                  <a:lnTo>
                    <a:pt x="47617" y="332399"/>
                  </a:lnTo>
                  <a:lnTo>
                    <a:pt x="48018" y="356208"/>
                  </a:lnTo>
                  <a:lnTo>
                    <a:pt x="95637" y="355405"/>
                  </a:lnTo>
                  <a:lnTo>
                    <a:pt x="95235" y="331597"/>
                  </a:lnTo>
                  <a:close/>
                </a:path>
                <a:path w="142875" h="474980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5"/>
                  </a:lnTo>
                  <a:lnTo>
                    <a:pt x="48018" y="356208"/>
                  </a:lnTo>
                  <a:lnTo>
                    <a:pt x="130678" y="356208"/>
                  </a:lnTo>
                  <a:lnTo>
                    <a:pt x="142854" y="330794"/>
                  </a:lnTo>
                  <a:close/>
                </a:path>
                <a:path w="142875" h="474980">
                  <a:moveTo>
                    <a:pt x="89644" y="0"/>
                  </a:moveTo>
                  <a:lnTo>
                    <a:pt x="42025" y="802"/>
                  </a:lnTo>
                  <a:lnTo>
                    <a:pt x="47617" y="332399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11216640" y="691895"/>
            <a:ext cx="914400" cy="1414780"/>
            <a:chOff x="11216640" y="691895"/>
            <a:chExt cx="914400" cy="141478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640" y="691895"/>
              <a:ext cx="914400" cy="91744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612339" y="162047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3" y="343300"/>
                  </a:moveTo>
                  <a:lnTo>
                    <a:pt x="0" y="343811"/>
                  </a:lnTo>
                  <a:lnTo>
                    <a:pt x="72969" y="485910"/>
                  </a:lnTo>
                  <a:lnTo>
                    <a:pt x="130782" y="367111"/>
                  </a:lnTo>
                  <a:lnTo>
                    <a:pt x="47878" y="367111"/>
                  </a:lnTo>
                  <a:lnTo>
                    <a:pt x="47623" y="343300"/>
                  </a:lnTo>
                  <a:close/>
                </a:path>
                <a:path w="142875" h="486410">
                  <a:moveTo>
                    <a:pt x="95244" y="342789"/>
                  </a:moveTo>
                  <a:lnTo>
                    <a:pt x="47623" y="343300"/>
                  </a:lnTo>
                  <a:lnTo>
                    <a:pt x="47878" y="367111"/>
                  </a:lnTo>
                  <a:lnTo>
                    <a:pt x="95500" y="366599"/>
                  </a:lnTo>
                  <a:lnTo>
                    <a:pt x="95244" y="342789"/>
                  </a:lnTo>
                  <a:close/>
                </a:path>
                <a:path w="142875" h="486410">
                  <a:moveTo>
                    <a:pt x="142867" y="342277"/>
                  </a:moveTo>
                  <a:lnTo>
                    <a:pt x="95244" y="342789"/>
                  </a:lnTo>
                  <a:lnTo>
                    <a:pt x="95500" y="366599"/>
                  </a:lnTo>
                  <a:lnTo>
                    <a:pt x="47878" y="367111"/>
                  </a:lnTo>
                  <a:lnTo>
                    <a:pt x="130782" y="367111"/>
                  </a:lnTo>
                  <a:lnTo>
                    <a:pt x="142867" y="342277"/>
                  </a:lnTo>
                  <a:close/>
                </a:path>
                <a:path w="142875" h="486410">
                  <a:moveTo>
                    <a:pt x="91563" y="0"/>
                  </a:moveTo>
                  <a:lnTo>
                    <a:pt x="43940" y="511"/>
                  </a:lnTo>
                  <a:lnTo>
                    <a:pt x="47623" y="343300"/>
                  </a:lnTo>
                  <a:lnTo>
                    <a:pt x="95244" y="342789"/>
                  </a:lnTo>
                  <a:lnTo>
                    <a:pt x="9156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2237719" y="664463"/>
            <a:ext cx="917575" cy="1401445"/>
            <a:chOff x="12237719" y="664463"/>
            <a:chExt cx="917575" cy="1401445"/>
          </a:xfrm>
        </p:grpSpPr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7719" y="664463"/>
              <a:ext cx="917447" cy="91744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2627856" y="157981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9" y="485910"/>
                  </a:lnTo>
                  <a:lnTo>
                    <a:pt x="130783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3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498" y="366599"/>
                  </a:lnTo>
                  <a:lnTo>
                    <a:pt x="95243" y="342788"/>
                  </a:lnTo>
                  <a:close/>
                </a:path>
                <a:path w="142875" h="486410">
                  <a:moveTo>
                    <a:pt x="142869" y="342276"/>
                  </a:moveTo>
                  <a:lnTo>
                    <a:pt x="95243" y="342788"/>
                  </a:lnTo>
                  <a:lnTo>
                    <a:pt x="95498" y="366599"/>
                  </a:lnTo>
                  <a:lnTo>
                    <a:pt x="47877" y="367111"/>
                  </a:lnTo>
                  <a:lnTo>
                    <a:pt x="130783" y="367111"/>
                  </a:lnTo>
                  <a:lnTo>
                    <a:pt x="142869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3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3383767" y="664463"/>
            <a:ext cx="917575" cy="1390650"/>
            <a:chOff x="13383767" y="664463"/>
            <a:chExt cx="917575" cy="1390650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3767" y="664463"/>
              <a:ext cx="917448" cy="91744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775753" y="1579669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7" y="332400"/>
                  </a:moveTo>
                  <a:lnTo>
                    <a:pt x="0" y="333203"/>
                  </a:lnTo>
                  <a:lnTo>
                    <a:pt x="73837" y="474854"/>
                  </a:lnTo>
                  <a:lnTo>
                    <a:pt x="130684" y="356209"/>
                  </a:lnTo>
                  <a:lnTo>
                    <a:pt x="48018" y="356209"/>
                  </a:lnTo>
                  <a:lnTo>
                    <a:pt x="47617" y="332400"/>
                  </a:lnTo>
                  <a:close/>
                </a:path>
                <a:path w="142875" h="474980">
                  <a:moveTo>
                    <a:pt x="95242" y="331597"/>
                  </a:moveTo>
                  <a:lnTo>
                    <a:pt x="47617" y="332400"/>
                  </a:lnTo>
                  <a:lnTo>
                    <a:pt x="48018" y="356209"/>
                  </a:lnTo>
                  <a:lnTo>
                    <a:pt x="95643" y="355406"/>
                  </a:lnTo>
                  <a:lnTo>
                    <a:pt x="95242" y="331597"/>
                  </a:lnTo>
                  <a:close/>
                </a:path>
                <a:path w="142875" h="474980">
                  <a:moveTo>
                    <a:pt x="142862" y="330794"/>
                  </a:moveTo>
                  <a:lnTo>
                    <a:pt x="95242" y="331597"/>
                  </a:lnTo>
                  <a:lnTo>
                    <a:pt x="95643" y="355406"/>
                  </a:lnTo>
                  <a:lnTo>
                    <a:pt x="48018" y="356209"/>
                  </a:lnTo>
                  <a:lnTo>
                    <a:pt x="130684" y="356209"/>
                  </a:lnTo>
                  <a:lnTo>
                    <a:pt x="142862" y="330794"/>
                  </a:lnTo>
                  <a:close/>
                </a:path>
                <a:path w="142875" h="474980">
                  <a:moveTo>
                    <a:pt x="89649" y="0"/>
                  </a:moveTo>
                  <a:lnTo>
                    <a:pt x="42024" y="803"/>
                  </a:lnTo>
                  <a:lnTo>
                    <a:pt x="47617" y="332400"/>
                  </a:lnTo>
                  <a:lnTo>
                    <a:pt x="95242" y="331597"/>
                  </a:lnTo>
                  <a:lnTo>
                    <a:pt x="89649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52847" y="989583"/>
            <a:ext cx="269430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solidFill>
                  <a:srgbClr val="406F8D"/>
                </a:solidFill>
                <a:latin typeface="Calibri"/>
                <a:cs typeface="Calibri"/>
              </a:rPr>
              <a:t>Load</a:t>
            </a:r>
            <a:r>
              <a:rPr sz="3100" spc="-15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Balancing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847" y="1474215"/>
            <a:ext cx="40093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100" dirty="0">
                <a:latin typeface="Calibri"/>
                <a:cs typeface="Calibri"/>
              </a:rPr>
              <a:t>To</a:t>
            </a:r>
            <a:r>
              <a:rPr sz="3100" spc="-9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avoid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overloading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of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27167" y="1803399"/>
            <a:ext cx="43211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traffic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single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pod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can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7167" y="2132583"/>
            <a:ext cx="30829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use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 balancing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2847" y="2617215"/>
            <a:ext cx="42862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Kubernetes</a:t>
            </a:r>
            <a:r>
              <a:rPr sz="3100" spc="-1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provides</a:t>
            </a:r>
            <a:r>
              <a:rPr sz="3100" spc="-12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pod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7167" y="2946399"/>
            <a:ext cx="401383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load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balancing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out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1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27167" y="3275584"/>
            <a:ext cx="41808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8005" algn="l"/>
              </a:tabLst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box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using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B050"/>
                </a:solidFill>
                <a:latin typeface="Calibri"/>
                <a:cs typeface="Calibri"/>
              </a:rPr>
              <a:t>Services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27167" y="3607815"/>
            <a:ext cx="389318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pods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which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part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spc="-50" dirty="0">
                <a:latin typeface="Calibri"/>
                <a:cs typeface="Calibri"/>
              </a:rPr>
              <a:t>a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7167" y="3937000"/>
            <a:ext cx="16738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latin typeface="Calibri"/>
                <a:cs typeface="Calibri"/>
              </a:rPr>
              <a:t>ReplicaSet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2847" y="4418584"/>
            <a:ext cx="442150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Labels</a:t>
            </a:r>
            <a:r>
              <a:rPr sz="31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&amp;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Selectors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27167" y="4750815"/>
            <a:ext cx="398081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key</a:t>
            </a:r>
            <a:r>
              <a:rPr sz="31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items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which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C00000"/>
                </a:solidFill>
                <a:latin typeface="Calibri"/>
                <a:cs typeface="Calibri"/>
              </a:rPr>
              <a:t>ties</a:t>
            </a:r>
            <a:r>
              <a:rPr sz="31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all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50" dirty="0">
                <a:latin typeface="Calibri"/>
                <a:cs typeface="Calibri"/>
              </a:rPr>
              <a:t>3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27167" y="5080000"/>
            <a:ext cx="441769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together</a:t>
            </a:r>
            <a:r>
              <a:rPr sz="3100" spc="-1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(Pod,</a:t>
            </a:r>
            <a:r>
              <a:rPr sz="3100" spc="-9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ReplicaSet</a:t>
            </a:r>
            <a:r>
              <a:rPr sz="3100" spc="-100" dirty="0">
                <a:latin typeface="Calibri"/>
                <a:cs typeface="Calibri"/>
              </a:rPr>
              <a:t> </a:t>
            </a:r>
            <a:r>
              <a:rPr sz="3100" spc="-50" dirty="0">
                <a:latin typeface="Calibri"/>
                <a:cs typeface="Calibri"/>
              </a:rPr>
              <a:t>&amp;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7167" y="5409183"/>
            <a:ext cx="39414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Service),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will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know</a:t>
            </a:r>
            <a:r>
              <a:rPr sz="3100" spc="-15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in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7167" y="5741415"/>
            <a:ext cx="42786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detail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when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writing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27167" y="6070600"/>
            <a:ext cx="4065904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>
                <a:latin typeface="Calibri"/>
                <a:cs typeface="Calibri"/>
              </a:rPr>
              <a:t>YAML</a:t>
            </a:r>
            <a:r>
              <a:rPr sz="3100" spc="-1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manifests</a:t>
            </a:r>
            <a:r>
              <a:rPr sz="3100" spc="-1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12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these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27167" y="6399783"/>
            <a:ext cx="11811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latin typeface="Calibri"/>
                <a:cs typeface="Calibri"/>
              </a:rPr>
              <a:t>objects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816201" y="2645138"/>
            <a:ext cx="8311515" cy="516255"/>
            <a:chOff x="5816201" y="2645138"/>
            <a:chExt cx="8311515" cy="516255"/>
          </a:xfrm>
        </p:grpSpPr>
        <p:sp>
          <p:nvSpPr>
            <p:cNvPr id="95" name="object 95"/>
            <p:cNvSpPr/>
            <p:nvPr/>
          </p:nvSpPr>
          <p:spPr>
            <a:xfrm>
              <a:off x="5828901" y="2657838"/>
              <a:ext cx="8286115" cy="490855"/>
            </a:xfrm>
            <a:custGeom>
              <a:avLst/>
              <a:gdLst/>
              <a:ahLst/>
              <a:cxnLst/>
              <a:rect l="l" t="t" r="r" b="b"/>
              <a:pathLst>
                <a:path w="8286115" h="490855">
                  <a:moveTo>
                    <a:pt x="8285967" y="0"/>
                  </a:moveTo>
                  <a:lnTo>
                    <a:pt x="0" y="0"/>
                  </a:lnTo>
                  <a:lnTo>
                    <a:pt x="0" y="490475"/>
                  </a:lnTo>
                  <a:lnTo>
                    <a:pt x="8285967" y="490475"/>
                  </a:lnTo>
                  <a:lnTo>
                    <a:pt x="8285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828901" y="2657838"/>
              <a:ext cx="8286115" cy="490855"/>
            </a:xfrm>
            <a:custGeom>
              <a:avLst/>
              <a:gdLst/>
              <a:ahLst/>
              <a:cxnLst/>
              <a:rect l="l" t="t" r="r" b="b"/>
              <a:pathLst>
                <a:path w="8286115" h="490855">
                  <a:moveTo>
                    <a:pt x="0" y="0"/>
                  </a:moveTo>
                  <a:lnTo>
                    <a:pt x="8285967" y="0"/>
                  </a:lnTo>
                  <a:lnTo>
                    <a:pt x="8285967" y="490476"/>
                  </a:lnTo>
                  <a:lnTo>
                    <a:pt x="0" y="4904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5828901" y="2657838"/>
            <a:ext cx="8286115" cy="4908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9" name="object 9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2293" y="-137160"/>
            <a:ext cx="65214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ReplicaSet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82652" y="2186927"/>
            <a:ext cx="9204960" cy="5001895"/>
            <a:chOff x="5382652" y="2186927"/>
            <a:chExt cx="9204960" cy="5001895"/>
          </a:xfrm>
        </p:grpSpPr>
        <p:sp>
          <p:nvSpPr>
            <p:cNvPr id="4" name="object 4"/>
            <p:cNvSpPr/>
            <p:nvPr/>
          </p:nvSpPr>
          <p:spPr>
            <a:xfrm>
              <a:off x="5395352" y="2199627"/>
              <a:ext cx="9179560" cy="4976495"/>
            </a:xfrm>
            <a:custGeom>
              <a:avLst/>
              <a:gdLst/>
              <a:ahLst/>
              <a:cxnLst/>
              <a:rect l="l" t="t" r="r" b="b"/>
              <a:pathLst>
                <a:path w="9179560" h="4976495">
                  <a:moveTo>
                    <a:pt x="0" y="0"/>
                  </a:moveTo>
                  <a:lnTo>
                    <a:pt x="9179228" y="0"/>
                  </a:lnTo>
                  <a:lnTo>
                    <a:pt x="9179228" y="4976315"/>
                  </a:lnTo>
                  <a:lnTo>
                    <a:pt x="0" y="49763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08298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4174234" y="0"/>
                  </a:moveTo>
                  <a:lnTo>
                    <a:pt x="0" y="0"/>
                  </a:lnTo>
                  <a:lnTo>
                    <a:pt x="0" y="4307301"/>
                  </a:lnTo>
                  <a:lnTo>
                    <a:pt x="4174234" y="4307301"/>
                  </a:lnTo>
                  <a:lnTo>
                    <a:pt x="417423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8298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0" y="0"/>
                  </a:moveTo>
                  <a:lnTo>
                    <a:pt x="4174235" y="0"/>
                  </a:lnTo>
                  <a:lnTo>
                    <a:pt x="4174235" y="4307301"/>
                  </a:lnTo>
                  <a:lnTo>
                    <a:pt x="0" y="4307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89145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4174237" y="0"/>
                  </a:moveTo>
                  <a:lnTo>
                    <a:pt x="0" y="0"/>
                  </a:lnTo>
                  <a:lnTo>
                    <a:pt x="0" y="4307301"/>
                  </a:lnTo>
                  <a:lnTo>
                    <a:pt x="4174237" y="4307301"/>
                  </a:lnTo>
                  <a:lnTo>
                    <a:pt x="4174237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9145" y="2430683"/>
              <a:ext cx="4174490" cy="4307840"/>
            </a:xfrm>
            <a:custGeom>
              <a:avLst/>
              <a:gdLst/>
              <a:ahLst/>
              <a:cxnLst/>
              <a:rect l="l" t="t" r="r" b="b"/>
              <a:pathLst>
                <a:path w="4174490" h="4307840">
                  <a:moveTo>
                    <a:pt x="0" y="0"/>
                  </a:moveTo>
                  <a:lnTo>
                    <a:pt x="4174235" y="0"/>
                  </a:lnTo>
                  <a:lnTo>
                    <a:pt x="4174235" y="4307301"/>
                  </a:lnTo>
                  <a:lnTo>
                    <a:pt x="0" y="4307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625938" y="6349491"/>
            <a:ext cx="152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09851" y="3678406"/>
            <a:ext cx="8324215" cy="2513965"/>
            <a:chOff x="5809851" y="3678406"/>
            <a:chExt cx="8324215" cy="2513965"/>
          </a:xfrm>
        </p:grpSpPr>
        <p:sp>
          <p:nvSpPr>
            <p:cNvPr id="11" name="object 11"/>
            <p:cNvSpPr/>
            <p:nvPr/>
          </p:nvSpPr>
          <p:spPr>
            <a:xfrm>
              <a:off x="5828901" y="3697456"/>
              <a:ext cx="8286115" cy="2475865"/>
            </a:xfrm>
            <a:custGeom>
              <a:avLst/>
              <a:gdLst/>
              <a:ahLst/>
              <a:cxnLst/>
              <a:rect l="l" t="t" r="r" b="b"/>
              <a:pathLst>
                <a:path w="8286115" h="2475865">
                  <a:moveTo>
                    <a:pt x="8285967" y="0"/>
                  </a:moveTo>
                  <a:lnTo>
                    <a:pt x="0" y="0"/>
                  </a:lnTo>
                  <a:lnTo>
                    <a:pt x="0" y="2475668"/>
                  </a:lnTo>
                  <a:lnTo>
                    <a:pt x="8285967" y="2475668"/>
                  </a:lnTo>
                  <a:lnTo>
                    <a:pt x="828596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8901" y="3697456"/>
              <a:ext cx="8286115" cy="2475865"/>
            </a:xfrm>
            <a:custGeom>
              <a:avLst/>
              <a:gdLst/>
              <a:ahLst/>
              <a:cxnLst/>
              <a:rect l="l" t="t" r="r" b="b"/>
              <a:pathLst>
                <a:path w="8286115" h="2475865">
                  <a:moveTo>
                    <a:pt x="0" y="0"/>
                  </a:moveTo>
                  <a:lnTo>
                    <a:pt x="8285967" y="0"/>
                  </a:lnTo>
                  <a:lnTo>
                    <a:pt x="8285967" y="2475668"/>
                  </a:lnTo>
                  <a:lnTo>
                    <a:pt x="0" y="24756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4603" y="4012204"/>
              <a:ext cx="1661160" cy="1666875"/>
            </a:xfrm>
            <a:custGeom>
              <a:avLst/>
              <a:gdLst/>
              <a:ahLst/>
              <a:cxnLst/>
              <a:rect l="l" t="t" r="r" b="b"/>
              <a:pathLst>
                <a:path w="1661159" h="1666875">
                  <a:moveTo>
                    <a:pt x="1660907" y="0"/>
                  </a:moveTo>
                  <a:lnTo>
                    <a:pt x="0" y="0"/>
                  </a:lnTo>
                  <a:lnTo>
                    <a:pt x="0" y="1666754"/>
                  </a:lnTo>
                  <a:lnTo>
                    <a:pt x="1660907" y="1666754"/>
                  </a:lnTo>
                  <a:lnTo>
                    <a:pt x="166090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54602" y="4012204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65989" y="4353839"/>
            <a:ext cx="1007110" cy="828040"/>
            <a:chOff x="6365989" y="4353839"/>
            <a:chExt cx="1007110" cy="828040"/>
          </a:xfrm>
        </p:grpSpPr>
        <p:sp>
          <p:nvSpPr>
            <p:cNvPr id="16" name="object 16"/>
            <p:cNvSpPr/>
            <p:nvPr/>
          </p:nvSpPr>
          <p:spPr>
            <a:xfrm>
              <a:off x="6365989" y="435383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2759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17088" y="4463799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21888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4288" y="446379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1594" y="455272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3" y="400110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65989" y="435383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69930" y="4022714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69930" y="4022714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281316" y="4364349"/>
            <a:ext cx="1007110" cy="828040"/>
            <a:chOff x="8281316" y="4364349"/>
            <a:chExt cx="1007110" cy="828040"/>
          </a:xfrm>
        </p:grpSpPr>
        <p:sp>
          <p:nvSpPr>
            <p:cNvPr id="26" name="object 26"/>
            <p:cNvSpPr/>
            <p:nvPr/>
          </p:nvSpPr>
          <p:spPr>
            <a:xfrm>
              <a:off x="8281316" y="436434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808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2416" y="447431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3721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89616" y="447431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96922" y="456323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281316" y="436434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384976" y="3996099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8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8" y="1666754"/>
                </a:lnTo>
                <a:lnTo>
                  <a:pt x="166090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84976" y="3996099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696362" y="4337734"/>
            <a:ext cx="1007110" cy="828040"/>
            <a:chOff x="10696362" y="4337734"/>
            <a:chExt cx="1007110" cy="828040"/>
          </a:xfrm>
        </p:grpSpPr>
        <p:sp>
          <p:nvSpPr>
            <p:cNvPr id="36" name="object 36"/>
            <p:cNvSpPr/>
            <p:nvPr/>
          </p:nvSpPr>
          <p:spPr>
            <a:xfrm>
              <a:off x="10696362" y="433773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93132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47462" y="4447694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52261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504661" y="4447694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011967" y="453661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696362" y="433773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300304" y="3965175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300304" y="396517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611690" y="4306809"/>
            <a:ext cx="1007110" cy="828040"/>
            <a:chOff x="12611690" y="4306809"/>
            <a:chExt cx="1007110" cy="828040"/>
          </a:xfrm>
        </p:grpSpPr>
        <p:sp>
          <p:nvSpPr>
            <p:cNvPr id="46" name="object 46"/>
            <p:cNvSpPr/>
            <p:nvPr/>
          </p:nvSpPr>
          <p:spPr>
            <a:xfrm>
              <a:off x="12611690" y="43068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7002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7002" y="827589"/>
                  </a:lnTo>
                  <a:lnTo>
                    <a:pt x="1007002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0845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62789" y="441677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26758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419988" y="441677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927292" y="450569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2611690" y="43068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39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94939" y="5758179"/>
            <a:ext cx="36671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2200">
              <a:latin typeface="Calibri"/>
              <a:cs typeface="Calibri"/>
            </a:endParaRPr>
          </a:p>
          <a:p>
            <a:pPr marL="1504315">
              <a:lnSpc>
                <a:spcPct val="100000"/>
              </a:lnSpc>
              <a:spcBef>
                <a:spcPts val="795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596128" y="713231"/>
            <a:ext cx="917575" cy="1402080"/>
            <a:chOff x="5596128" y="713231"/>
            <a:chExt cx="917575" cy="1402080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28" y="713231"/>
              <a:ext cx="917448" cy="91744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86860" y="1629140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09"/>
                  </a:lnTo>
                  <a:lnTo>
                    <a:pt x="130780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0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742176" y="713231"/>
            <a:ext cx="917575" cy="1390650"/>
            <a:chOff x="6742176" y="713231"/>
            <a:chExt cx="917575" cy="1390650"/>
          </a:xfrm>
        </p:grpSpPr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176" y="713231"/>
              <a:ext cx="917448" cy="9174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134758" y="1628994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8" y="332400"/>
                  </a:moveTo>
                  <a:lnTo>
                    <a:pt x="0" y="333203"/>
                  </a:lnTo>
                  <a:lnTo>
                    <a:pt x="73836" y="474853"/>
                  </a:lnTo>
                  <a:lnTo>
                    <a:pt x="130678" y="356209"/>
                  </a:lnTo>
                  <a:lnTo>
                    <a:pt x="48019" y="356209"/>
                  </a:lnTo>
                  <a:lnTo>
                    <a:pt x="47618" y="332400"/>
                  </a:lnTo>
                  <a:close/>
                </a:path>
                <a:path w="142875" h="474980">
                  <a:moveTo>
                    <a:pt x="95237" y="331597"/>
                  </a:moveTo>
                  <a:lnTo>
                    <a:pt x="47618" y="332400"/>
                  </a:lnTo>
                  <a:lnTo>
                    <a:pt x="48019" y="356209"/>
                  </a:lnTo>
                  <a:lnTo>
                    <a:pt x="95638" y="355405"/>
                  </a:lnTo>
                  <a:lnTo>
                    <a:pt x="95237" y="331597"/>
                  </a:lnTo>
                  <a:close/>
                </a:path>
                <a:path w="142875" h="474980">
                  <a:moveTo>
                    <a:pt x="142854" y="330794"/>
                  </a:moveTo>
                  <a:lnTo>
                    <a:pt x="95237" y="331597"/>
                  </a:lnTo>
                  <a:lnTo>
                    <a:pt x="95638" y="355405"/>
                  </a:lnTo>
                  <a:lnTo>
                    <a:pt x="48019" y="356209"/>
                  </a:lnTo>
                  <a:lnTo>
                    <a:pt x="130678" y="356209"/>
                  </a:lnTo>
                  <a:lnTo>
                    <a:pt x="142854" y="330794"/>
                  </a:lnTo>
                  <a:close/>
                </a:path>
                <a:path w="142875" h="474980">
                  <a:moveTo>
                    <a:pt x="89644" y="0"/>
                  </a:moveTo>
                  <a:lnTo>
                    <a:pt x="42026" y="802"/>
                  </a:lnTo>
                  <a:lnTo>
                    <a:pt x="47618" y="332400"/>
                  </a:lnTo>
                  <a:lnTo>
                    <a:pt x="95237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848600" y="704087"/>
            <a:ext cx="917575" cy="1414780"/>
            <a:chOff x="7848600" y="704087"/>
            <a:chExt cx="917575" cy="1414780"/>
          </a:xfrm>
        </p:grpSpPr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704087"/>
              <a:ext cx="917448" cy="91744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45238" y="1632390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1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1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964168" y="701040"/>
            <a:ext cx="917575" cy="1402715"/>
            <a:chOff x="8964168" y="701040"/>
            <a:chExt cx="917575" cy="1402715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4168" y="701040"/>
              <a:ext cx="917448" cy="9174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353960" y="161722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2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2" y="367111"/>
                  </a:lnTo>
                  <a:lnTo>
                    <a:pt x="47877" y="367111"/>
                  </a:lnTo>
                  <a:lnTo>
                    <a:pt x="47622" y="343300"/>
                  </a:lnTo>
                  <a:close/>
                </a:path>
                <a:path w="142875" h="486410">
                  <a:moveTo>
                    <a:pt x="95244" y="342789"/>
                  </a:moveTo>
                  <a:lnTo>
                    <a:pt x="47622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9"/>
                  </a:lnTo>
                  <a:close/>
                </a:path>
                <a:path w="142875" h="486410">
                  <a:moveTo>
                    <a:pt x="142867" y="342277"/>
                  </a:moveTo>
                  <a:lnTo>
                    <a:pt x="95244" y="342789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2" y="367111"/>
                  </a:lnTo>
                  <a:lnTo>
                    <a:pt x="142867" y="342277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40" y="511"/>
                  </a:lnTo>
                  <a:lnTo>
                    <a:pt x="47622" y="343300"/>
                  </a:lnTo>
                  <a:lnTo>
                    <a:pt x="95244" y="342789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0110216" y="701040"/>
            <a:ext cx="917575" cy="1391285"/>
            <a:chOff x="10110216" y="701040"/>
            <a:chExt cx="917575" cy="1391285"/>
          </a:xfrm>
        </p:grpSpPr>
        <p:pic>
          <p:nvPicPr>
            <p:cNvPr id="67" name="object 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0216" y="701040"/>
              <a:ext cx="917448" cy="9174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501860" y="1617080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7" y="332399"/>
                  </a:moveTo>
                  <a:lnTo>
                    <a:pt x="0" y="333202"/>
                  </a:lnTo>
                  <a:lnTo>
                    <a:pt x="73836" y="474852"/>
                  </a:lnTo>
                  <a:lnTo>
                    <a:pt x="130678" y="356208"/>
                  </a:lnTo>
                  <a:lnTo>
                    <a:pt x="48018" y="356208"/>
                  </a:lnTo>
                  <a:lnTo>
                    <a:pt x="47617" y="332399"/>
                  </a:lnTo>
                  <a:close/>
                </a:path>
                <a:path w="142875" h="474980">
                  <a:moveTo>
                    <a:pt x="95235" y="331597"/>
                  </a:moveTo>
                  <a:lnTo>
                    <a:pt x="47617" y="332399"/>
                  </a:lnTo>
                  <a:lnTo>
                    <a:pt x="48018" y="356208"/>
                  </a:lnTo>
                  <a:lnTo>
                    <a:pt x="95637" y="355405"/>
                  </a:lnTo>
                  <a:lnTo>
                    <a:pt x="95235" y="331597"/>
                  </a:lnTo>
                  <a:close/>
                </a:path>
                <a:path w="142875" h="474980">
                  <a:moveTo>
                    <a:pt x="142854" y="330794"/>
                  </a:moveTo>
                  <a:lnTo>
                    <a:pt x="95235" y="331597"/>
                  </a:lnTo>
                  <a:lnTo>
                    <a:pt x="95637" y="355405"/>
                  </a:lnTo>
                  <a:lnTo>
                    <a:pt x="48018" y="356208"/>
                  </a:lnTo>
                  <a:lnTo>
                    <a:pt x="130678" y="356208"/>
                  </a:lnTo>
                  <a:lnTo>
                    <a:pt x="142854" y="330794"/>
                  </a:lnTo>
                  <a:close/>
                </a:path>
                <a:path w="142875" h="474980">
                  <a:moveTo>
                    <a:pt x="89644" y="0"/>
                  </a:moveTo>
                  <a:lnTo>
                    <a:pt x="42025" y="802"/>
                  </a:lnTo>
                  <a:lnTo>
                    <a:pt x="47617" y="332399"/>
                  </a:lnTo>
                  <a:lnTo>
                    <a:pt x="95235" y="331597"/>
                  </a:lnTo>
                  <a:lnTo>
                    <a:pt x="89644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11216640" y="691895"/>
            <a:ext cx="914400" cy="1414780"/>
            <a:chOff x="11216640" y="691895"/>
            <a:chExt cx="914400" cy="1414780"/>
          </a:xfrm>
        </p:grpSpPr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640" y="691895"/>
              <a:ext cx="914400" cy="91744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612339" y="162047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3" y="343300"/>
                  </a:moveTo>
                  <a:lnTo>
                    <a:pt x="0" y="343811"/>
                  </a:lnTo>
                  <a:lnTo>
                    <a:pt x="72969" y="485910"/>
                  </a:lnTo>
                  <a:lnTo>
                    <a:pt x="130782" y="367111"/>
                  </a:lnTo>
                  <a:lnTo>
                    <a:pt x="47878" y="367111"/>
                  </a:lnTo>
                  <a:lnTo>
                    <a:pt x="47623" y="343300"/>
                  </a:lnTo>
                  <a:close/>
                </a:path>
                <a:path w="142875" h="486410">
                  <a:moveTo>
                    <a:pt x="95244" y="342789"/>
                  </a:moveTo>
                  <a:lnTo>
                    <a:pt x="47623" y="343300"/>
                  </a:lnTo>
                  <a:lnTo>
                    <a:pt x="47878" y="367111"/>
                  </a:lnTo>
                  <a:lnTo>
                    <a:pt x="95500" y="366599"/>
                  </a:lnTo>
                  <a:lnTo>
                    <a:pt x="95244" y="342789"/>
                  </a:lnTo>
                  <a:close/>
                </a:path>
                <a:path w="142875" h="486410">
                  <a:moveTo>
                    <a:pt x="142867" y="342277"/>
                  </a:moveTo>
                  <a:lnTo>
                    <a:pt x="95244" y="342789"/>
                  </a:lnTo>
                  <a:lnTo>
                    <a:pt x="95500" y="366599"/>
                  </a:lnTo>
                  <a:lnTo>
                    <a:pt x="47878" y="367111"/>
                  </a:lnTo>
                  <a:lnTo>
                    <a:pt x="130782" y="367111"/>
                  </a:lnTo>
                  <a:lnTo>
                    <a:pt x="142867" y="342277"/>
                  </a:lnTo>
                  <a:close/>
                </a:path>
                <a:path w="142875" h="486410">
                  <a:moveTo>
                    <a:pt x="91563" y="0"/>
                  </a:moveTo>
                  <a:lnTo>
                    <a:pt x="43940" y="511"/>
                  </a:lnTo>
                  <a:lnTo>
                    <a:pt x="47623" y="343300"/>
                  </a:lnTo>
                  <a:lnTo>
                    <a:pt x="95244" y="342789"/>
                  </a:lnTo>
                  <a:lnTo>
                    <a:pt x="9156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2237719" y="664463"/>
            <a:ext cx="917575" cy="1401445"/>
            <a:chOff x="12237719" y="664463"/>
            <a:chExt cx="917575" cy="1401445"/>
          </a:xfrm>
        </p:grpSpPr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7719" y="664463"/>
              <a:ext cx="917447" cy="91744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2627856" y="157981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9" y="485910"/>
                  </a:lnTo>
                  <a:lnTo>
                    <a:pt x="130783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3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498" y="366599"/>
                  </a:lnTo>
                  <a:lnTo>
                    <a:pt x="95243" y="342788"/>
                  </a:lnTo>
                  <a:close/>
                </a:path>
                <a:path w="142875" h="486410">
                  <a:moveTo>
                    <a:pt x="142869" y="342276"/>
                  </a:moveTo>
                  <a:lnTo>
                    <a:pt x="95243" y="342788"/>
                  </a:lnTo>
                  <a:lnTo>
                    <a:pt x="95498" y="366599"/>
                  </a:lnTo>
                  <a:lnTo>
                    <a:pt x="47877" y="367111"/>
                  </a:lnTo>
                  <a:lnTo>
                    <a:pt x="130783" y="367111"/>
                  </a:lnTo>
                  <a:lnTo>
                    <a:pt x="142869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3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3383767" y="664463"/>
            <a:ext cx="917575" cy="1390650"/>
            <a:chOff x="13383767" y="664463"/>
            <a:chExt cx="917575" cy="1390650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3767" y="664463"/>
              <a:ext cx="917448" cy="91744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775753" y="1579669"/>
              <a:ext cx="142875" cy="474980"/>
            </a:xfrm>
            <a:custGeom>
              <a:avLst/>
              <a:gdLst/>
              <a:ahLst/>
              <a:cxnLst/>
              <a:rect l="l" t="t" r="r" b="b"/>
              <a:pathLst>
                <a:path w="142875" h="474980">
                  <a:moveTo>
                    <a:pt x="47617" y="332400"/>
                  </a:moveTo>
                  <a:lnTo>
                    <a:pt x="0" y="333203"/>
                  </a:lnTo>
                  <a:lnTo>
                    <a:pt x="73837" y="474854"/>
                  </a:lnTo>
                  <a:lnTo>
                    <a:pt x="130684" y="356209"/>
                  </a:lnTo>
                  <a:lnTo>
                    <a:pt x="48018" y="356209"/>
                  </a:lnTo>
                  <a:lnTo>
                    <a:pt x="47617" y="332400"/>
                  </a:lnTo>
                  <a:close/>
                </a:path>
                <a:path w="142875" h="474980">
                  <a:moveTo>
                    <a:pt x="95242" y="331597"/>
                  </a:moveTo>
                  <a:lnTo>
                    <a:pt x="47617" y="332400"/>
                  </a:lnTo>
                  <a:lnTo>
                    <a:pt x="48018" y="356209"/>
                  </a:lnTo>
                  <a:lnTo>
                    <a:pt x="95643" y="355406"/>
                  </a:lnTo>
                  <a:lnTo>
                    <a:pt x="95242" y="331597"/>
                  </a:lnTo>
                  <a:close/>
                </a:path>
                <a:path w="142875" h="474980">
                  <a:moveTo>
                    <a:pt x="142862" y="330794"/>
                  </a:moveTo>
                  <a:lnTo>
                    <a:pt x="95242" y="331597"/>
                  </a:lnTo>
                  <a:lnTo>
                    <a:pt x="95643" y="355406"/>
                  </a:lnTo>
                  <a:lnTo>
                    <a:pt x="48018" y="356209"/>
                  </a:lnTo>
                  <a:lnTo>
                    <a:pt x="130684" y="356209"/>
                  </a:lnTo>
                  <a:lnTo>
                    <a:pt x="142862" y="330794"/>
                  </a:lnTo>
                  <a:close/>
                </a:path>
                <a:path w="142875" h="474980">
                  <a:moveTo>
                    <a:pt x="89649" y="0"/>
                  </a:moveTo>
                  <a:lnTo>
                    <a:pt x="42024" y="803"/>
                  </a:lnTo>
                  <a:lnTo>
                    <a:pt x="47617" y="332400"/>
                  </a:lnTo>
                  <a:lnTo>
                    <a:pt x="95242" y="331597"/>
                  </a:lnTo>
                  <a:lnTo>
                    <a:pt x="89649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52848" y="963676"/>
            <a:ext cx="4881880" cy="51308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10" dirty="0">
                <a:solidFill>
                  <a:srgbClr val="406F8D"/>
                </a:solidFill>
                <a:latin typeface="Calibri"/>
                <a:cs typeface="Calibri"/>
              </a:rPr>
              <a:t>Scaling</a:t>
            </a:r>
            <a:endParaRPr sz="3400">
              <a:latin typeface="Calibri"/>
              <a:cs typeface="Calibri"/>
            </a:endParaRPr>
          </a:p>
          <a:p>
            <a:pPr marL="286385" marR="5080" indent="-274320">
              <a:lnSpc>
                <a:spcPct val="90200"/>
              </a:lnSpc>
              <a:spcBef>
                <a:spcPts val="11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When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load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become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too </a:t>
            </a:r>
            <a:r>
              <a:rPr sz="3400" dirty="0">
                <a:latin typeface="Calibri"/>
                <a:cs typeface="Calibri"/>
              </a:rPr>
              <a:t>much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for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the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number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of </a:t>
            </a:r>
            <a:r>
              <a:rPr sz="3400" dirty="0">
                <a:latin typeface="Calibri"/>
                <a:cs typeface="Calibri"/>
              </a:rPr>
              <a:t>existing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pods,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Kubernetes </a:t>
            </a:r>
            <a:r>
              <a:rPr sz="3400" dirty="0">
                <a:latin typeface="Calibri"/>
                <a:cs typeface="Calibri"/>
              </a:rPr>
              <a:t>enables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easily</a:t>
            </a:r>
            <a:r>
              <a:rPr sz="3400" spc="-30" dirty="0"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scale </a:t>
            </a:r>
            <a:r>
              <a:rPr sz="3400" dirty="0">
                <a:latin typeface="Calibri"/>
                <a:cs typeface="Calibri"/>
              </a:rPr>
              <a:t>up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our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application,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adding </a:t>
            </a:r>
            <a:r>
              <a:rPr sz="3400" dirty="0">
                <a:latin typeface="Calibri"/>
                <a:cs typeface="Calibri"/>
              </a:rPr>
              <a:t>additional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pods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as </a:t>
            </a:r>
            <a:r>
              <a:rPr sz="3400" spc="-10" dirty="0">
                <a:latin typeface="Calibri"/>
                <a:cs typeface="Calibri"/>
              </a:rPr>
              <a:t>needed.</a:t>
            </a:r>
            <a:endParaRPr sz="3400">
              <a:latin typeface="Calibri"/>
              <a:cs typeface="Calibri"/>
            </a:endParaRPr>
          </a:p>
          <a:p>
            <a:pPr marL="286385" marR="24765" indent="-274320">
              <a:lnSpc>
                <a:spcPts val="3600"/>
              </a:lnSpc>
              <a:spcBef>
                <a:spcPts val="136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This</a:t>
            </a:r>
            <a:r>
              <a:rPr sz="3400" spc="-4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going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3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be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seamless</a:t>
            </a:r>
            <a:r>
              <a:rPr sz="34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super</a:t>
            </a:r>
            <a:r>
              <a:rPr sz="34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quick</a:t>
            </a:r>
            <a:r>
              <a:rPr sz="3400" spc="-10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6201" y="2645138"/>
            <a:ext cx="8311515" cy="516255"/>
            <a:chOff x="5816201" y="2645138"/>
            <a:chExt cx="8311515" cy="516255"/>
          </a:xfrm>
        </p:grpSpPr>
        <p:sp>
          <p:nvSpPr>
            <p:cNvPr id="80" name="object 80"/>
            <p:cNvSpPr/>
            <p:nvPr/>
          </p:nvSpPr>
          <p:spPr>
            <a:xfrm>
              <a:off x="5828901" y="2657838"/>
              <a:ext cx="8286115" cy="490855"/>
            </a:xfrm>
            <a:custGeom>
              <a:avLst/>
              <a:gdLst/>
              <a:ahLst/>
              <a:cxnLst/>
              <a:rect l="l" t="t" r="r" b="b"/>
              <a:pathLst>
                <a:path w="8286115" h="490855">
                  <a:moveTo>
                    <a:pt x="8285967" y="0"/>
                  </a:moveTo>
                  <a:lnTo>
                    <a:pt x="0" y="0"/>
                  </a:lnTo>
                  <a:lnTo>
                    <a:pt x="0" y="490475"/>
                  </a:lnTo>
                  <a:lnTo>
                    <a:pt x="8285967" y="490475"/>
                  </a:lnTo>
                  <a:lnTo>
                    <a:pt x="82859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828901" y="2657838"/>
              <a:ext cx="8286115" cy="490855"/>
            </a:xfrm>
            <a:custGeom>
              <a:avLst/>
              <a:gdLst/>
              <a:ahLst/>
              <a:cxnLst/>
              <a:rect l="l" t="t" r="r" b="b"/>
              <a:pathLst>
                <a:path w="8286115" h="490855">
                  <a:moveTo>
                    <a:pt x="0" y="0"/>
                  </a:moveTo>
                  <a:lnTo>
                    <a:pt x="8285967" y="0"/>
                  </a:lnTo>
                  <a:lnTo>
                    <a:pt x="8285967" y="490476"/>
                  </a:lnTo>
                  <a:lnTo>
                    <a:pt x="0" y="4904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828901" y="2657838"/>
            <a:ext cx="8286115" cy="4908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4" name="object 8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8192" y="2268219"/>
            <a:ext cx="424053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indent="-17780">
              <a:lnSpc>
                <a:spcPct val="100000"/>
              </a:lnSpc>
              <a:spcBef>
                <a:spcPts val="100"/>
              </a:spcBef>
            </a:pPr>
            <a:r>
              <a:rPr sz="7000" b="1" spc="-20" dirty="0">
                <a:latin typeface="Calibri"/>
                <a:cs typeface="Calibri"/>
              </a:rPr>
              <a:t>Kubernetes</a:t>
            </a:r>
            <a:endParaRPr sz="7000">
              <a:latin typeface="Calibri"/>
              <a:cs typeface="Calibri"/>
            </a:endParaRPr>
          </a:p>
          <a:p>
            <a:pPr marL="1014094" marR="20955" indent="-984885">
              <a:lnSpc>
                <a:spcPct val="103699"/>
              </a:lnSpc>
              <a:spcBef>
                <a:spcPts val="70"/>
              </a:spcBef>
            </a:pP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ReplicaSets </a:t>
            </a:r>
            <a:r>
              <a:rPr sz="7000" b="1" spc="-20" dirty="0">
                <a:solidFill>
                  <a:srgbClr val="0070C0"/>
                </a:solidFill>
                <a:latin typeface="Calibri"/>
                <a:cs typeface="Calibri"/>
              </a:rPr>
              <a:t>Demo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204" y="2777235"/>
            <a:ext cx="492760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3535">
              <a:lnSpc>
                <a:spcPts val="878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Deployments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409" y="-158496"/>
            <a:ext cx="731583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–</a:t>
            </a:r>
            <a:r>
              <a:rPr spc="-105" dirty="0"/>
              <a:t> </a:t>
            </a:r>
            <a:r>
              <a:rPr spc="-10" dirty="0">
                <a:solidFill>
                  <a:srgbClr val="00B050"/>
                </a:solidFill>
              </a:rPr>
              <a:t>Deployments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50918" y="1862915"/>
            <a:ext cx="11090910" cy="5763895"/>
            <a:chOff x="2150918" y="1862915"/>
            <a:chExt cx="11090910" cy="5763895"/>
          </a:xfrm>
        </p:grpSpPr>
        <p:sp>
          <p:nvSpPr>
            <p:cNvPr id="4" name="object 4"/>
            <p:cNvSpPr/>
            <p:nvPr/>
          </p:nvSpPr>
          <p:spPr>
            <a:xfrm>
              <a:off x="2163618" y="1875615"/>
              <a:ext cx="11065510" cy="5738495"/>
            </a:xfrm>
            <a:custGeom>
              <a:avLst/>
              <a:gdLst/>
              <a:ahLst/>
              <a:cxnLst/>
              <a:rect l="l" t="t" r="r" b="b"/>
              <a:pathLst>
                <a:path w="11065510" h="5738495">
                  <a:moveTo>
                    <a:pt x="0" y="0"/>
                  </a:moveTo>
                  <a:lnTo>
                    <a:pt x="11065398" y="0"/>
                  </a:lnTo>
                  <a:lnTo>
                    <a:pt x="11065398" y="5738194"/>
                  </a:lnTo>
                  <a:lnTo>
                    <a:pt x="0" y="57381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8691" y="2107576"/>
              <a:ext cx="4892040" cy="5111750"/>
            </a:xfrm>
            <a:custGeom>
              <a:avLst/>
              <a:gdLst/>
              <a:ahLst/>
              <a:cxnLst/>
              <a:rect l="l" t="t" r="r" b="b"/>
              <a:pathLst>
                <a:path w="4892040" h="5111750">
                  <a:moveTo>
                    <a:pt x="4891742" y="0"/>
                  </a:moveTo>
                  <a:lnTo>
                    <a:pt x="0" y="0"/>
                  </a:lnTo>
                  <a:lnTo>
                    <a:pt x="0" y="5111196"/>
                  </a:lnTo>
                  <a:lnTo>
                    <a:pt x="4891742" y="5111196"/>
                  </a:lnTo>
                  <a:lnTo>
                    <a:pt x="4891742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28691" y="2107576"/>
              <a:ext cx="4892040" cy="5111750"/>
            </a:xfrm>
            <a:custGeom>
              <a:avLst/>
              <a:gdLst/>
              <a:ahLst/>
              <a:cxnLst/>
              <a:rect l="l" t="t" r="r" b="b"/>
              <a:pathLst>
                <a:path w="4892040" h="5111750">
                  <a:moveTo>
                    <a:pt x="0" y="0"/>
                  </a:moveTo>
                  <a:lnTo>
                    <a:pt x="4891743" y="0"/>
                  </a:lnTo>
                  <a:lnTo>
                    <a:pt x="4891743" y="5111197"/>
                  </a:lnTo>
                  <a:lnTo>
                    <a:pt x="0" y="511119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41627" y="6870700"/>
            <a:ext cx="188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4740" y="7202931"/>
            <a:ext cx="21628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Kubernetes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07891" y="2094876"/>
            <a:ext cx="4763135" cy="5137150"/>
            <a:chOff x="8107891" y="2094876"/>
            <a:chExt cx="4763135" cy="5137150"/>
          </a:xfrm>
        </p:grpSpPr>
        <p:sp>
          <p:nvSpPr>
            <p:cNvPr id="10" name="object 10"/>
            <p:cNvSpPr/>
            <p:nvPr/>
          </p:nvSpPr>
          <p:spPr>
            <a:xfrm>
              <a:off x="8120591" y="2107576"/>
              <a:ext cx="4737735" cy="5111750"/>
            </a:xfrm>
            <a:custGeom>
              <a:avLst/>
              <a:gdLst/>
              <a:ahLst/>
              <a:cxnLst/>
              <a:rect l="l" t="t" r="r" b="b"/>
              <a:pathLst>
                <a:path w="4737734" h="5111750">
                  <a:moveTo>
                    <a:pt x="4737270" y="0"/>
                  </a:moveTo>
                  <a:lnTo>
                    <a:pt x="0" y="0"/>
                  </a:lnTo>
                  <a:lnTo>
                    <a:pt x="0" y="5111196"/>
                  </a:lnTo>
                  <a:lnTo>
                    <a:pt x="4737270" y="5111196"/>
                  </a:lnTo>
                  <a:lnTo>
                    <a:pt x="473727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20591" y="2107576"/>
              <a:ext cx="4737735" cy="5111750"/>
            </a:xfrm>
            <a:custGeom>
              <a:avLst/>
              <a:gdLst/>
              <a:ahLst/>
              <a:cxnLst/>
              <a:rect l="l" t="t" r="r" b="b"/>
              <a:pathLst>
                <a:path w="4737734" h="5111750">
                  <a:moveTo>
                    <a:pt x="0" y="0"/>
                  </a:moveTo>
                  <a:lnTo>
                    <a:pt x="4737265" y="0"/>
                  </a:lnTo>
                  <a:lnTo>
                    <a:pt x="4737265" y="5111196"/>
                  </a:lnTo>
                  <a:lnTo>
                    <a:pt x="0" y="511119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338316" y="6870700"/>
            <a:ext cx="188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77838" y="3202819"/>
            <a:ext cx="9466580" cy="3618229"/>
            <a:chOff x="2977838" y="3202819"/>
            <a:chExt cx="9466580" cy="3618229"/>
          </a:xfrm>
        </p:grpSpPr>
        <p:sp>
          <p:nvSpPr>
            <p:cNvPr id="14" name="object 14"/>
            <p:cNvSpPr/>
            <p:nvPr/>
          </p:nvSpPr>
          <p:spPr>
            <a:xfrm>
              <a:off x="3000063" y="3225044"/>
              <a:ext cx="9422130" cy="3573779"/>
            </a:xfrm>
            <a:custGeom>
              <a:avLst/>
              <a:gdLst/>
              <a:ahLst/>
              <a:cxnLst/>
              <a:rect l="l" t="t" r="r" b="b"/>
              <a:pathLst>
                <a:path w="9422130" h="3573779">
                  <a:moveTo>
                    <a:pt x="9421792" y="0"/>
                  </a:moveTo>
                  <a:lnTo>
                    <a:pt x="0" y="0"/>
                  </a:lnTo>
                  <a:lnTo>
                    <a:pt x="0" y="3573736"/>
                  </a:lnTo>
                  <a:lnTo>
                    <a:pt x="9421792" y="3573736"/>
                  </a:lnTo>
                  <a:lnTo>
                    <a:pt x="9421792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0063" y="3225044"/>
              <a:ext cx="9422130" cy="3573779"/>
            </a:xfrm>
            <a:custGeom>
              <a:avLst/>
              <a:gdLst/>
              <a:ahLst/>
              <a:cxnLst/>
              <a:rect l="l" t="t" r="r" b="b"/>
              <a:pathLst>
                <a:path w="9422130" h="3573779">
                  <a:moveTo>
                    <a:pt x="0" y="0"/>
                  </a:moveTo>
                  <a:lnTo>
                    <a:pt x="9421793" y="0"/>
                  </a:lnTo>
                  <a:lnTo>
                    <a:pt x="9421793" y="3573737"/>
                  </a:lnTo>
                  <a:lnTo>
                    <a:pt x="0" y="3573737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38643" y="3728552"/>
              <a:ext cx="8808085" cy="2475865"/>
            </a:xfrm>
            <a:custGeom>
              <a:avLst/>
              <a:gdLst/>
              <a:ahLst/>
              <a:cxnLst/>
              <a:rect l="l" t="t" r="r" b="b"/>
              <a:pathLst>
                <a:path w="8808085" h="2475865">
                  <a:moveTo>
                    <a:pt x="8807669" y="0"/>
                  </a:moveTo>
                  <a:lnTo>
                    <a:pt x="0" y="0"/>
                  </a:lnTo>
                  <a:lnTo>
                    <a:pt x="0" y="2475668"/>
                  </a:lnTo>
                  <a:lnTo>
                    <a:pt x="8807669" y="2475668"/>
                  </a:lnTo>
                  <a:lnTo>
                    <a:pt x="880766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38643" y="3728552"/>
              <a:ext cx="8808085" cy="2475865"/>
            </a:xfrm>
            <a:custGeom>
              <a:avLst/>
              <a:gdLst/>
              <a:ahLst/>
              <a:cxnLst/>
              <a:rect l="l" t="t" r="r" b="b"/>
              <a:pathLst>
                <a:path w="8808085" h="2475865">
                  <a:moveTo>
                    <a:pt x="0" y="0"/>
                  </a:moveTo>
                  <a:lnTo>
                    <a:pt x="8807669" y="0"/>
                  </a:lnTo>
                  <a:lnTo>
                    <a:pt x="8807669" y="2475668"/>
                  </a:lnTo>
                  <a:lnTo>
                    <a:pt x="0" y="24756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2031" y="4031725"/>
              <a:ext cx="1661160" cy="1666875"/>
            </a:xfrm>
            <a:custGeom>
              <a:avLst/>
              <a:gdLst/>
              <a:ahLst/>
              <a:cxnLst/>
              <a:rect l="l" t="t" r="r" b="b"/>
              <a:pathLst>
                <a:path w="1661160" h="1666875">
                  <a:moveTo>
                    <a:pt x="1660907" y="0"/>
                  </a:moveTo>
                  <a:lnTo>
                    <a:pt x="0" y="0"/>
                  </a:lnTo>
                  <a:lnTo>
                    <a:pt x="0" y="1666754"/>
                  </a:lnTo>
                  <a:lnTo>
                    <a:pt x="1660907" y="1666754"/>
                  </a:lnTo>
                  <a:lnTo>
                    <a:pt x="166090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42031" y="403172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53416" y="4373360"/>
            <a:ext cx="1007110" cy="828040"/>
            <a:chOff x="3853416" y="4373360"/>
            <a:chExt cx="1007110" cy="828040"/>
          </a:xfrm>
        </p:grpSpPr>
        <p:sp>
          <p:nvSpPr>
            <p:cNvPr id="21" name="object 21"/>
            <p:cNvSpPr/>
            <p:nvPr/>
          </p:nvSpPr>
          <p:spPr>
            <a:xfrm>
              <a:off x="3853416" y="437336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50187" y="4483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4515" y="4483320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09315" y="4483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61715" y="448332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69022" y="4572242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53416" y="437336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4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57358" y="4042235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8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8" y="1666754"/>
                </a:lnTo>
                <a:lnTo>
                  <a:pt x="166090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57358" y="404223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68745" y="4383871"/>
            <a:ext cx="1007110" cy="828040"/>
            <a:chOff x="5768745" y="4383871"/>
            <a:chExt cx="1007110" cy="828040"/>
          </a:xfrm>
        </p:grpSpPr>
        <p:sp>
          <p:nvSpPr>
            <p:cNvPr id="31" name="object 31"/>
            <p:cNvSpPr/>
            <p:nvPr/>
          </p:nvSpPr>
          <p:spPr>
            <a:xfrm>
              <a:off x="5768745" y="4383871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65515" y="449383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19844" y="449383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398" y="489031"/>
                  </a:moveTo>
                  <a:lnTo>
                    <a:pt x="152398" y="613458"/>
                  </a:lnTo>
                </a:path>
                <a:path w="152400" h="614045">
                  <a:moveTo>
                    <a:pt x="152398" y="0"/>
                  </a:moveTo>
                  <a:lnTo>
                    <a:pt x="152398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24643" y="449383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7043" y="449383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84350" y="4582753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68745" y="438387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16421" y="4027195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416421" y="4027195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727808" y="4368830"/>
            <a:ext cx="1007110" cy="828040"/>
            <a:chOff x="8727808" y="4368830"/>
            <a:chExt cx="1007110" cy="828040"/>
          </a:xfrm>
        </p:grpSpPr>
        <p:sp>
          <p:nvSpPr>
            <p:cNvPr id="41" name="object 41"/>
            <p:cNvSpPr/>
            <p:nvPr/>
          </p:nvSpPr>
          <p:spPr>
            <a:xfrm>
              <a:off x="8727808" y="436883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24578" y="447879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78907" y="447879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383707" y="447879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36107" y="447879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43412" y="4567712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21005" y="400110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727808" y="436883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331749" y="3996270"/>
            <a:ext cx="1661160" cy="1666875"/>
          </a:xfrm>
          <a:custGeom>
            <a:avLst/>
            <a:gdLst/>
            <a:ahLst/>
            <a:cxnLst/>
            <a:rect l="l" t="t" r="r" b="b"/>
            <a:pathLst>
              <a:path w="1661159" h="1666875">
                <a:moveTo>
                  <a:pt x="1660907" y="0"/>
                </a:moveTo>
                <a:lnTo>
                  <a:pt x="0" y="0"/>
                </a:lnTo>
                <a:lnTo>
                  <a:pt x="0" y="1666754"/>
                </a:lnTo>
                <a:lnTo>
                  <a:pt x="1660907" y="1666754"/>
                </a:lnTo>
                <a:lnTo>
                  <a:pt x="1660907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331749" y="3996270"/>
            <a:ext cx="1661160" cy="166687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L="40005" algn="ctr">
              <a:lnSpc>
                <a:spcPct val="100000"/>
              </a:lnSpc>
            </a:pPr>
            <a:r>
              <a:rPr sz="2200" spc="-25" dirty="0">
                <a:latin typeface="Calibri"/>
                <a:cs typeface="Calibri"/>
              </a:rPr>
              <a:t>POD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643135" y="4337906"/>
            <a:ext cx="1007110" cy="828040"/>
            <a:chOff x="10643135" y="4337906"/>
            <a:chExt cx="1007110" cy="828040"/>
          </a:xfrm>
        </p:grpSpPr>
        <p:sp>
          <p:nvSpPr>
            <p:cNvPr id="51" name="object 51"/>
            <p:cNvSpPr/>
            <p:nvPr/>
          </p:nvSpPr>
          <p:spPr>
            <a:xfrm>
              <a:off x="10643135" y="433790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39905" y="444786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94235" y="4447866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1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1"/>
                  </a:lnTo>
                </a:path>
                <a:path w="152400" h="614045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99034" y="444786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451434" y="4447866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58740" y="4536788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643135" y="433790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8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65581" y="5764276"/>
            <a:ext cx="140716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967565" y="2310206"/>
            <a:ext cx="9447530" cy="568960"/>
            <a:chOff x="2967565" y="2310206"/>
            <a:chExt cx="9447530" cy="568960"/>
          </a:xfrm>
        </p:grpSpPr>
        <p:sp>
          <p:nvSpPr>
            <p:cNvPr id="60" name="object 60"/>
            <p:cNvSpPr/>
            <p:nvPr/>
          </p:nvSpPr>
          <p:spPr>
            <a:xfrm>
              <a:off x="2980265" y="2322906"/>
              <a:ext cx="9422130" cy="543560"/>
            </a:xfrm>
            <a:custGeom>
              <a:avLst/>
              <a:gdLst/>
              <a:ahLst/>
              <a:cxnLst/>
              <a:rect l="l" t="t" r="r" b="b"/>
              <a:pathLst>
                <a:path w="9422130" h="543560">
                  <a:moveTo>
                    <a:pt x="9421793" y="0"/>
                  </a:moveTo>
                  <a:lnTo>
                    <a:pt x="0" y="0"/>
                  </a:lnTo>
                  <a:lnTo>
                    <a:pt x="0" y="542952"/>
                  </a:lnTo>
                  <a:lnTo>
                    <a:pt x="9421793" y="542952"/>
                  </a:lnTo>
                  <a:lnTo>
                    <a:pt x="9421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80265" y="2322906"/>
              <a:ext cx="9422130" cy="543560"/>
            </a:xfrm>
            <a:custGeom>
              <a:avLst/>
              <a:gdLst/>
              <a:ahLst/>
              <a:cxnLst/>
              <a:rect l="l" t="t" r="r" b="b"/>
              <a:pathLst>
                <a:path w="9422130" h="543560">
                  <a:moveTo>
                    <a:pt x="0" y="0"/>
                  </a:moveTo>
                  <a:lnTo>
                    <a:pt x="9421793" y="0"/>
                  </a:lnTo>
                  <a:lnTo>
                    <a:pt x="9421793" y="542953"/>
                  </a:lnTo>
                  <a:lnTo>
                    <a:pt x="0" y="5429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980265" y="2322906"/>
            <a:ext cx="9422130" cy="5435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66615" y="469391"/>
            <a:ext cx="917575" cy="1403350"/>
            <a:chOff x="4166615" y="469391"/>
            <a:chExt cx="917575" cy="1403350"/>
          </a:xfrm>
        </p:grpSpPr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615" y="469391"/>
              <a:ext cx="917448" cy="9174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58470" y="1386287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2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2" y="367110"/>
                  </a:lnTo>
                  <a:lnTo>
                    <a:pt x="47877" y="367110"/>
                  </a:lnTo>
                  <a:lnTo>
                    <a:pt x="47622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2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7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2" y="367110"/>
                  </a:lnTo>
                  <a:lnTo>
                    <a:pt x="142867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40" y="511"/>
                  </a:lnTo>
                  <a:lnTo>
                    <a:pt x="47622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303520" y="481583"/>
            <a:ext cx="917575" cy="1402080"/>
            <a:chOff x="5303520" y="481583"/>
            <a:chExt cx="917575" cy="1402080"/>
          </a:xfrm>
        </p:grpSpPr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20" y="481583"/>
              <a:ext cx="917448" cy="9174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695847" y="1397227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592823" y="478536"/>
            <a:ext cx="917575" cy="1401445"/>
            <a:chOff x="6592823" y="478536"/>
            <a:chExt cx="917575" cy="1401445"/>
          </a:xfrm>
        </p:grpSpPr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823" y="478536"/>
              <a:ext cx="917448" cy="91744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983425" y="1393809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09"/>
                  </a:lnTo>
                  <a:lnTo>
                    <a:pt x="130780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8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8"/>
                  </a:lnTo>
                  <a:lnTo>
                    <a:pt x="47877" y="367110"/>
                  </a:lnTo>
                  <a:lnTo>
                    <a:pt x="130780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760207" y="484631"/>
            <a:ext cx="917575" cy="1400810"/>
            <a:chOff x="7760207" y="484631"/>
            <a:chExt cx="917575" cy="1400810"/>
          </a:xfrm>
        </p:grpSpPr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0207" y="484631"/>
              <a:ext cx="917448" cy="91744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150198" y="139904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046464" y="478536"/>
            <a:ext cx="917575" cy="1403350"/>
            <a:chOff x="9046464" y="478536"/>
            <a:chExt cx="917575" cy="1403350"/>
          </a:xfrm>
        </p:grpSpPr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6464" y="478536"/>
              <a:ext cx="917448" cy="91744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437776" y="1395628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0" y="367111"/>
                  </a:lnTo>
                  <a:lnTo>
                    <a:pt x="47877" y="367111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0" y="367111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0183368" y="490727"/>
            <a:ext cx="917575" cy="1402080"/>
            <a:chOff x="10183368" y="490727"/>
            <a:chExt cx="917575" cy="1402080"/>
          </a:xfrm>
        </p:grpSpPr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3368" y="490727"/>
              <a:ext cx="917448" cy="91744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575151" y="1406568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2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1" y="367111"/>
                  </a:lnTo>
                  <a:lnTo>
                    <a:pt x="47877" y="367111"/>
                  </a:lnTo>
                  <a:lnTo>
                    <a:pt x="47622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2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7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1" y="367111"/>
                  </a:lnTo>
                  <a:lnTo>
                    <a:pt x="142867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40" y="511"/>
                  </a:lnTo>
                  <a:lnTo>
                    <a:pt x="47622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2880360" y="475487"/>
            <a:ext cx="9509760" cy="1414145"/>
            <a:chOff x="2880360" y="475487"/>
            <a:chExt cx="9509760" cy="1414145"/>
          </a:xfrm>
        </p:grpSpPr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0360" y="475487"/>
              <a:ext cx="917448" cy="91744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70892" y="1389705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300"/>
                  </a:moveTo>
                  <a:lnTo>
                    <a:pt x="0" y="343811"/>
                  </a:lnTo>
                  <a:lnTo>
                    <a:pt x="72967" y="485910"/>
                  </a:lnTo>
                  <a:lnTo>
                    <a:pt x="130781" y="367111"/>
                  </a:lnTo>
                  <a:lnTo>
                    <a:pt x="47877" y="367111"/>
                  </a:lnTo>
                  <a:lnTo>
                    <a:pt x="47621" y="343300"/>
                  </a:lnTo>
                  <a:close/>
                </a:path>
                <a:path w="142875" h="486410">
                  <a:moveTo>
                    <a:pt x="95244" y="342788"/>
                  </a:moveTo>
                  <a:lnTo>
                    <a:pt x="47621" y="343300"/>
                  </a:lnTo>
                  <a:lnTo>
                    <a:pt x="47877" y="367111"/>
                  </a:lnTo>
                  <a:lnTo>
                    <a:pt x="95500" y="366599"/>
                  </a:lnTo>
                  <a:lnTo>
                    <a:pt x="95244" y="342788"/>
                  </a:lnTo>
                  <a:close/>
                </a:path>
                <a:path w="142875" h="486410">
                  <a:moveTo>
                    <a:pt x="142867" y="342276"/>
                  </a:moveTo>
                  <a:lnTo>
                    <a:pt x="95244" y="342788"/>
                  </a:lnTo>
                  <a:lnTo>
                    <a:pt x="95500" y="366599"/>
                  </a:lnTo>
                  <a:lnTo>
                    <a:pt x="47877" y="367111"/>
                  </a:lnTo>
                  <a:lnTo>
                    <a:pt x="130781" y="367111"/>
                  </a:lnTo>
                  <a:lnTo>
                    <a:pt x="142867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1"/>
                  </a:lnTo>
                  <a:lnTo>
                    <a:pt x="47621" y="343300"/>
                  </a:lnTo>
                  <a:lnTo>
                    <a:pt x="95244" y="342788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2672" y="487679"/>
              <a:ext cx="917448" cy="91744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1862729" y="1403150"/>
              <a:ext cx="142875" cy="486409"/>
            </a:xfrm>
            <a:custGeom>
              <a:avLst/>
              <a:gdLst/>
              <a:ahLst/>
              <a:cxnLst/>
              <a:rect l="l" t="t" r="r" b="b"/>
              <a:pathLst>
                <a:path w="142875" h="486410">
                  <a:moveTo>
                    <a:pt x="47621" y="343299"/>
                  </a:moveTo>
                  <a:lnTo>
                    <a:pt x="0" y="343810"/>
                  </a:lnTo>
                  <a:lnTo>
                    <a:pt x="72967" y="485910"/>
                  </a:lnTo>
                  <a:lnTo>
                    <a:pt x="130781" y="367110"/>
                  </a:lnTo>
                  <a:lnTo>
                    <a:pt x="47877" y="367110"/>
                  </a:lnTo>
                  <a:lnTo>
                    <a:pt x="47621" y="343299"/>
                  </a:lnTo>
                  <a:close/>
                </a:path>
                <a:path w="142875" h="486410">
                  <a:moveTo>
                    <a:pt x="95244" y="342787"/>
                  </a:moveTo>
                  <a:lnTo>
                    <a:pt x="47621" y="343299"/>
                  </a:lnTo>
                  <a:lnTo>
                    <a:pt x="47877" y="367110"/>
                  </a:lnTo>
                  <a:lnTo>
                    <a:pt x="95500" y="366599"/>
                  </a:lnTo>
                  <a:lnTo>
                    <a:pt x="95244" y="342787"/>
                  </a:lnTo>
                  <a:close/>
                </a:path>
                <a:path w="142875" h="486410">
                  <a:moveTo>
                    <a:pt x="142866" y="342276"/>
                  </a:moveTo>
                  <a:lnTo>
                    <a:pt x="95244" y="342787"/>
                  </a:lnTo>
                  <a:lnTo>
                    <a:pt x="95500" y="366599"/>
                  </a:lnTo>
                  <a:lnTo>
                    <a:pt x="47877" y="367110"/>
                  </a:lnTo>
                  <a:lnTo>
                    <a:pt x="130781" y="367110"/>
                  </a:lnTo>
                  <a:lnTo>
                    <a:pt x="142866" y="342276"/>
                  </a:lnTo>
                  <a:close/>
                </a:path>
                <a:path w="142875" h="486410">
                  <a:moveTo>
                    <a:pt x="91561" y="0"/>
                  </a:moveTo>
                  <a:lnTo>
                    <a:pt x="43939" y="510"/>
                  </a:lnTo>
                  <a:lnTo>
                    <a:pt x="47621" y="343299"/>
                  </a:lnTo>
                  <a:lnTo>
                    <a:pt x="95244" y="342787"/>
                  </a:lnTo>
                  <a:lnTo>
                    <a:pt x="9156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1878" y="128015"/>
            <a:ext cx="69278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10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4951" y="3592174"/>
            <a:ext cx="2372995" cy="63690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36525" rIns="0" bIns="0" rtlCol="0">
            <a:spAutoFit/>
          </a:bodyPr>
          <a:lstStyle/>
          <a:p>
            <a:pPr marL="434340">
              <a:lnSpc>
                <a:spcPct val="100000"/>
              </a:lnSpc>
              <a:spcBef>
                <a:spcPts val="107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6982" y="1224694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8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9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rollout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ReplicaSet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6982" y="1998573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9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9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6982" y="2785653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8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9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Rolling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6982" y="3559531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8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9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6982" y="4364964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7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Pausing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Resuming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6982" y="5138842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7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6982" y="5925922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1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Policy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6982" y="6699801"/>
            <a:ext cx="5299710" cy="6369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1377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Canary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14370" y="1542998"/>
            <a:ext cx="3072765" cy="5475605"/>
          </a:xfrm>
          <a:custGeom>
            <a:avLst/>
            <a:gdLst/>
            <a:ahLst/>
            <a:cxnLst/>
            <a:rect l="l" t="t" r="r" b="b"/>
            <a:pathLst>
              <a:path w="3072765" h="5475605">
                <a:moveTo>
                  <a:pt x="3072600" y="0"/>
                </a:moveTo>
                <a:lnTo>
                  <a:pt x="2988995" y="16383"/>
                </a:lnTo>
                <a:lnTo>
                  <a:pt x="3009366" y="42773"/>
                </a:lnTo>
                <a:lnTo>
                  <a:pt x="482" y="2363711"/>
                </a:lnTo>
                <a:lnTo>
                  <a:pt x="3365" y="2367470"/>
                </a:lnTo>
                <a:lnTo>
                  <a:pt x="0" y="2370836"/>
                </a:lnTo>
                <a:lnTo>
                  <a:pt x="3015665" y="5424246"/>
                </a:lnTo>
                <a:lnTo>
                  <a:pt x="2991955" y="5447665"/>
                </a:lnTo>
                <a:lnTo>
                  <a:pt x="3072600" y="5475109"/>
                </a:lnTo>
                <a:lnTo>
                  <a:pt x="3058947" y="5433276"/>
                </a:lnTo>
                <a:lnTo>
                  <a:pt x="3046171" y="5394122"/>
                </a:lnTo>
                <a:lnTo>
                  <a:pt x="3022447" y="5417553"/>
                </a:lnTo>
                <a:lnTo>
                  <a:pt x="53949" y="2411933"/>
                </a:lnTo>
                <a:lnTo>
                  <a:pt x="3009061" y="4658906"/>
                </a:lnTo>
                <a:lnTo>
                  <a:pt x="2988894" y="4685436"/>
                </a:lnTo>
                <a:lnTo>
                  <a:pt x="3072600" y="4701235"/>
                </a:lnTo>
                <a:lnTo>
                  <a:pt x="3055569" y="4666589"/>
                </a:lnTo>
                <a:lnTo>
                  <a:pt x="3035008" y="4624781"/>
                </a:lnTo>
                <a:lnTo>
                  <a:pt x="3014827" y="4651324"/>
                </a:lnTo>
                <a:lnTo>
                  <a:pt x="47498" y="2395055"/>
                </a:lnTo>
                <a:lnTo>
                  <a:pt x="3002419" y="3884117"/>
                </a:lnTo>
                <a:lnTo>
                  <a:pt x="2987408" y="3913886"/>
                </a:lnTo>
                <a:lnTo>
                  <a:pt x="3072600" y="3914152"/>
                </a:lnTo>
                <a:lnTo>
                  <a:pt x="3054477" y="3889819"/>
                </a:lnTo>
                <a:lnTo>
                  <a:pt x="3021698" y="3845839"/>
                </a:lnTo>
                <a:lnTo>
                  <a:pt x="3006699" y="3875608"/>
                </a:lnTo>
                <a:lnTo>
                  <a:pt x="44018" y="2382634"/>
                </a:lnTo>
                <a:lnTo>
                  <a:pt x="2997543" y="3126282"/>
                </a:lnTo>
                <a:lnTo>
                  <a:pt x="2989415" y="3158617"/>
                </a:lnTo>
                <a:lnTo>
                  <a:pt x="3072600" y="3140278"/>
                </a:lnTo>
                <a:lnTo>
                  <a:pt x="3059950" y="3129381"/>
                </a:lnTo>
                <a:lnTo>
                  <a:pt x="3008020" y="3084728"/>
                </a:lnTo>
                <a:lnTo>
                  <a:pt x="2999879" y="3117050"/>
                </a:lnTo>
                <a:lnTo>
                  <a:pt x="40208" y="2371864"/>
                </a:lnTo>
                <a:lnTo>
                  <a:pt x="2996463" y="2340419"/>
                </a:lnTo>
                <a:lnTo>
                  <a:pt x="2996819" y="2373757"/>
                </a:lnTo>
                <a:lnTo>
                  <a:pt x="3072600" y="2334844"/>
                </a:lnTo>
                <a:lnTo>
                  <a:pt x="3064205" y="2330754"/>
                </a:lnTo>
                <a:lnTo>
                  <a:pt x="2996006" y="2297557"/>
                </a:lnTo>
                <a:lnTo>
                  <a:pt x="2996361" y="2330894"/>
                </a:lnTo>
                <a:lnTo>
                  <a:pt x="41821" y="2362314"/>
                </a:lnTo>
                <a:lnTo>
                  <a:pt x="3000121" y="1584934"/>
                </a:lnTo>
                <a:lnTo>
                  <a:pt x="3008592" y="1617179"/>
                </a:lnTo>
                <a:lnTo>
                  <a:pt x="3059468" y="1572501"/>
                </a:lnTo>
                <a:lnTo>
                  <a:pt x="3072600" y="1560969"/>
                </a:lnTo>
                <a:lnTo>
                  <a:pt x="2989224" y="1543481"/>
                </a:lnTo>
                <a:lnTo>
                  <a:pt x="2997695" y="1575727"/>
                </a:lnTo>
                <a:lnTo>
                  <a:pt x="43522" y="2352014"/>
                </a:lnTo>
                <a:lnTo>
                  <a:pt x="3007169" y="813219"/>
                </a:lnTo>
                <a:lnTo>
                  <a:pt x="3022536" y="842810"/>
                </a:lnTo>
                <a:lnTo>
                  <a:pt x="3054413" y="798918"/>
                </a:lnTo>
                <a:lnTo>
                  <a:pt x="3072600" y="773887"/>
                </a:lnTo>
                <a:lnTo>
                  <a:pt x="2987421" y="775182"/>
                </a:lnTo>
                <a:lnTo>
                  <a:pt x="3002788" y="804773"/>
                </a:lnTo>
                <a:lnTo>
                  <a:pt x="48539" y="2338679"/>
                </a:lnTo>
                <a:lnTo>
                  <a:pt x="3015183" y="50317"/>
                </a:lnTo>
                <a:lnTo>
                  <a:pt x="3035541" y="76708"/>
                </a:lnTo>
                <a:lnTo>
                  <a:pt x="3055683" y="35013"/>
                </a:lnTo>
                <a:lnTo>
                  <a:pt x="3072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4339" y="2268219"/>
            <a:ext cx="492760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spc="-10" dirty="0">
                <a:latin typeface="Calibri"/>
                <a:cs typeface="Calibri"/>
              </a:rPr>
              <a:t>Kubernetes</a:t>
            </a:r>
            <a:endParaRPr sz="7000">
              <a:latin typeface="Calibri"/>
              <a:cs typeface="Calibri"/>
            </a:endParaRPr>
          </a:p>
          <a:p>
            <a:pPr marL="12700" marR="5080" algn="ctr">
              <a:lnSpc>
                <a:spcPct val="103699"/>
              </a:lnSpc>
              <a:spcBef>
                <a:spcPts val="70"/>
              </a:spcBef>
            </a:pPr>
            <a:r>
              <a:rPr sz="7000" b="1" spc="-20" dirty="0">
                <a:solidFill>
                  <a:srgbClr val="00B050"/>
                </a:solidFill>
                <a:latin typeface="Calibri"/>
                <a:cs typeface="Calibri"/>
              </a:rPr>
              <a:t>Deployments </a:t>
            </a:r>
            <a:r>
              <a:rPr sz="7000" b="1" spc="-20" dirty="0">
                <a:solidFill>
                  <a:srgbClr val="0070C0"/>
                </a:solidFill>
                <a:latin typeface="Calibri"/>
                <a:cs typeface="Calibri"/>
              </a:rPr>
              <a:t>Demo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4056" y="2777235"/>
            <a:ext cx="4240530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6585" marR="5080" indent="-604520">
              <a:lnSpc>
                <a:spcPts val="8780"/>
              </a:lnSpc>
            </a:pPr>
            <a:r>
              <a:rPr sz="7000" b="1" spc="-30" dirty="0">
                <a:latin typeface="Calibri"/>
                <a:cs typeface="Calibri"/>
              </a:rPr>
              <a:t>Kubernetes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Services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759" rIns="0" bIns="0" rtlCol="0">
            <a:spAutoFit/>
          </a:bodyPr>
          <a:lstStyle/>
          <a:p>
            <a:pPr marL="370586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spc="-114" dirty="0"/>
              <a:t> </a:t>
            </a:r>
            <a:r>
              <a:rPr dirty="0"/>
              <a:t>-</a:t>
            </a:r>
            <a:r>
              <a:rPr spc="-100" dirty="0"/>
              <a:t> </a:t>
            </a:r>
            <a:r>
              <a:rPr spc="-10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572" y="3667762"/>
            <a:ext cx="2165985" cy="63690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137160" rIns="0" bIns="0" rtlCol="0">
            <a:spAutoFit/>
          </a:bodyPr>
          <a:lstStyle/>
          <a:p>
            <a:pPr marL="621030">
              <a:lnSpc>
                <a:spcPct val="100000"/>
              </a:lnSpc>
              <a:spcBef>
                <a:spcPts val="108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0042" y="1821685"/>
            <a:ext cx="1898014" cy="79311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1526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6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0041" y="2810394"/>
            <a:ext cx="1898014" cy="79311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17170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171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0042" y="3780547"/>
            <a:ext cx="1898014" cy="79311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1590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7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LoadBalancer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7740" y="4825774"/>
            <a:ext cx="1898014" cy="79311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16535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170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50947" y="2218029"/>
            <a:ext cx="1059180" cy="3004185"/>
          </a:xfrm>
          <a:custGeom>
            <a:avLst/>
            <a:gdLst/>
            <a:ahLst/>
            <a:cxnLst/>
            <a:rect l="l" t="t" r="r" b="b"/>
            <a:pathLst>
              <a:path w="1059179" h="3004185">
                <a:moveTo>
                  <a:pt x="1059091" y="0"/>
                </a:moveTo>
                <a:lnTo>
                  <a:pt x="987323" y="45923"/>
                </a:lnTo>
                <a:lnTo>
                  <a:pt x="1015949" y="63004"/>
                </a:lnTo>
                <a:lnTo>
                  <a:pt x="0" y="1765604"/>
                </a:lnTo>
                <a:lnTo>
                  <a:pt x="4089" y="1768043"/>
                </a:lnTo>
                <a:lnTo>
                  <a:pt x="431" y="1771091"/>
                </a:lnTo>
                <a:lnTo>
                  <a:pt x="984275" y="2948673"/>
                </a:lnTo>
                <a:lnTo>
                  <a:pt x="958684" y="2970047"/>
                </a:lnTo>
                <a:lnTo>
                  <a:pt x="1036789" y="3004096"/>
                </a:lnTo>
                <a:lnTo>
                  <a:pt x="1025982" y="2958414"/>
                </a:lnTo>
                <a:lnTo>
                  <a:pt x="1017168" y="2921190"/>
                </a:lnTo>
                <a:lnTo>
                  <a:pt x="991590" y="2942564"/>
                </a:lnTo>
                <a:lnTo>
                  <a:pt x="16154" y="1775079"/>
                </a:lnTo>
                <a:lnTo>
                  <a:pt x="983259" y="1949996"/>
                </a:lnTo>
                <a:lnTo>
                  <a:pt x="977328" y="1982800"/>
                </a:lnTo>
                <a:lnTo>
                  <a:pt x="1059091" y="1958873"/>
                </a:lnTo>
                <a:lnTo>
                  <a:pt x="1050251" y="1952256"/>
                </a:lnTo>
                <a:lnTo>
                  <a:pt x="990892" y="1907819"/>
                </a:lnTo>
                <a:lnTo>
                  <a:pt x="984948" y="1940623"/>
                </a:lnTo>
                <a:lnTo>
                  <a:pt x="15786" y="1765325"/>
                </a:lnTo>
                <a:lnTo>
                  <a:pt x="1000620" y="1037818"/>
                </a:lnTo>
                <a:lnTo>
                  <a:pt x="1020432" y="1064641"/>
                </a:lnTo>
                <a:lnTo>
                  <a:pt x="1041831" y="1022616"/>
                </a:lnTo>
                <a:lnTo>
                  <a:pt x="1059091" y="988720"/>
                </a:lnTo>
                <a:lnTo>
                  <a:pt x="975156" y="1003350"/>
                </a:lnTo>
                <a:lnTo>
                  <a:pt x="994968" y="1030160"/>
                </a:lnTo>
                <a:lnTo>
                  <a:pt x="20320" y="1750123"/>
                </a:lnTo>
                <a:lnTo>
                  <a:pt x="1024128" y="67881"/>
                </a:lnTo>
                <a:lnTo>
                  <a:pt x="1052766" y="84963"/>
                </a:lnTo>
                <a:lnTo>
                  <a:pt x="1055204" y="52095"/>
                </a:lnTo>
                <a:lnTo>
                  <a:pt x="1059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7738" y="5871000"/>
            <a:ext cx="1898014" cy="79311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21653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70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0705" y="3984102"/>
            <a:ext cx="1040765" cy="2283460"/>
          </a:xfrm>
          <a:custGeom>
            <a:avLst/>
            <a:gdLst/>
            <a:ahLst/>
            <a:cxnLst/>
            <a:rect l="l" t="t" r="r" b="b"/>
            <a:pathLst>
              <a:path w="1040764" h="2283460">
                <a:moveTo>
                  <a:pt x="1001270" y="2215787"/>
                </a:moveTo>
                <a:lnTo>
                  <a:pt x="970899" y="2229535"/>
                </a:lnTo>
                <a:lnTo>
                  <a:pt x="1037033" y="2283241"/>
                </a:lnTo>
                <a:lnTo>
                  <a:pt x="1039189" y="2227356"/>
                </a:lnTo>
                <a:lnTo>
                  <a:pt x="1006508" y="2227356"/>
                </a:lnTo>
                <a:lnTo>
                  <a:pt x="1001270" y="2215787"/>
                </a:lnTo>
                <a:close/>
              </a:path>
              <a:path w="1040764" h="2283460">
                <a:moveTo>
                  <a:pt x="1009947" y="2211859"/>
                </a:moveTo>
                <a:lnTo>
                  <a:pt x="1001270" y="2215787"/>
                </a:lnTo>
                <a:lnTo>
                  <a:pt x="1006508" y="2227356"/>
                </a:lnTo>
                <a:lnTo>
                  <a:pt x="1015184" y="2223428"/>
                </a:lnTo>
                <a:lnTo>
                  <a:pt x="1009947" y="2211859"/>
                </a:lnTo>
                <a:close/>
              </a:path>
              <a:path w="1040764" h="2283460">
                <a:moveTo>
                  <a:pt x="1040317" y="2198110"/>
                </a:moveTo>
                <a:lnTo>
                  <a:pt x="1009947" y="2211859"/>
                </a:lnTo>
                <a:lnTo>
                  <a:pt x="1015184" y="2223428"/>
                </a:lnTo>
                <a:lnTo>
                  <a:pt x="1006508" y="2227356"/>
                </a:lnTo>
                <a:lnTo>
                  <a:pt x="1039189" y="2227356"/>
                </a:lnTo>
                <a:lnTo>
                  <a:pt x="1040317" y="2198110"/>
                </a:lnTo>
                <a:close/>
              </a:path>
              <a:path w="1040764" h="2283460">
                <a:moveTo>
                  <a:pt x="8677" y="0"/>
                </a:moveTo>
                <a:lnTo>
                  <a:pt x="0" y="3928"/>
                </a:lnTo>
                <a:lnTo>
                  <a:pt x="1001270" y="2215787"/>
                </a:lnTo>
                <a:lnTo>
                  <a:pt x="1009947" y="2211859"/>
                </a:lnTo>
                <a:lnTo>
                  <a:pt x="8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04198" y="1821685"/>
            <a:ext cx="8324850" cy="79311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60960" rIns="0" bIns="0" rtlCol="0">
            <a:spAutoFit/>
          </a:bodyPr>
          <a:lstStyle/>
          <a:p>
            <a:pPr marL="91440" marR="951865">
              <a:lnSpc>
                <a:spcPts val="2620"/>
              </a:lnSpc>
              <a:spcBef>
                <a:spcPts val="48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cluster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(Example: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Frontend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accessing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backend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application)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5904196" y="2810394"/>
            <a:ext cx="8324850" cy="79311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 marR="379095">
              <a:lnSpc>
                <a:spcPts val="2590"/>
              </a:lnSpc>
              <a:spcBef>
                <a:spcPts val="51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accessing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Worker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Ports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(Example: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Accessing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Frontend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browser)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4198" y="3780547"/>
            <a:ext cx="8324850" cy="79311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64769" rIns="0" bIns="0" rtlCol="0">
            <a:spAutoFit/>
          </a:bodyPr>
          <a:lstStyle/>
          <a:p>
            <a:pPr marL="91440" marR="774065">
              <a:lnSpc>
                <a:spcPts val="2590"/>
              </a:lnSpc>
              <a:spcBef>
                <a:spcPts val="50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Primarily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integrate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(Example: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Elastic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1894" y="4825774"/>
            <a:ext cx="8324850" cy="79311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64769" rIns="0" bIns="0" rtlCol="0">
            <a:spAutoFit/>
          </a:bodyPr>
          <a:lstStyle/>
          <a:p>
            <a:pPr marL="90805" marR="443230">
              <a:lnSpc>
                <a:spcPts val="2590"/>
              </a:lnSpc>
              <a:spcBef>
                <a:spcPts val="50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path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routing,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SSL,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SSL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Redirect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(Example: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ALB)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1893" y="5871000"/>
            <a:ext cx="8324850" cy="79311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 marR="424815">
              <a:lnSpc>
                <a:spcPts val="2590"/>
              </a:lnSpc>
              <a:spcBef>
                <a:spcPts val="515"/>
              </a:spcBef>
            </a:pP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externally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hosted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(Example: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AWS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endpoint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present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k8s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cluster)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7117" y="102003"/>
            <a:ext cx="10935970" cy="7490459"/>
            <a:chOff x="3637117" y="102003"/>
            <a:chExt cx="10935970" cy="7490459"/>
          </a:xfrm>
        </p:grpSpPr>
        <p:sp>
          <p:nvSpPr>
            <p:cNvPr id="3" name="object 3"/>
            <p:cNvSpPr/>
            <p:nvPr/>
          </p:nvSpPr>
          <p:spPr>
            <a:xfrm>
              <a:off x="3668867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10872442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10872442" y="7225989"/>
                  </a:lnTo>
                  <a:lnTo>
                    <a:pt x="1087244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8867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0" y="0"/>
                  </a:moveTo>
                  <a:lnTo>
                    <a:pt x="10872440" y="0"/>
                  </a:lnTo>
                  <a:lnTo>
                    <a:pt x="10872440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8850" y="1713767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5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5" y="2391098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7842" y="1918677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5" y="1868567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06305" y="2097450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06305" y="2097450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941" y="2407340"/>
            <a:ext cx="977900" cy="767715"/>
            <a:chOff x="8685941" y="2407340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717691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6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6" y="704091"/>
                  </a:lnTo>
                  <a:lnTo>
                    <a:pt x="91403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17691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96296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06216" y="2554136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491789"/>
                  </a:moveTo>
                  <a:lnTo>
                    <a:pt x="198656" y="491789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51371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3862" y="2575632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2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492462" y="461664"/>
                  </a:lnTo>
                  <a:lnTo>
                    <a:pt x="49246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26459" y="2587454"/>
            <a:ext cx="480059" cy="40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78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API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17842" y="1918677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8850" y="1713767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8850" y="1044374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4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06625" y="4945283"/>
            <a:ext cx="3021965" cy="2435860"/>
            <a:chOff x="7606625" y="4945283"/>
            <a:chExt cx="3021965" cy="2435860"/>
          </a:xfrm>
        </p:grpSpPr>
        <p:sp>
          <p:nvSpPr>
            <p:cNvPr id="21" name="object 21"/>
            <p:cNvSpPr/>
            <p:nvPr/>
          </p:nvSpPr>
          <p:spPr>
            <a:xfrm>
              <a:off x="7628850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2977455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2977455" y="2391099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8850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0" y="0"/>
                  </a:moveTo>
                  <a:lnTo>
                    <a:pt x="2977455" y="0"/>
                  </a:lnTo>
                  <a:lnTo>
                    <a:pt x="2977455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7842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4" y="1868567"/>
                  </a:lnTo>
                  <a:lnTo>
                    <a:pt x="216785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7842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0" y="0"/>
                  </a:moveTo>
                  <a:lnTo>
                    <a:pt x="2167855" y="0"/>
                  </a:lnTo>
                  <a:lnTo>
                    <a:pt x="2167855" y="1868567"/>
                  </a:lnTo>
                  <a:lnTo>
                    <a:pt x="0" y="18685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91836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91836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0" y="0"/>
                  </a:moveTo>
                  <a:lnTo>
                    <a:pt x="1507579" y="0"/>
                  </a:lnTo>
                  <a:lnTo>
                    <a:pt x="1507579" y="1418029"/>
                  </a:lnTo>
                  <a:lnTo>
                    <a:pt x="0" y="141802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939196" y="6452108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8579" y="6744716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54985" y="7009892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(mysql)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16150" y="4285415"/>
            <a:ext cx="3002915" cy="446405"/>
            <a:chOff x="7616150" y="4285415"/>
            <a:chExt cx="3002915" cy="446405"/>
          </a:xfrm>
        </p:grpSpPr>
        <p:sp>
          <p:nvSpPr>
            <p:cNvPr id="31" name="object 31"/>
            <p:cNvSpPr/>
            <p:nvPr/>
          </p:nvSpPr>
          <p:spPr>
            <a:xfrm>
              <a:off x="7628850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7"/>
                  </a:lnTo>
                  <a:lnTo>
                    <a:pt x="2977455" y="420757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8850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96662" y="4345940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01034" y="5506596"/>
            <a:ext cx="1070610" cy="891540"/>
            <a:chOff x="8601034" y="5506596"/>
            <a:chExt cx="1070610" cy="891540"/>
          </a:xfrm>
        </p:grpSpPr>
        <p:sp>
          <p:nvSpPr>
            <p:cNvPr id="35" name="object 35"/>
            <p:cNvSpPr/>
            <p:nvPr/>
          </p:nvSpPr>
          <p:spPr>
            <a:xfrm>
              <a:off x="8632784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2784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799390" y="5648307"/>
          <a:ext cx="611504" cy="61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/>
                <a:gridCol w="152399"/>
                <a:gridCol w="152400"/>
                <a:gridCol w="152400"/>
              </a:tblGrid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  <a:tr h="276860">
                <a:tc gridSpan="4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5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MySql</a:t>
                      </a:r>
                      <a:endParaRPr sz="1150">
                        <a:latin typeface="Calibri Light"/>
                        <a:cs typeface="Calibri Light"/>
                      </a:endParaRPr>
                    </a:p>
                  </a:txBody>
                  <a:tcPr marL="0" marR="0" marT="37465" marB="0">
                    <a:solidFill>
                      <a:srgbClr val="783A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2384068" y="354076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237152" y="497320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37152" y="56102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237152" y="6247853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Mounts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37152" y="69272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63615" y="496750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63615" y="56045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3615" y="6242154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4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63615" y="69215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237152" y="198652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237152" y="262359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237152" y="3261165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3785615"/>
            <a:ext cx="716279" cy="71323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227111" y="4518659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Elastic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68204" y="377952"/>
            <a:ext cx="14125575" cy="1212215"/>
            <a:chOff x="368204" y="377952"/>
            <a:chExt cx="14125575" cy="1212215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9" y="377952"/>
              <a:ext cx="701040" cy="7010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18316" y="1207010"/>
              <a:ext cx="5210810" cy="95250"/>
            </a:xfrm>
            <a:custGeom>
              <a:avLst/>
              <a:gdLst/>
              <a:ahLst/>
              <a:cxnLst/>
              <a:rect l="l" t="t" r="r" b="b"/>
              <a:pathLst>
                <a:path w="5210809" h="95250">
                  <a:moveTo>
                    <a:pt x="5115264" y="63500"/>
                  </a:moveTo>
                  <a:lnTo>
                    <a:pt x="5115225" y="95250"/>
                  </a:lnTo>
                  <a:lnTo>
                    <a:pt x="5178880" y="63520"/>
                  </a:lnTo>
                  <a:lnTo>
                    <a:pt x="5131141" y="63520"/>
                  </a:lnTo>
                  <a:lnTo>
                    <a:pt x="5115264" y="63500"/>
                  </a:lnTo>
                  <a:close/>
                </a:path>
                <a:path w="5210809" h="95250">
                  <a:moveTo>
                    <a:pt x="5115303" y="31750"/>
                  </a:moveTo>
                  <a:lnTo>
                    <a:pt x="5115264" y="63500"/>
                  </a:lnTo>
                  <a:lnTo>
                    <a:pt x="5131141" y="63520"/>
                  </a:lnTo>
                  <a:lnTo>
                    <a:pt x="5131181" y="31770"/>
                  </a:lnTo>
                  <a:lnTo>
                    <a:pt x="5115303" y="31750"/>
                  </a:lnTo>
                  <a:close/>
                </a:path>
                <a:path w="5210809" h="95250">
                  <a:moveTo>
                    <a:pt x="5115342" y="0"/>
                  </a:moveTo>
                  <a:lnTo>
                    <a:pt x="5115303" y="31750"/>
                  </a:lnTo>
                  <a:lnTo>
                    <a:pt x="5131181" y="31770"/>
                  </a:lnTo>
                  <a:lnTo>
                    <a:pt x="5131141" y="63520"/>
                  </a:lnTo>
                  <a:lnTo>
                    <a:pt x="5178880" y="63520"/>
                  </a:lnTo>
                  <a:lnTo>
                    <a:pt x="5210534" y="47741"/>
                  </a:lnTo>
                  <a:lnTo>
                    <a:pt x="5115342" y="0"/>
                  </a:lnTo>
                  <a:close/>
                </a:path>
                <a:path w="5210809" h="95250">
                  <a:moveTo>
                    <a:pt x="39" y="25454"/>
                  </a:moveTo>
                  <a:lnTo>
                    <a:pt x="0" y="57204"/>
                  </a:lnTo>
                  <a:lnTo>
                    <a:pt x="5115264" y="63500"/>
                  </a:lnTo>
                  <a:lnTo>
                    <a:pt x="5115303" y="31750"/>
                  </a:lnTo>
                  <a:lnTo>
                    <a:pt x="39" y="2545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27762" y="2501821"/>
            <a:ext cx="2734310" cy="111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16535">
              <a:lnSpc>
                <a:spcPts val="4100"/>
              </a:lnSpc>
              <a:spcBef>
                <a:spcPts val="545"/>
              </a:spcBef>
            </a:pPr>
            <a:r>
              <a:rPr sz="3700" b="0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r>
              <a:rPr sz="3700" b="0" spc="9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406F8D"/>
                </a:solidFill>
                <a:latin typeface="Calibri Light"/>
                <a:cs typeface="Calibri Light"/>
              </a:rPr>
              <a:t>Storage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EBS</a:t>
            </a:r>
            <a:r>
              <a:rPr sz="3700" b="0" spc="13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CSI</a:t>
            </a:r>
            <a:r>
              <a:rPr sz="3700" b="0" spc="13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Driver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79028" y="946911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4118" y="1485116"/>
            <a:ext cx="9150350" cy="3462654"/>
            <a:chOff x="34118" y="1485116"/>
            <a:chExt cx="9150350" cy="3462654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955" y="1485116"/>
              <a:ext cx="95250" cy="2286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658" y="4104866"/>
              <a:ext cx="95250" cy="2286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658" y="4718872"/>
              <a:ext cx="95250" cy="22864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818" y="3809481"/>
              <a:ext cx="3459479" cy="339725"/>
            </a:xfrm>
            <a:custGeom>
              <a:avLst/>
              <a:gdLst/>
              <a:ahLst/>
              <a:cxnLst/>
              <a:rect l="l" t="t" r="r" b="b"/>
              <a:pathLst>
                <a:path w="3459479" h="339725">
                  <a:moveTo>
                    <a:pt x="3459182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3459182" y="339257"/>
                  </a:lnTo>
                  <a:lnTo>
                    <a:pt x="3459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6818" y="3809481"/>
              <a:ext cx="3459479" cy="339725"/>
            </a:xfrm>
            <a:custGeom>
              <a:avLst/>
              <a:gdLst/>
              <a:ahLst/>
              <a:cxnLst/>
              <a:rect l="l" t="t" r="r" b="b"/>
              <a:pathLst>
                <a:path w="3459479" h="339725">
                  <a:moveTo>
                    <a:pt x="0" y="0"/>
                  </a:moveTo>
                  <a:lnTo>
                    <a:pt x="3459183" y="0"/>
                  </a:lnTo>
                  <a:lnTo>
                    <a:pt x="3459183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216823" y="4316642"/>
            <a:ext cx="2977515" cy="47625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4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StatefulSets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70" name="object 70"/>
          <p:cNvSpPr txBox="1"/>
          <p:nvPr/>
        </p:nvSpPr>
        <p:spPr>
          <a:xfrm>
            <a:off x="31150" y="4303208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sz="16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151" y="4796933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151" y="5296259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Master-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151" y="5796922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Master-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Slave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818" y="6266255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518" y="3831844"/>
            <a:ext cx="34340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Drawbacks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CSI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455" y="6748155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Upgrade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3" y="302788"/>
            <a:ext cx="9555480" cy="7289800"/>
            <a:chOff x="2943873" y="302788"/>
            <a:chExt cx="9555480" cy="7289800"/>
          </a:xfrm>
        </p:grpSpPr>
        <p:sp>
          <p:nvSpPr>
            <p:cNvPr id="3" name="object 3"/>
            <p:cNvSpPr/>
            <p:nvPr/>
          </p:nvSpPr>
          <p:spPr>
            <a:xfrm>
              <a:off x="2975623" y="334538"/>
              <a:ext cx="9491980" cy="7226300"/>
            </a:xfrm>
            <a:custGeom>
              <a:avLst/>
              <a:gdLst/>
              <a:ahLst/>
              <a:cxnLst/>
              <a:rect l="l" t="t" r="r" b="b"/>
              <a:pathLst>
                <a:path w="9491980" h="7226300">
                  <a:moveTo>
                    <a:pt x="9491438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9491438" y="7225989"/>
                  </a:lnTo>
                  <a:lnTo>
                    <a:pt x="949143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5623" y="334538"/>
              <a:ext cx="9491980" cy="7226300"/>
            </a:xfrm>
            <a:custGeom>
              <a:avLst/>
              <a:gdLst/>
              <a:ahLst/>
              <a:cxnLst/>
              <a:rect l="l" t="t" r="r" b="b"/>
              <a:pathLst>
                <a:path w="9491980" h="7226300">
                  <a:moveTo>
                    <a:pt x="0" y="0"/>
                  </a:moveTo>
                  <a:lnTo>
                    <a:pt x="9491439" y="0"/>
                  </a:lnTo>
                  <a:lnTo>
                    <a:pt x="9491439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0224" y="1713767"/>
              <a:ext cx="7393305" cy="2391410"/>
            </a:xfrm>
            <a:custGeom>
              <a:avLst/>
              <a:gdLst/>
              <a:ahLst/>
              <a:cxnLst/>
              <a:rect l="l" t="t" r="r" b="b"/>
              <a:pathLst>
                <a:path w="7393305" h="2391410">
                  <a:moveTo>
                    <a:pt x="7392869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7392869" y="2391098"/>
                  </a:lnTo>
                  <a:lnTo>
                    <a:pt x="7392869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86123" y="1918677"/>
              <a:ext cx="6909434" cy="1868805"/>
            </a:xfrm>
            <a:custGeom>
              <a:avLst/>
              <a:gdLst/>
              <a:ahLst/>
              <a:cxnLst/>
              <a:rect l="l" t="t" r="r" b="b"/>
              <a:pathLst>
                <a:path w="6909434" h="1868804">
                  <a:moveTo>
                    <a:pt x="6909343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6909343" y="1868567"/>
                  </a:lnTo>
                  <a:lnTo>
                    <a:pt x="6909343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9509" y="2075431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89509" y="2075431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00896" y="2417066"/>
            <a:ext cx="914400" cy="704215"/>
            <a:chOff x="4700896" y="2417066"/>
            <a:chExt cx="914400" cy="704215"/>
          </a:xfrm>
        </p:grpSpPr>
        <p:sp>
          <p:nvSpPr>
            <p:cNvPr id="10" name="object 10"/>
            <p:cNvSpPr/>
            <p:nvPr/>
          </p:nvSpPr>
          <p:spPr>
            <a:xfrm>
              <a:off x="4700896" y="241706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0"/>
                  </a:lnTo>
                  <a:lnTo>
                    <a:pt x="914035" y="704090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79501" y="251061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9583" y="2510617"/>
              <a:ext cx="138430" cy="521970"/>
            </a:xfrm>
            <a:custGeom>
              <a:avLst/>
              <a:gdLst/>
              <a:ahLst/>
              <a:cxnLst/>
              <a:rect l="l" t="t" r="r" b="b"/>
              <a:pathLst>
                <a:path w="138429" h="521969">
                  <a:moveTo>
                    <a:pt x="0" y="416054"/>
                  </a:moveTo>
                  <a:lnTo>
                    <a:pt x="0" y="521913"/>
                  </a:lnTo>
                </a:path>
                <a:path w="138429" h="521969">
                  <a:moveTo>
                    <a:pt x="0" y="0"/>
                  </a:moveTo>
                  <a:lnTo>
                    <a:pt x="0" y="75651"/>
                  </a:lnTo>
                </a:path>
                <a:path w="138429" h="521969">
                  <a:moveTo>
                    <a:pt x="138330" y="416054"/>
                  </a:moveTo>
                  <a:lnTo>
                    <a:pt x="138330" y="521913"/>
                  </a:lnTo>
                </a:path>
                <a:path w="138429" h="521969">
                  <a:moveTo>
                    <a:pt x="138330" y="0"/>
                  </a:moveTo>
                  <a:lnTo>
                    <a:pt x="138330" y="7565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6244" y="251061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4575" y="251061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87366" y="2586268"/>
              <a:ext cx="291465" cy="340995"/>
            </a:xfrm>
            <a:custGeom>
              <a:avLst/>
              <a:gdLst/>
              <a:ahLst/>
              <a:cxnLst/>
              <a:rect l="l" t="t" r="r" b="b"/>
              <a:pathLst>
                <a:path w="291464" h="340994">
                  <a:moveTo>
                    <a:pt x="291371" y="0"/>
                  </a:moveTo>
                  <a:lnTo>
                    <a:pt x="0" y="0"/>
                  </a:lnTo>
                  <a:lnTo>
                    <a:pt x="0" y="340403"/>
                  </a:lnTo>
                  <a:lnTo>
                    <a:pt x="291371" y="340403"/>
                  </a:lnTo>
                  <a:lnTo>
                    <a:pt x="29137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700896" y="2417066"/>
            <a:ext cx="914400" cy="704215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06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37903" y="2120493"/>
            <a:ext cx="1508125" cy="1418590"/>
          </a:xfrm>
          <a:custGeom>
            <a:avLst/>
            <a:gdLst/>
            <a:ahLst/>
            <a:cxnLst/>
            <a:rect l="l" t="t" r="r" b="b"/>
            <a:pathLst>
              <a:path w="1508125" h="1418589">
                <a:moveTo>
                  <a:pt x="1507578" y="0"/>
                </a:moveTo>
                <a:lnTo>
                  <a:pt x="0" y="0"/>
                </a:lnTo>
                <a:lnTo>
                  <a:pt x="0" y="1418028"/>
                </a:lnTo>
                <a:lnTo>
                  <a:pt x="1507578" y="1418028"/>
                </a:lnTo>
                <a:lnTo>
                  <a:pt x="150757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37903" y="2120493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49289" y="2462127"/>
            <a:ext cx="914400" cy="704215"/>
            <a:chOff x="7149289" y="2462127"/>
            <a:chExt cx="914400" cy="704215"/>
          </a:xfrm>
        </p:grpSpPr>
        <p:sp>
          <p:nvSpPr>
            <p:cNvPr id="20" name="object 20"/>
            <p:cNvSpPr/>
            <p:nvPr/>
          </p:nvSpPr>
          <p:spPr>
            <a:xfrm>
              <a:off x="7149289" y="2462127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6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6" y="704091"/>
                  </a:lnTo>
                  <a:lnTo>
                    <a:pt x="91403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27895" y="2555679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67977" y="2555679"/>
              <a:ext cx="138430" cy="521970"/>
            </a:xfrm>
            <a:custGeom>
              <a:avLst/>
              <a:gdLst/>
              <a:ahLst/>
              <a:cxnLst/>
              <a:rect l="l" t="t" r="r" b="b"/>
              <a:pathLst>
                <a:path w="138429" h="521969">
                  <a:moveTo>
                    <a:pt x="0" y="416054"/>
                  </a:moveTo>
                  <a:lnTo>
                    <a:pt x="0" y="521913"/>
                  </a:lnTo>
                </a:path>
                <a:path w="138429" h="521969">
                  <a:moveTo>
                    <a:pt x="0" y="0"/>
                  </a:moveTo>
                  <a:lnTo>
                    <a:pt x="0" y="75651"/>
                  </a:lnTo>
                </a:path>
                <a:path w="138429" h="521969">
                  <a:moveTo>
                    <a:pt x="138330" y="416054"/>
                  </a:moveTo>
                  <a:lnTo>
                    <a:pt x="138330" y="521913"/>
                  </a:lnTo>
                </a:path>
                <a:path w="138429" h="521969">
                  <a:moveTo>
                    <a:pt x="138330" y="0"/>
                  </a:moveTo>
                  <a:lnTo>
                    <a:pt x="138330" y="7565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44639" y="2555679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82970" y="2555679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35760" y="2631330"/>
              <a:ext cx="291465" cy="340995"/>
            </a:xfrm>
            <a:custGeom>
              <a:avLst/>
              <a:gdLst/>
              <a:ahLst/>
              <a:cxnLst/>
              <a:rect l="l" t="t" r="r" b="b"/>
              <a:pathLst>
                <a:path w="291465" h="340994">
                  <a:moveTo>
                    <a:pt x="291371" y="0"/>
                  </a:moveTo>
                  <a:lnTo>
                    <a:pt x="0" y="0"/>
                  </a:lnTo>
                  <a:lnTo>
                    <a:pt x="0" y="340403"/>
                  </a:lnTo>
                  <a:lnTo>
                    <a:pt x="291371" y="340403"/>
                  </a:lnTo>
                  <a:lnTo>
                    <a:pt x="29137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49289" y="2462127"/>
            <a:ext cx="914400" cy="704215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86123" y="1918677"/>
            <a:ext cx="6909434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R="35750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60224" y="1713767"/>
            <a:ext cx="739330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R="21018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(app=frontend)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60223" y="1044374"/>
            <a:ext cx="7412990" cy="4210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29209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22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Frontend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LoadBalancer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Ingress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79777" y="4967508"/>
            <a:ext cx="7393305" cy="2391410"/>
            <a:chOff x="3979777" y="4967508"/>
            <a:chExt cx="7393305" cy="2391410"/>
          </a:xfrm>
        </p:grpSpPr>
        <p:sp>
          <p:nvSpPr>
            <p:cNvPr id="31" name="object 31"/>
            <p:cNvSpPr/>
            <p:nvPr/>
          </p:nvSpPr>
          <p:spPr>
            <a:xfrm>
              <a:off x="3979777" y="4967508"/>
              <a:ext cx="7393305" cy="2391410"/>
            </a:xfrm>
            <a:custGeom>
              <a:avLst/>
              <a:gdLst/>
              <a:ahLst/>
              <a:cxnLst/>
              <a:rect l="l" t="t" r="r" b="b"/>
              <a:pathLst>
                <a:path w="7393305" h="2391409">
                  <a:moveTo>
                    <a:pt x="7392869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7392869" y="2391099"/>
                  </a:lnTo>
                  <a:lnTo>
                    <a:pt x="7392869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05675" y="5172419"/>
              <a:ext cx="6890384" cy="1868805"/>
            </a:xfrm>
            <a:custGeom>
              <a:avLst/>
              <a:gdLst/>
              <a:ahLst/>
              <a:cxnLst/>
              <a:rect l="l" t="t" r="r" b="b"/>
              <a:pathLst>
                <a:path w="6890384" h="1868804">
                  <a:moveTo>
                    <a:pt x="6889790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6889790" y="1868567"/>
                  </a:lnTo>
                  <a:lnTo>
                    <a:pt x="688979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09062" y="5329172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409062" y="5329172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R="27305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94828" y="5317058"/>
            <a:ext cx="1508125" cy="1418590"/>
          </a:xfrm>
          <a:custGeom>
            <a:avLst/>
            <a:gdLst/>
            <a:ahLst/>
            <a:cxnLst/>
            <a:rect l="l" t="t" r="r" b="b"/>
            <a:pathLst>
              <a:path w="1508125" h="1418590">
                <a:moveTo>
                  <a:pt x="1507578" y="0"/>
                </a:moveTo>
                <a:lnTo>
                  <a:pt x="0" y="0"/>
                </a:lnTo>
                <a:lnTo>
                  <a:pt x="0" y="1418029"/>
                </a:lnTo>
                <a:lnTo>
                  <a:pt x="1507578" y="1418029"/>
                </a:lnTo>
                <a:lnTo>
                  <a:pt x="150757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794828" y="5317058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05676" y="5172419"/>
            <a:ext cx="6890384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R="42354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9777" y="4967508"/>
            <a:ext cx="739330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R="43688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(app=Backend)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79776" y="4298115"/>
            <a:ext cx="7393305" cy="421005"/>
          </a:xfrm>
          <a:custGeom>
            <a:avLst/>
            <a:gdLst/>
            <a:ahLst/>
            <a:cxnLst/>
            <a:rect l="l" t="t" r="r" b="b"/>
            <a:pathLst>
              <a:path w="7393305" h="421004">
                <a:moveTo>
                  <a:pt x="7392870" y="0"/>
                </a:moveTo>
                <a:lnTo>
                  <a:pt x="0" y="0"/>
                </a:lnTo>
                <a:lnTo>
                  <a:pt x="0" y="420757"/>
                </a:lnTo>
                <a:lnTo>
                  <a:pt x="7392870" y="420757"/>
                </a:lnTo>
                <a:lnTo>
                  <a:pt x="7392870" y="0"/>
                </a:lnTo>
                <a:close/>
              </a:path>
            </a:pathLst>
          </a:custGeom>
          <a:solidFill>
            <a:srgbClr val="406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879858" y="4316476"/>
            <a:ext cx="3592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Backend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39798" y="5522990"/>
            <a:ext cx="1007110" cy="828040"/>
            <a:chOff x="4639798" y="5522990"/>
            <a:chExt cx="1007110" cy="828040"/>
          </a:xfrm>
        </p:grpSpPr>
        <p:sp>
          <p:nvSpPr>
            <p:cNvPr id="42" name="object 42"/>
            <p:cNvSpPr/>
            <p:nvPr/>
          </p:nvSpPr>
          <p:spPr>
            <a:xfrm>
              <a:off x="4639798" y="5522990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36568" y="56329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90898" y="56329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43298" y="56329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503889"/>
                  </a:moveTo>
                  <a:lnTo>
                    <a:pt x="0" y="613458"/>
                  </a:lnTo>
                </a:path>
                <a:path h="614045">
                  <a:moveTo>
                    <a:pt x="0" y="0"/>
                  </a:moveTo>
                  <a:lnTo>
                    <a:pt x="0" y="103779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95698" y="56329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8098" y="5632950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75466" y="5736729"/>
              <a:ext cx="347345" cy="400685"/>
            </a:xfrm>
            <a:custGeom>
              <a:avLst/>
              <a:gdLst/>
              <a:ahLst/>
              <a:cxnLst/>
              <a:rect l="l" t="t" r="r" b="b"/>
              <a:pathLst>
                <a:path w="347345" h="400685">
                  <a:moveTo>
                    <a:pt x="347239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47239" y="400109"/>
                  </a:lnTo>
                  <a:lnTo>
                    <a:pt x="347239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39798" y="5522990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9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B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035775" y="5501837"/>
            <a:ext cx="1007110" cy="828040"/>
            <a:chOff x="7035775" y="5501837"/>
            <a:chExt cx="1007110" cy="828040"/>
          </a:xfrm>
        </p:grpSpPr>
        <p:sp>
          <p:nvSpPr>
            <p:cNvPr id="51" name="object 51"/>
            <p:cNvSpPr/>
            <p:nvPr/>
          </p:nvSpPr>
          <p:spPr>
            <a:xfrm>
              <a:off x="7035775" y="550183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32545" y="561179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86875" y="561179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39275" y="561179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503890"/>
                  </a:moveTo>
                  <a:lnTo>
                    <a:pt x="0" y="613458"/>
                  </a:lnTo>
                </a:path>
                <a:path h="614045">
                  <a:moveTo>
                    <a:pt x="0" y="0"/>
                  </a:moveTo>
                  <a:lnTo>
                    <a:pt x="0" y="103779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91675" y="561179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44075" y="561179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71443" y="5715576"/>
              <a:ext cx="347345" cy="400685"/>
            </a:xfrm>
            <a:custGeom>
              <a:avLst/>
              <a:gdLst/>
              <a:ahLst/>
              <a:cxnLst/>
              <a:rect l="l" t="t" r="r" b="b"/>
              <a:pathLst>
                <a:path w="347345" h="400685">
                  <a:moveTo>
                    <a:pt x="347239" y="0"/>
                  </a:moveTo>
                  <a:lnTo>
                    <a:pt x="0" y="0"/>
                  </a:lnTo>
                  <a:lnTo>
                    <a:pt x="0" y="400110"/>
                  </a:lnTo>
                  <a:lnTo>
                    <a:pt x="347239" y="400110"/>
                  </a:lnTo>
                  <a:lnTo>
                    <a:pt x="347239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035775" y="550183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48285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955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B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8204" y="919830"/>
            <a:ext cx="10363200" cy="5833110"/>
            <a:chOff x="368204" y="919830"/>
            <a:chExt cx="10363200" cy="5833110"/>
          </a:xfrm>
        </p:grpSpPr>
        <p:sp>
          <p:nvSpPr>
            <p:cNvPr id="60" name="object 60"/>
            <p:cNvSpPr/>
            <p:nvPr/>
          </p:nvSpPr>
          <p:spPr>
            <a:xfrm>
              <a:off x="9223550" y="5334831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9223550" y="5334831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464497" y="5519609"/>
            <a:ext cx="1007110" cy="828040"/>
            <a:chOff x="9464497" y="5519609"/>
            <a:chExt cx="1007110" cy="828040"/>
          </a:xfrm>
        </p:grpSpPr>
        <p:sp>
          <p:nvSpPr>
            <p:cNvPr id="68" name="object 68"/>
            <p:cNvSpPr/>
            <p:nvPr/>
          </p:nvSpPr>
          <p:spPr>
            <a:xfrm>
              <a:off x="9464497" y="55196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61267" y="562956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815595" y="562956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67995" y="562956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503890"/>
                  </a:moveTo>
                  <a:lnTo>
                    <a:pt x="0" y="613458"/>
                  </a:lnTo>
                </a:path>
                <a:path h="614045">
                  <a:moveTo>
                    <a:pt x="0" y="0"/>
                  </a:moveTo>
                  <a:lnTo>
                    <a:pt x="0" y="10378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120395" y="562956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272795" y="5629569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800163" y="5733350"/>
              <a:ext cx="347345" cy="400685"/>
            </a:xfrm>
            <a:custGeom>
              <a:avLst/>
              <a:gdLst/>
              <a:ahLst/>
              <a:cxnLst/>
              <a:rect l="l" t="t" r="r" b="b"/>
              <a:pathLst>
                <a:path w="347345" h="400685">
                  <a:moveTo>
                    <a:pt x="347240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47240" y="400109"/>
                  </a:lnTo>
                  <a:lnTo>
                    <a:pt x="347240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464497" y="55196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9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B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286298" y="2116871"/>
            <a:ext cx="1508125" cy="1418590"/>
          </a:xfrm>
          <a:custGeom>
            <a:avLst/>
            <a:gdLst/>
            <a:ahLst/>
            <a:cxnLst/>
            <a:rect l="l" t="t" r="r" b="b"/>
            <a:pathLst>
              <a:path w="1508125" h="1418589">
                <a:moveTo>
                  <a:pt x="1507578" y="0"/>
                </a:moveTo>
                <a:lnTo>
                  <a:pt x="0" y="0"/>
                </a:lnTo>
                <a:lnTo>
                  <a:pt x="0" y="1418029"/>
                </a:lnTo>
                <a:lnTo>
                  <a:pt x="1507578" y="1418029"/>
                </a:lnTo>
                <a:lnTo>
                  <a:pt x="1507578" y="0"/>
                </a:lnTo>
                <a:close/>
              </a:path>
            </a:pathLst>
          </a:custGeom>
          <a:solidFill>
            <a:srgbClr val="DEE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9286298" y="2116871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597683" y="2458506"/>
            <a:ext cx="914400" cy="704215"/>
            <a:chOff x="9597683" y="2458506"/>
            <a:chExt cx="914400" cy="704215"/>
          </a:xfrm>
        </p:grpSpPr>
        <p:sp>
          <p:nvSpPr>
            <p:cNvPr id="79" name="object 79"/>
            <p:cNvSpPr/>
            <p:nvPr/>
          </p:nvSpPr>
          <p:spPr>
            <a:xfrm>
              <a:off x="9597683" y="245850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6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6" y="704091"/>
                  </a:lnTo>
                  <a:lnTo>
                    <a:pt x="91403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76288" y="255205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916371" y="2552057"/>
              <a:ext cx="138430" cy="521970"/>
            </a:xfrm>
            <a:custGeom>
              <a:avLst/>
              <a:gdLst/>
              <a:ahLst/>
              <a:cxnLst/>
              <a:rect l="l" t="t" r="r" b="b"/>
              <a:pathLst>
                <a:path w="138429" h="521969">
                  <a:moveTo>
                    <a:pt x="0" y="416055"/>
                  </a:moveTo>
                  <a:lnTo>
                    <a:pt x="0" y="521913"/>
                  </a:lnTo>
                </a:path>
                <a:path w="138429" h="521969">
                  <a:moveTo>
                    <a:pt x="0" y="0"/>
                  </a:moveTo>
                  <a:lnTo>
                    <a:pt x="0" y="75652"/>
                  </a:lnTo>
                </a:path>
                <a:path w="138429" h="521969">
                  <a:moveTo>
                    <a:pt x="138330" y="416055"/>
                  </a:moveTo>
                  <a:lnTo>
                    <a:pt x="138330" y="521913"/>
                  </a:lnTo>
                </a:path>
                <a:path w="138429" h="521969">
                  <a:moveTo>
                    <a:pt x="138330" y="0"/>
                  </a:moveTo>
                  <a:lnTo>
                    <a:pt x="138330" y="7565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93032" y="255205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331363" y="2552057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884153" y="2627710"/>
              <a:ext cx="291465" cy="340995"/>
            </a:xfrm>
            <a:custGeom>
              <a:avLst/>
              <a:gdLst/>
              <a:ahLst/>
              <a:cxnLst/>
              <a:rect l="l" t="t" r="r" b="b"/>
              <a:pathLst>
                <a:path w="291465" h="340994">
                  <a:moveTo>
                    <a:pt x="291371" y="0"/>
                  </a:moveTo>
                  <a:lnTo>
                    <a:pt x="0" y="0"/>
                  </a:lnTo>
                  <a:lnTo>
                    <a:pt x="0" y="340403"/>
                  </a:lnTo>
                  <a:lnTo>
                    <a:pt x="291371" y="340403"/>
                  </a:lnTo>
                  <a:lnTo>
                    <a:pt x="29137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597683" y="2458506"/>
            <a:ext cx="914400" cy="704215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04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9357490" y="375411"/>
            <a:ext cx="2219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2060"/>
                </a:solidFill>
                <a:latin typeface="Calibri"/>
                <a:cs typeface="Calibri"/>
              </a:rPr>
              <a:t>Kubernetes</a:t>
            </a:r>
            <a:r>
              <a:rPr sz="2200" b="1" spc="-9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206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418269" y="1206732"/>
            <a:ext cx="9761220" cy="6202045"/>
            <a:chOff x="2418269" y="1206732"/>
            <a:chExt cx="9761220" cy="6202045"/>
          </a:xfrm>
        </p:grpSpPr>
        <p:sp>
          <p:nvSpPr>
            <p:cNvPr id="88" name="object 88"/>
            <p:cNvSpPr/>
            <p:nvPr/>
          </p:nvSpPr>
          <p:spPr>
            <a:xfrm>
              <a:off x="2418269" y="1206732"/>
              <a:ext cx="1542415" cy="95250"/>
            </a:xfrm>
            <a:custGeom>
              <a:avLst/>
              <a:gdLst/>
              <a:ahLst/>
              <a:cxnLst/>
              <a:rect l="l" t="t" r="r" b="b"/>
              <a:pathLst>
                <a:path w="1542414" h="95250">
                  <a:moveTo>
                    <a:pt x="1446902" y="0"/>
                  </a:moveTo>
                  <a:lnTo>
                    <a:pt x="1446770" y="31750"/>
                  </a:lnTo>
                  <a:lnTo>
                    <a:pt x="1462643" y="31816"/>
                  </a:lnTo>
                  <a:lnTo>
                    <a:pt x="1462512" y="63564"/>
                  </a:lnTo>
                  <a:lnTo>
                    <a:pt x="1446637" y="63564"/>
                  </a:lnTo>
                  <a:lnTo>
                    <a:pt x="1446505" y="95248"/>
                  </a:lnTo>
                  <a:lnTo>
                    <a:pt x="1510538" y="63564"/>
                  </a:lnTo>
                  <a:lnTo>
                    <a:pt x="1462512" y="63564"/>
                  </a:lnTo>
                  <a:lnTo>
                    <a:pt x="1510671" y="63498"/>
                  </a:lnTo>
                  <a:lnTo>
                    <a:pt x="1541953" y="48019"/>
                  </a:lnTo>
                  <a:lnTo>
                    <a:pt x="1446902" y="0"/>
                  </a:lnTo>
                  <a:close/>
                </a:path>
                <a:path w="1542414" h="95250">
                  <a:moveTo>
                    <a:pt x="1446770" y="31750"/>
                  </a:moveTo>
                  <a:lnTo>
                    <a:pt x="1446637" y="63498"/>
                  </a:lnTo>
                  <a:lnTo>
                    <a:pt x="1462512" y="63564"/>
                  </a:lnTo>
                  <a:lnTo>
                    <a:pt x="1462643" y="31816"/>
                  </a:lnTo>
                  <a:lnTo>
                    <a:pt x="1446770" y="31750"/>
                  </a:lnTo>
                  <a:close/>
                </a:path>
                <a:path w="1542414" h="95250">
                  <a:moveTo>
                    <a:pt x="132" y="25732"/>
                  </a:moveTo>
                  <a:lnTo>
                    <a:pt x="0" y="57482"/>
                  </a:lnTo>
                  <a:lnTo>
                    <a:pt x="1446637" y="63498"/>
                  </a:lnTo>
                  <a:lnTo>
                    <a:pt x="1446770" y="31750"/>
                  </a:lnTo>
                  <a:lnTo>
                    <a:pt x="132" y="25732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813" y="1464506"/>
              <a:ext cx="95176" cy="24926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3212" y="4081664"/>
              <a:ext cx="95176" cy="24926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7971" y="4713984"/>
              <a:ext cx="95176" cy="24926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758720" y="4338372"/>
              <a:ext cx="421005" cy="3070225"/>
            </a:xfrm>
            <a:custGeom>
              <a:avLst/>
              <a:gdLst/>
              <a:ahLst/>
              <a:cxnLst/>
              <a:rect l="l" t="t" r="r" b="b"/>
              <a:pathLst>
                <a:path w="421004" h="3070225">
                  <a:moveTo>
                    <a:pt x="420757" y="0"/>
                  </a:moveTo>
                  <a:lnTo>
                    <a:pt x="0" y="0"/>
                  </a:lnTo>
                  <a:lnTo>
                    <a:pt x="0" y="3069967"/>
                  </a:lnTo>
                  <a:lnTo>
                    <a:pt x="420757" y="3069967"/>
                  </a:lnTo>
                  <a:lnTo>
                    <a:pt x="420757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1803456" y="4432390"/>
            <a:ext cx="335915" cy="28835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DB –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2000" spc="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50368" y="5117591"/>
            <a:ext cx="280416" cy="280416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12853136" y="5119264"/>
            <a:ext cx="1709420" cy="15119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15"/>
              </a:spcBef>
            </a:pPr>
            <a:r>
              <a:rPr sz="1100" dirty="0">
                <a:latin typeface="Calibri"/>
                <a:cs typeface="Calibri"/>
              </a:rPr>
              <a:t>AWS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Cloud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25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Database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6" name="object 9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47191" y="5492496"/>
            <a:ext cx="716280" cy="716280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11432489" y="5825731"/>
            <a:ext cx="1421130" cy="97155"/>
          </a:xfrm>
          <a:custGeom>
            <a:avLst/>
            <a:gdLst/>
            <a:ahLst/>
            <a:cxnLst/>
            <a:rect l="l" t="t" r="r" b="b"/>
            <a:pathLst>
              <a:path w="1421129" h="97154">
                <a:moveTo>
                  <a:pt x="326224" y="47625"/>
                </a:moveTo>
                <a:lnTo>
                  <a:pt x="294474" y="31750"/>
                </a:lnTo>
                <a:lnTo>
                  <a:pt x="230974" y="0"/>
                </a:lnTo>
                <a:lnTo>
                  <a:pt x="230974" y="31750"/>
                </a:lnTo>
                <a:lnTo>
                  <a:pt x="0" y="31750"/>
                </a:lnTo>
                <a:lnTo>
                  <a:pt x="0" y="63500"/>
                </a:lnTo>
                <a:lnTo>
                  <a:pt x="230974" y="63500"/>
                </a:lnTo>
                <a:lnTo>
                  <a:pt x="230974" y="95250"/>
                </a:lnTo>
                <a:lnTo>
                  <a:pt x="294474" y="63500"/>
                </a:lnTo>
                <a:lnTo>
                  <a:pt x="326224" y="47625"/>
                </a:lnTo>
                <a:close/>
              </a:path>
              <a:path w="1421129" h="97154">
                <a:moveTo>
                  <a:pt x="1420647" y="49276"/>
                </a:moveTo>
                <a:lnTo>
                  <a:pt x="1325511" y="1422"/>
                </a:lnTo>
                <a:lnTo>
                  <a:pt x="1325422" y="33172"/>
                </a:lnTo>
                <a:lnTo>
                  <a:pt x="747026" y="31750"/>
                </a:lnTo>
                <a:lnTo>
                  <a:pt x="746950" y="63500"/>
                </a:lnTo>
                <a:lnTo>
                  <a:pt x="1325346" y="64922"/>
                </a:lnTo>
                <a:lnTo>
                  <a:pt x="1325283" y="96672"/>
                </a:lnTo>
                <a:lnTo>
                  <a:pt x="1389087" y="64960"/>
                </a:lnTo>
                <a:lnTo>
                  <a:pt x="1420647" y="49276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01" name="object 10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99" name="object 99"/>
          <p:cNvSpPr txBox="1"/>
          <p:nvPr/>
        </p:nvSpPr>
        <p:spPr>
          <a:xfrm>
            <a:off x="233712" y="6659371"/>
            <a:ext cx="2018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solidFill>
                  <a:srgbClr val="00B050"/>
                </a:solidFill>
                <a:latin typeface="Calibri Light"/>
                <a:cs typeface="Calibri Light"/>
              </a:rPr>
              <a:t>Services</a:t>
            </a:r>
            <a:endParaRPr sz="4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8192" y="2268219"/>
            <a:ext cx="424053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spc="-10" dirty="0">
                <a:latin typeface="Calibri"/>
                <a:cs typeface="Calibri"/>
              </a:rPr>
              <a:t>Kubernetes</a:t>
            </a:r>
            <a:endParaRPr sz="7000">
              <a:latin typeface="Calibri"/>
              <a:cs typeface="Calibri"/>
            </a:endParaRPr>
          </a:p>
          <a:p>
            <a:pPr marL="616585" marR="610235" algn="ctr">
              <a:lnSpc>
                <a:spcPct val="103699"/>
              </a:lnSpc>
              <a:spcBef>
                <a:spcPts val="70"/>
              </a:spcBef>
            </a:pP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Services </a:t>
            </a:r>
            <a:r>
              <a:rPr sz="7000" b="1" spc="-20" dirty="0">
                <a:solidFill>
                  <a:srgbClr val="0070C0"/>
                </a:solidFill>
                <a:latin typeface="Calibri"/>
                <a:cs typeface="Calibri"/>
              </a:rPr>
              <a:t>Demo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2982" y="302788"/>
            <a:ext cx="5115560" cy="7289800"/>
            <a:chOff x="4372982" y="302788"/>
            <a:chExt cx="5115560" cy="7289800"/>
          </a:xfrm>
        </p:grpSpPr>
        <p:sp>
          <p:nvSpPr>
            <p:cNvPr id="3" name="object 3"/>
            <p:cNvSpPr/>
            <p:nvPr/>
          </p:nvSpPr>
          <p:spPr>
            <a:xfrm>
              <a:off x="4404732" y="334538"/>
              <a:ext cx="5052060" cy="7226300"/>
            </a:xfrm>
            <a:custGeom>
              <a:avLst/>
              <a:gdLst/>
              <a:ahLst/>
              <a:cxnLst/>
              <a:rect l="l" t="t" r="r" b="b"/>
              <a:pathLst>
                <a:path w="5052059" h="7226300">
                  <a:moveTo>
                    <a:pt x="5051501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5051501" y="7225989"/>
                  </a:lnTo>
                  <a:lnTo>
                    <a:pt x="5051501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04732" y="334538"/>
              <a:ext cx="5052060" cy="7226300"/>
            </a:xfrm>
            <a:custGeom>
              <a:avLst/>
              <a:gdLst/>
              <a:ahLst/>
              <a:cxnLst/>
              <a:rect l="l" t="t" r="r" b="b"/>
              <a:pathLst>
                <a:path w="5052059" h="7226300">
                  <a:moveTo>
                    <a:pt x="0" y="0"/>
                  </a:moveTo>
                  <a:lnTo>
                    <a:pt x="5051501" y="0"/>
                  </a:lnTo>
                  <a:lnTo>
                    <a:pt x="5051501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406F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50780" y="1713767"/>
              <a:ext cx="4286885" cy="2391410"/>
            </a:xfrm>
            <a:custGeom>
              <a:avLst/>
              <a:gdLst/>
              <a:ahLst/>
              <a:cxnLst/>
              <a:rect l="l" t="t" r="r" b="b"/>
              <a:pathLst>
                <a:path w="4286884" h="2391410">
                  <a:moveTo>
                    <a:pt x="4286354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4286354" y="2391098"/>
                  </a:lnTo>
                  <a:lnTo>
                    <a:pt x="428635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50780" y="1713767"/>
              <a:ext cx="4286885" cy="2391410"/>
            </a:xfrm>
            <a:custGeom>
              <a:avLst/>
              <a:gdLst/>
              <a:ahLst/>
              <a:cxnLst/>
              <a:rect l="l" t="t" r="r" b="b"/>
              <a:pathLst>
                <a:path w="4286884" h="2391410">
                  <a:moveTo>
                    <a:pt x="0" y="0"/>
                  </a:moveTo>
                  <a:lnTo>
                    <a:pt x="4286354" y="0"/>
                  </a:lnTo>
                  <a:lnTo>
                    <a:pt x="4286354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8055" y="1918677"/>
              <a:ext cx="3908425" cy="1868805"/>
            </a:xfrm>
            <a:custGeom>
              <a:avLst/>
              <a:gdLst/>
              <a:ahLst/>
              <a:cxnLst/>
              <a:rect l="l" t="t" r="r" b="b"/>
              <a:pathLst>
                <a:path w="3908425" h="1868804">
                  <a:moveTo>
                    <a:pt x="3907933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3907933" y="1868567"/>
                  </a:lnTo>
                  <a:lnTo>
                    <a:pt x="3907933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0912" y="2097450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20911" y="2097450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32298" y="2439085"/>
            <a:ext cx="914400" cy="704215"/>
            <a:chOff x="6632298" y="2439085"/>
            <a:chExt cx="914400" cy="704215"/>
          </a:xfrm>
        </p:grpSpPr>
        <p:sp>
          <p:nvSpPr>
            <p:cNvPr id="11" name="object 11"/>
            <p:cNvSpPr/>
            <p:nvPr/>
          </p:nvSpPr>
          <p:spPr>
            <a:xfrm>
              <a:off x="6632298" y="2439085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0"/>
                  </a:lnTo>
                  <a:lnTo>
                    <a:pt x="914035" y="704090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0903" y="2532636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50984" y="2532636"/>
              <a:ext cx="138430" cy="521970"/>
            </a:xfrm>
            <a:custGeom>
              <a:avLst/>
              <a:gdLst/>
              <a:ahLst/>
              <a:cxnLst/>
              <a:rect l="l" t="t" r="r" b="b"/>
              <a:pathLst>
                <a:path w="138429" h="521969">
                  <a:moveTo>
                    <a:pt x="0" y="416055"/>
                  </a:moveTo>
                  <a:lnTo>
                    <a:pt x="0" y="521913"/>
                  </a:lnTo>
                </a:path>
                <a:path w="138429" h="521969">
                  <a:moveTo>
                    <a:pt x="0" y="0"/>
                  </a:moveTo>
                  <a:lnTo>
                    <a:pt x="0" y="75652"/>
                  </a:lnTo>
                </a:path>
                <a:path w="138429" h="521969">
                  <a:moveTo>
                    <a:pt x="138332" y="416055"/>
                  </a:moveTo>
                  <a:lnTo>
                    <a:pt x="138332" y="521913"/>
                  </a:lnTo>
                </a:path>
                <a:path w="138429" h="521969">
                  <a:moveTo>
                    <a:pt x="138332" y="0"/>
                  </a:moveTo>
                  <a:lnTo>
                    <a:pt x="138332" y="7565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7646" y="2532636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5977" y="2532636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3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8768" y="2608289"/>
              <a:ext cx="291465" cy="340995"/>
            </a:xfrm>
            <a:custGeom>
              <a:avLst/>
              <a:gdLst/>
              <a:ahLst/>
              <a:cxnLst/>
              <a:rect l="l" t="t" r="r" b="b"/>
              <a:pathLst>
                <a:path w="291465" h="340994">
                  <a:moveTo>
                    <a:pt x="291371" y="0"/>
                  </a:moveTo>
                  <a:lnTo>
                    <a:pt x="0" y="0"/>
                  </a:lnTo>
                  <a:lnTo>
                    <a:pt x="0" y="340403"/>
                  </a:lnTo>
                  <a:lnTo>
                    <a:pt x="291371" y="340403"/>
                  </a:lnTo>
                  <a:lnTo>
                    <a:pt x="29137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32298" y="2439085"/>
            <a:ext cx="914400" cy="704215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05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N</a:t>
            </a:r>
            <a:endParaRPr sz="1950">
              <a:latin typeface="Algerian"/>
              <a:cs typeface="Algeri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8055" y="1918677"/>
            <a:ext cx="3908425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/>
              <a:cs typeface="Times New Roman"/>
            </a:endParaRPr>
          </a:p>
          <a:p>
            <a:pPr marR="1397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2960" y="3791203"/>
            <a:ext cx="2639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(app=frontend)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1274" y="1044374"/>
            <a:ext cx="4325620" cy="4210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29209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22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Frontend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870333" y="4967508"/>
            <a:ext cx="4286885" cy="2391410"/>
            <a:chOff x="4870333" y="4967508"/>
            <a:chExt cx="4286885" cy="2391410"/>
          </a:xfrm>
        </p:grpSpPr>
        <p:sp>
          <p:nvSpPr>
            <p:cNvPr id="22" name="object 22"/>
            <p:cNvSpPr/>
            <p:nvPr/>
          </p:nvSpPr>
          <p:spPr>
            <a:xfrm>
              <a:off x="4870333" y="4967508"/>
              <a:ext cx="4286885" cy="2391410"/>
            </a:xfrm>
            <a:custGeom>
              <a:avLst/>
              <a:gdLst/>
              <a:ahLst/>
              <a:cxnLst/>
              <a:rect l="l" t="t" r="r" b="b"/>
              <a:pathLst>
                <a:path w="4286884" h="2391409">
                  <a:moveTo>
                    <a:pt x="4286354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4286354" y="2391099"/>
                  </a:lnTo>
                  <a:lnTo>
                    <a:pt x="4286354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15312" y="5172419"/>
              <a:ext cx="3896995" cy="1868805"/>
            </a:xfrm>
            <a:custGeom>
              <a:avLst/>
              <a:gdLst/>
              <a:ahLst/>
              <a:cxnLst/>
              <a:rect l="l" t="t" r="r" b="b"/>
              <a:pathLst>
                <a:path w="3896995" h="1868804">
                  <a:moveTo>
                    <a:pt x="389687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3896874" y="1868567"/>
                  </a:lnTo>
                  <a:lnTo>
                    <a:pt x="389687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06442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06442" y="5353569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5312" y="5172419"/>
            <a:ext cx="3896995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R="26670" algn="ctr">
              <a:lnSpc>
                <a:spcPts val="1995"/>
              </a:lnSpc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70333" y="4967508"/>
            <a:ext cx="428688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58419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(app=Backend)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48529" y="4298115"/>
            <a:ext cx="4308475" cy="42100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31114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24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Backend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47389" y="5538346"/>
            <a:ext cx="1007110" cy="828040"/>
            <a:chOff x="6547389" y="5538346"/>
            <a:chExt cx="1007110" cy="828040"/>
          </a:xfrm>
        </p:grpSpPr>
        <p:sp>
          <p:nvSpPr>
            <p:cNvPr id="30" name="object 30"/>
            <p:cNvSpPr/>
            <p:nvPr/>
          </p:nvSpPr>
          <p:spPr>
            <a:xfrm>
              <a:off x="6547389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4159" y="564830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98488" y="564830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50889" y="564830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503889"/>
                  </a:moveTo>
                  <a:lnTo>
                    <a:pt x="0" y="613458"/>
                  </a:lnTo>
                </a:path>
                <a:path h="614045">
                  <a:moveTo>
                    <a:pt x="0" y="0"/>
                  </a:moveTo>
                  <a:lnTo>
                    <a:pt x="0" y="103779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203288" y="564830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55688" y="564830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83056" y="5752086"/>
              <a:ext cx="347345" cy="400685"/>
            </a:xfrm>
            <a:custGeom>
              <a:avLst/>
              <a:gdLst/>
              <a:ahLst/>
              <a:cxnLst/>
              <a:rect l="l" t="t" r="r" b="b"/>
              <a:pathLst>
                <a:path w="347345" h="400685">
                  <a:moveTo>
                    <a:pt x="347239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47239" y="400109"/>
                  </a:lnTo>
                  <a:lnTo>
                    <a:pt x="347239" y="0"/>
                  </a:lnTo>
                  <a:close/>
                </a:path>
              </a:pathLst>
            </a:custGeom>
            <a:solidFill>
              <a:srgbClr val="783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547389" y="5538346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960"/>
              </a:spcBef>
            </a:pPr>
            <a:r>
              <a:rPr sz="1950" spc="30" dirty="0">
                <a:solidFill>
                  <a:srgbClr val="FFFFFF"/>
                </a:solidFill>
                <a:latin typeface="Algerian"/>
                <a:cs typeface="Algerian"/>
              </a:rPr>
              <a:t>B</a:t>
            </a:r>
            <a:endParaRPr sz="1950">
              <a:latin typeface="Algerian"/>
              <a:cs typeface="Algeri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68204" y="919830"/>
            <a:ext cx="6673850" cy="4022725"/>
            <a:chOff x="368204" y="919830"/>
            <a:chExt cx="6673850" cy="402272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18293" y="1206874"/>
              <a:ext cx="2413000" cy="95250"/>
            </a:xfrm>
            <a:custGeom>
              <a:avLst/>
              <a:gdLst/>
              <a:ahLst/>
              <a:cxnLst/>
              <a:rect l="l" t="t" r="r" b="b"/>
              <a:pathLst>
                <a:path w="2413000" h="95250">
                  <a:moveTo>
                    <a:pt x="2317689" y="63499"/>
                  </a:moveTo>
                  <a:lnTo>
                    <a:pt x="2317605" y="95250"/>
                  </a:lnTo>
                  <a:lnTo>
                    <a:pt x="2381443" y="63541"/>
                  </a:lnTo>
                  <a:lnTo>
                    <a:pt x="2333564" y="63541"/>
                  </a:lnTo>
                  <a:lnTo>
                    <a:pt x="2317689" y="63499"/>
                  </a:lnTo>
                  <a:close/>
                </a:path>
                <a:path w="2413000" h="95250">
                  <a:moveTo>
                    <a:pt x="2317773" y="31749"/>
                  </a:moveTo>
                  <a:lnTo>
                    <a:pt x="2317689" y="63499"/>
                  </a:lnTo>
                  <a:lnTo>
                    <a:pt x="2333564" y="63541"/>
                  </a:lnTo>
                  <a:lnTo>
                    <a:pt x="2333647" y="31791"/>
                  </a:lnTo>
                  <a:lnTo>
                    <a:pt x="2317773" y="31749"/>
                  </a:lnTo>
                  <a:close/>
                </a:path>
                <a:path w="2413000" h="95250">
                  <a:moveTo>
                    <a:pt x="2317857" y="0"/>
                  </a:moveTo>
                  <a:lnTo>
                    <a:pt x="2317773" y="31749"/>
                  </a:lnTo>
                  <a:lnTo>
                    <a:pt x="2333647" y="31791"/>
                  </a:lnTo>
                  <a:lnTo>
                    <a:pt x="2333564" y="63541"/>
                  </a:lnTo>
                  <a:lnTo>
                    <a:pt x="2381443" y="63541"/>
                  </a:lnTo>
                  <a:lnTo>
                    <a:pt x="2412980" y="47877"/>
                  </a:lnTo>
                  <a:lnTo>
                    <a:pt x="2317857" y="0"/>
                  </a:lnTo>
                  <a:close/>
                </a:path>
                <a:path w="2413000" h="95250">
                  <a:moveTo>
                    <a:pt x="85" y="25590"/>
                  </a:moveTo>
                  <a:lnTo>
                    <a:pt x="0" y="57340"/>
                  </a:lnTo>
                  <a:lnTo>
                    <a:pt x="2317689" y="63499"/>
                  </a:lnTo>
                  <a:lnTo>
                    <a:pt x="2317773" y="31749"/>
                  </a:lnTo>
                  <a:lnTo>
                    <a:pt x="85" y="2559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6341" y="1465129"/>
              <a:ext cx="95250" cy="2486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0334" y="4060517"/>
              <a:ext cx="95176" cy="2492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5093" y="4692836"/>
              <a:ext cx="95176" cy="24926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004805" y="366267"/>
            <a:ext cx="2219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2060"/>
                </a:solidFill>
                <a:latin typeface="Calibri"/>
                <a:cs typeface="Calibri"/>
              </a:rPr>
              <a:t>Kubernetes</a:t>
            </a:r>
            <a:r>
              <a:rPr sz="2200" b="1" spc="-9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206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49" name="object 49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0676327" y="74825"/>
            <a:ext cx="3634104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dirty="0"/>
              <a:t>Services</a:t>
            </a:r>
            <a:r>
              <a:rPr sz="4700" spc="390" dirty="0"/>
              <a:t> </a:t>
            </a:r>
            <a:r>
              <a:rPr sz="4700" spc="35" dirty="0"/>
              <a:t>Demo</a:t>
            </a:r>
            <a:endParaRPr sz="4700"/>
          </a:p>
        </p:txBody>
      </p:sp>
      <p:sp>
        <p:nvSpPr>
          <p:cNvPr id="51" name="object 51"/>
          <p:cNvSpPr txBox="1"/>
          <p:nvPr/>
        </p:nvSpPr>
        <p:spPr>
          <a:xfrm>
            <a:off x="78739" y="1850644"/>
            <a:ext cx="4098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http://&lt;workernode-public-ip&gt;:&lt;NodePort&gt;/hello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4165" y="2777235"/>
            <a:ext cx="4540885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9860">
              <a:lnSpc>
                <a:spcPts val="878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520" dirty="0">
                <a:solidFill>
                  <a:srgbClr val="00B050"/>
                </a:solidFill>
                <a:latin typeface="Calibri"/>
                <a:cs typeface="Calibri"/>
              </a:rPr>
              <a:t>Y</a:t>
            </a:r>
            <a:r>
              <a:rPr sz="7000" b="1" spc="70" dirty="0">
                <a:solidFill>
                  <a:srgbClr val="00B050"/>
                </a:solidFill>
                <a:latin typeface="Calibri"/>
                <a:cs typeface="Calibri"/>
              </a:rPr>
              <a:t>AM</a:t>
            </a:r>
            <a:r>
              <a:rPr sz="7000" b="1" spc="80" dirty="0">
                <a:solidFill>
                  <a:srgbClr val="00B050"/>
                </a:solidFill>
                <a:latin typeface="Calibri"/>
                <a:cs typeface="Calibri"/>
              </a:rPr>
              <a:t>L</a:t>
            </a:r>
            <a:r>
              <a:rPr sz="7000" b="1" spc="-32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Basics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86051"/>
            <a:ext cx="11890375" cy="52800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not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Markup</a:t>
            </a:r>
            <a:r>
              <a:rPr sz="3400" spc="-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Language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14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used</a:t>
            </a:r>
            <a:r>
              <a:rPr sz="3400" spc="-9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10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store</a:t>
            </a:r>
            <a:r>
              <a:rPr sz="3400" spc="-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information</a:t>
            </a:r>
            <a:r>
              <a:rPr sz="3400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about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different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things</a:t>
            </a:r>
            <a:endParaRPr sz="3400">
              <a:latin typeface="Calibri"/>
              <a:cs typeface="Calibri"/>
            </a:endParaRPr>
          </a:p>
          <a:p>
            <a:pPr marL="286385" marR="5080" indent="-274320">
              <a:lnSpc>
                <a:spcPct val="78200"/>
              </a:lnSpc>
              <a:spcBef>
                <a:spcPts val="1320"/>
              </a:spcBef>
              <a:buFont typeface="Arial"/>
              <a:buChar char="•"/>
              <a:tabLst>
                <a:tab pos="287020" algn="l"/>
                <a:tab pos="3555365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use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YAML</a:t>
            </a:r>
            <a:r>
              <a:rPr sz="3400" dirty="0">
                <a:latin typeface="Calibri"/>
                <a:cs typeface="Calibri"/>
              </a:rPr>
              <a:t>	to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define</a:t>
            </a:r>
            <a:r>
              <a:rPr sz="3400" spc="-1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key,</a:t>
            </a:r>
            <a:r>
              <a:rPr sz="3400" spc="-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Value</a:t>
            </a:r>
            <a:r>
              <a:rPr sz="3400" spc="-10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pairs</a:t>
            </a:r>
            <a:r>
              <a:rPr sz="3400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like</a:t>
            </a:r>
            <a:r>
              <a:rPr sz="3400" spc="-10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variables,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lists</a:t>
            </a:r>
            <a:r>
              <a:rPr sz="3400" spc="-105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and </a:t>
            </a:r>
            <a:r>
              <a:rPr sz="3400" spc="-10" dirty="0">
                <a:latin typeface="Calibri"/>
                <a:cs typeface="Calibri"/>
              </a:rPr>
              <a:t>objects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very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similar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JSON</a:t>
            </a:r>
            <a:r>
              <a:rPr sz="34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(Javascript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Object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Notation)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primarily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focuses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on</a:t>
            </a:r>
            <a:r>
              <a:rPr sz="3400" spc="-65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readability</a:t>
            </a:r>
            <a:r>
              <a:rPr sz="3400" spc="-7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and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user</a:t>
            </a:r>
            <a:r>
              <a:rPr sz="34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0070C0"/>
                </a:solidFill>
                <a:latin typeface="Calibri"/>
                <a:cs typeface="Calibri"/>
              </a:rPr>
              <a:t>friendliness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is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designed</a:t>
            </a:r>
            <a:r>
              <a:rPr sz="3400" spc="-5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to</a:t>
            </a:r>
            <a:r>
              <a:rPr sz="3400" spc="-5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be</a:t>
            </a:r>
            <a:r>
              <a:rPr sz="3400" spc="-60" dirty="0"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clean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and</a:t>
            </a:r>
            <a:r>
              <a:rPr sz="34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easy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34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400" spc="-20" dirty="0">
                <a:solidFill>
                  <a:srgbClr val="0070C0"/>
                </a:solidFill>
                <a:latin typeface="Calibri"/>
                <a:cs typeface="Calibri"/>
              </a:rPr>
              <a:t>read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ts val="4040"/>
              </a:lnSpc>
              <a:spcBef>
                <a:spcPts val="430"/>
              </a:spcBef>
              <a:buFont typeface="Arial"/>
              <a:buChar char="•"/>
              <a:tabLst>
                <a:tab pos="287020" algn="l"/>
              </a:tabLst>
            </a:pPr>
            <a:r>
              <a:rPr sz="3400" dirty="0">
                <a:latin typeface="Calibri"/>
                <a:cs typeface="Calibri"/>
              </a:rPr>
              <a:t>We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can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define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spc="-35" dirty="0">
                <a:latin typeface="Calibri"/>
                <a:cs typeface="Calibri"/>
              </a:rPr>
              <a:t>YAML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files</a:t>
            </a:r>
            <a:r>
              <a:rPr sz="3400" spc="-8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with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two</a:t>
            </a:r>
            <a:r>
              <a:rPr sz="3400" spc="-8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different</a:t>
            </a:r>
            <a:r>
              <a:rPr sz="3400" spc="-7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extensions</a:t>
            </a:r>
            <a:endParaRPr sz="3400">
              <a:latin typeface="Calibri"/>
              <a:cs typeface="Calibri"/>
            </a:endParaRPr>
          </a:p>
          <a:p>
            <a:pPr marL="835660" lvl="1" indent="-274955">
              <a:lnSpc>
                <a:spcPts val="3395"/>
              </a:lnSpc>
              <a:buFont typeface="Arial"/>
              <a:buChar char="•"/>
              <a:tabLst>
                <a:tab pos="835660" algn="l"/>
              </a:tabLst>
            </a:pPr>
            <a:r>
              <a:rPr sz="2900" spc="-10" dirty="0">
                <a:latin typeface="Calibri"/>
                <a:cs typeface="Calibri"/>
              </a:rPr>
              <a:t>abc.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yml</a:t>
            </a:r>
            <a:endParaRPr sz="2900">
              <a:latin typeface="Calibri"/>
              <a:cs typeface="Calibri"/>
            </a:endParaRPr>
          </a:p>
          <a:p>
            <a:pPr marL="835660" lvl="1" indent="-274955">
              <a:lnSpc>
                <a:spcPts val="3429"/>
              </a:lnSpc>
              <a:buFont typeface="Arial"/>
              <a:buChar char="•"/>
              <a:tabLst>
                <a:tab pos="835660" algn="l"/>
              </a:tabLst>
            </a:pPr>
            <a:r>
              <a:rPr sz="2900" spc="-10" dirty="0">
                <a:latin typeface="Calibri"/>
                <a:cs typeface="Calibri"/>
              </a:rPr>
              <a:t>abc.</a:t>
            </a:r>
            <a:r>
              <a:rPr sz="2900" spc="-10" dirty="0">
                <a:solidFill>
                  <a:srgbClr val="0070C0"/>
                </a:solidFill>
                <a:latin typeface="Calibri"/>
                <a:cs typeface="Calibri"/>
              </a:rPr>
              <a:t>yaml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958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YAML</a:t>
            </a:r>
            <a:r>
              <a:rPr spc="-265" dirty="0"/>
              <a:t> </a:t>
            </a:r>
            <a:r>
              <a:rPr spc="-10" dirty="0"/>
              <a:t>Basics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695195"/>
            <a:ext cx="5009515" cy="372300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Comments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6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Key</a:t>
            </a:r>
            <a:r>
              <a:rPr sz="3400" spc="-140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Value</a:t>
            </a:r>
            <a:r>
              <a:rPr sz="3400" spc="-14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Pairs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9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Dictionary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or</a:t>
            </a:r>
            <a:r>
              <a:rPr sz="3400" spc="-70" dirty="0">
                <a:latin typeface="Calibri"/>
                <a:cs typeface="Calibri"/>
              </a:rPr>
              <a:t> </a:t>
            </a:r>
            <a:r>
              <a:rPr sz="3400" spc="-25" dirty="0">
                <a:latin typeface="Calibri"/>
                <a:cs typeface="Calibri"/>
              </a:rPr>
              <a:t>Map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14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Array</a:t>
            </a:r>
            <a:r>
              <a:rPr sz="3400" spc="-110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/</a:t>
            </a:r>
            <a:r>
              <a:rPr sz="3400" spc="-105" dirty="0">
                <a:latin typeface="Calibri"/>
                <a:cs typeface="Calibri"/>
              </a:rPr>
              <a:t> </a:t>
            </a:r>
            <a:r>
              <a:rPr sz="3400" spc="-20" dirty="0">
                <a:latin typeface="Calibri"/>
                <a:cs typeface="Calibri"/>
              </a:rPr>
              <a:t>Lists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65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Spaces</a:t>
            </a:r>
            <a:endParaRPr sz="3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87020" algn="l"/>
              </a:tabLst>
            </a:pPr>
            <a:r>
              <a:rPr sz="3400" spc="-25" dirty="0">
                <a:latin typeface="Calibri"/>
                <a:cs typeface="Calibri"/>
              </a:rPr>
              <a:t>YAML</a:t>
            </a:r>
            <a:r>
              <a:rPr sz="3400" spc="-135" dirty="0">
                <a:latin typeface="Calibri"/>
                <a:cs typeface="Calibri"/>
              </a:rPr>
              <a:t> </a:t>
            </a:r>
            <a:r>
              <a:rPr sz="3400" dirty="0">
                <a:latin typeface="Calibri"/>
                <a:cs typeface="Calibri"/>
              </a:rPr>
              <a:t>Document</a:t>
            </a:r>
            <a:r>
              <a:rPr sz="3400" spc="-114" dirty="0">
                <a:latin typeface="Calibri"/>
                <a:cs typeface="Calibri"/>
              </a:rPr>
              <a:t> </a:t>
            </a:r>
            <a:r>
              <a:rPr sz="3400" spc="-10" dirty="0">
                <a:latin typeface="Calibri"/>
                <a:cs typeface="Calibri"/>
              </a:rPr>
              <a:t>Separator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456" rIns="0" bIns="0" rtlCol="0">
            <a:spAutoFit/>
          </a:bodyPr>
          <a:lstStyle/>
          <a:p>
            <a:pPr marL="4958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YAML</a:t>
            </a:r>
            <a:r>
              <a:rPr spc="-265" dirty="0"/>
              <a:t> </a:t>
            </a:r>
            <a:r>
              <a:rPr spc="-10" dirty="0"/>
              <a:t>Basics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0944" y="2804667"/>
            <a:ext cx="3286760" cy="221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300" dirty="0">
                <a:latin typeface="Calibri"/>
                <a:cs typeface="Calibri"/>
              </a:rPr>
              <a:t> </a:t>
            </a:r>
            <a:r>
              <a:rPr sz="7000" b="1" spc="-25" dirty="0"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Storage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6194" y="148875"/>
            <a:ext cx="2509520" cy="680720"/>
          </a:xfrm>
          <a:prstGeom prst="rect">
            <a:avLst/>
          </a:prstGeom>
          <a:solidFill>
            <a:srgbClr val="00B050"/>
          </a:solidFill>
          <a:ln w="25400">
            <a:solidFill>
              <a:srgbClr val="3B3B64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260"/>
              </a:spcBef>
            </a:pP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943" y="2174486"/>
            <a:ext cx="3086735" cy="68072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2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Provisioner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21067" y="2161786"/>
            <a:ext cx="6801484" cy="706120"/>
            <a:chOff x="4021067" y="2161786"/>
            <a:chExt cx="6801484" cy="706120"/>
          </a:xfrm>
        </p:grpSpPr>
        <p:sp>
          <p:nvSpPr>
            <p:cNvPr id="5" name="object 5"/>
            <p:cNvSpPr/>
            <p:nvPr/>
          </p:nvSpPr>
          <p:spPr>
            <a:xfrm>
              <a:off x="4033767" y="2174486"/>
              <a:ext cx="3086735" cy="680720"/>
            </a:xfrm>
            <a:custGeom>
              <a:avLst/>
              <a:gdLst/>
              <a:ahLst/>
              <a:cxnLst/>
              <a:rect l="l" t="t" r="r" b="b"/>
              <a:pathLst>
                <a:path w="3086734" h="680719">
                  <a:moveTo>
                    <a:pt x="3086657" y="0"/>
                  </a:moveTo>
                  <a:lnTo>
                    <a:pt x="0" y="0"/>
                  </a:lnTo>
                  <a:lnTo>
                    <a:pt x="0" y="680225"/>
                  </a:lnTo>
                  <a:lnTo>
                    <a:pt x="3086657" y="680225"/>
                  </a:lnTo>
                  <a:lnTo>
                    <a:pt x="3086657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3767" y="2174486"/>
              <a:ext cx="3086735" cy="680720"/>
            </a:xfrm>
            <a:custGeom>
              <a:avLst/>
              <a:gdLst/>
              <a:ahLst/>
              <a:cxnLst/>
              <a:rect l="l" t="t" r="r" b="b"/>
              <a:pathLst>
                <a:path w="3086734" h="680719">
                  <a:moveTo>
                    <a:pt x="0" y="0"/>
                  </a:moveTo>
                  <a:lnTo>
                    <a:pt x="3086658" y="0"/>
                  </a:lnTo>
                  <a:lnTo>
                    <a:pt x="3086658" y="680225"/>
                  </a:lnTo>
                  <a:lnTo>
                    <a:pt x="0" y="680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2590" y="2174487"/>
              <a:ext cx="3086735" cy="680720"/>
            </a:xfrm>
            <a:custGeom>
              <a:avLst/>
              <a:gdLst/>
              <a:ahLst/>
              <a:cxnLst/>
              <a:rect l="l" t="t" r="r" b="b"/>
              <a:pathLst>
                <a:path w="3086734" h="680719">
                  <a:moveTo>
                    <a:pt x="3086657" y="0"/>
                  </a:moveTo>
                  <a:lnTo>
                    <a:pt x="0" y="0"/>
                  </a:lnTo>
                  <a:lnTo>
                    <a:pt x="0" y="680224"/>
                  </a:lnTo>
                  <a:lnTo>
                    <a:pt x="3086657" y="680224"/>
                  </a:lnTo>
                  <a:lnTo>
                    <a:pt x="3086657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22590" y="2174487"/>
              <a:ext cx="3086735" cy="680720"/>
            </a:xfrm>
            <a:custGeom>
              <a:avLst/>
              <a:gdLst/>
              <a:ahLst/>
              <a:cxnLst/>
              <a:rect l="l" t="t" r="r" b="b"/>
              <a:pathLst>
                <a:path w="3086734" h="680719">
                  <a:moveTo>
                    <a:pt x="0" y="0"/>
                  </a:moveTo>
                  <a:lnTo>
                    <a:pt x="3086658" y="0"/>
                  </a:lnTo>
                  <a:lnTo>
                    <a:pt x="3086658" y="680225"/>
                  </a:lnTo>
                  <a:lnTo>
                    <a:pt x="0" y="680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46467" y="2323084"/>
            <a:ext cx="67506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>
              <a:lnSpc>
                <a:spcPct val="100000"/>
              </a:lnSpc>
              <a:spcBef>
                <a:spcPts val="100"/>
              </a:spcBef>
              <a:tabLst>
                <a:tab pos="444119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CSI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EFS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CSI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11413" y="2174486"/>
            <a:ext cx="3086735" cy="680720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2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FSx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Luster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CSI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3766" y="3109024"/>
            <a:ext cx="10464800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2200" dirty="0">
                <a:latin typeface="Calibri"/>
                <a:cs typeface="Calibri"/>
              </a:rPr>
              <a:t>CSI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means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Container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Storage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Interface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3766" y="4049021"/>
            <a:ext cx="10464800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818515">
              <a:lnSpc>
                <a:spcPct val="100000"/>
              </a:lnSpc>
              <a:spcBef>
                <a:spcPts val="1270"/>
              </a:spcBef>
            </a:pPr>
            <a:r>
              <a:rPr sz="2200" dirty="0">
                <a:latin typeface="Calibri"/>
                <a:cs typeface="Calibri"/>
              </a:rPr>
              <a:t>Latest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&amp;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available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today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&amp;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Beta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release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&amp;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ready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production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use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3766" y="4926204"/>
            <a:ext cx="10464800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50"/>
              </a:spcBef>
            </a:pPr>
            <a:r>
              <a:rPr sz="2200" dirty="0">
                <a:latin typeface="Calibri"/>
                <a:cs typeface="Calibri"/>
              </a:rPr>
              <a:t>As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today,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supported</a:t>
            </a:r>
            <a:r>
              <a:rPr sz="22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AWS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Fargate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(Serverless)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3766" y="5812143"/>
            <a:ext cx="10464800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151505" marR="377825" indent="-2767330">
              <a:lnSpc>
                <a:spcPts val="2590"/>
              </a:lnSpc>
              <a:spcBef>
                <a:spcPts val="65"/>
              </a:spcBef>
            </a:pPr>
            <a:r>
              <a:rPr sz="2200" dirty="0">
                <a:latin typeface="Calibri"/>
                <a:cs typeface="Calibri"/>
              </a:rPr>
              <a:t>Allows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EKS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Clusters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manage</a:t>
            </a:r>
            <a:r>
              <a:rPr sz="22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lifecycle</a:t>
            </a:r>
            <a:r>
              <a:rPr sz="2200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EBS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Volumes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persistent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storage,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EFS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File </a:t>
            </a:r>
            <a:r>
              <a:rPr sz="2200" dirty="0">
                <a:latin typeface="Calibri"/>
                <a:cs typeface="Calibri"/>
              </a:rPr>
              <a:t>systems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&amp;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FSx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Luster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systems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33766" y="6698082"/>
            <a:ext cx="6776084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160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2200" dirty="0">
                <a:latin typeface="Calibri"/>
                <a:cs typeface="Calibri"/>
              </a:rPr>
              <a:t>Supported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k8s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1.14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&amp;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11411" y="6707456"/>
            <a:ext cx="3086735" cy="680720"/>
          </a:xfrm>
          <a:prstGeom prst="rect">
            <a:avLst/>
          </a:prstGeom>
          <a:solidFill>
            <a:srgbClr val="9DBED3"/>
          </a:solidFill>
          <a:ln w="25400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282065" marR="123189" indent="-1153795">
              <a:lnSpc>
                <a:spcPts val="2590"/>
              </a:lnSpc>
              <a:spcBef>
                <a:spcPts val="70"/>
              </a:spcBef>
            </a:pPr>
            <a:r>
              <a:rPr sz="2200" dirty="0">
                <a:latin typeface="Calibri"/>
                <a:cs typeface="Calibri"/>
              </a:rPr>
              <a:t>Supported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k8s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1.16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&amp; </a:t>
            </a:r>
            <a:r>
              <a:rPr sz="2200" spc="-10" dirty="0">
                <a:latin typeface="Calibri"/>
                <a:cs typeface="Calibri"/>
              </a:rPr>
              <a:t>later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943" y="3146240"/>
            <a:ext cx="3086735" cy="680720"/>
          </a:xfrm>
          <a:prstGeom prst="rect">
            <a:avLst/>
          </a:prstGeom>
          <a:solidFill>
            <a:srgbClr val="83BCC1"/>
          </a:solidFill>
          <a:ln w="25400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2200" spc="-10" dirty="0">
                <a:latin typeface="Calibri"/>
                <a:cs typeface="Calibri"/>
              </a:rPr>
              <a:t>Legacy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4943" y="4017734"/>
            <a:ext cx="3086735" cy="680720"/>
          </a:xfrm>
          <a:prstGeom prst="rect">
            <a:avLst/>
          </a:prstGeom>
          <a:solidFill>
            <a:srgbClr val="83BCC1"/>
          </a:solidFill>
          <a:ln w="25400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250"/>
              </a:spcBef>
            </a:pPr>
            <a:r>
              <a:rPr sz="2200" dirty="0">
                <a:latin typeface="Calibri"/>
                <a:cs typeface="Calibri"/>
              </a:rPr>
              <a:t>Will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deprecated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soon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88261" y="824470"/>
            <a:ext cx="11066780" cy="1369695"/>
          </a:xfrm>
          <a:custGeom>
            <a:avLst/>
            <a:gdLst/>
            <a:ahLst/>
            <a:cxnLst/>
            <a:rect l="l" t="t" r="r" b="b"/>
            <a:pathLst>
              <a:path w="11066780" h="1369695">
                <a:moveTo>
                  <a:pt x="11066475" y="1350022"/>
                </a:moveTo>
                <a:lnTo>
                  <a:pt x="11053813" y="1339138"/>
                </a:lnTo>
                <a:lnTo>
                  <a:pt x="11001883" y="1294472"/>
                </a:lnTo>
                <a:lnTo>
                  <a:pt x="10993742" y="1326794"/>
                </a:lnTo>
                <a:lnTo>
                  <a:pt x="5723598" y="12"/>
                </a:lnTo>
                <a:lnTo>
                  <a:pt x="5722429" y="4635"/>
                </a:lnTo>
                <a:lnTo>
                  <a:pt x="5721350" y="0"/>
                </a:lnTo>
                <a:lnTo>
                  <a:pt x="73088" y="1327950"/>
                </a:lnTo>
                <a:lnTo>
                  <a:pt x="65468" y="1295488"/>
                </a:lnTo>
                <a:lnTo>
                  <a:pt x="0" y="1350022"/>
                </a:lnTo>
                <a:lnTo>
                  <a:pt x="82905" y="1369669"/>
                </a:lnTo>
                <a:lnTo>
                  <a:pt x="75958" y="1340116"/>
                </a:lnTo>
                <a:lnTo>
                  <a:pt x="75272" y="1337221"/>
                </a:lnTo>
                <a:lnTo>
                  <a:pt x="5697563" y="15379"/>
                </a:lnTo>
                <a:lnTo>
                  <a:pt x="3749751" y="1304010"/>
                </a:lnTo>
                <a:lnTo>
                  <a:pt x="3731361" y="1276197"/>
                </a:lnTo>
                <a:lnTo>
                  <a:pt x="3688829" y="1350022"/>
                </a:lnTo>
                <a:lnTo>
                  <a:pt x="3773398" y="1339748"/>
                </a:lnTo>
                <a:lnTo>
                  <a:pt x="3759644" y="1318958"/>
                </a:lnTo>
                <a:lnTo>
                  <a:pt x="3755009" y="1311948"/>
                </a:lnTo>
                <a:lnTo>
                  <a:pt x="5722150" y="10553"/>
                </a:lnTo>
                <a:lnTo>
                  <a:pt x="7315517" y="1305661"/>
                </a:lnTo>
                <a:lnTo>
                  <a:pt x="7294486" y="1331518"/>
                </a:lnTo>
                <a:lnTo>
                  <a:pt x="7377658" y="1350022"/>
                </a:lnTo>
                <a:lnTo>
                  <a:pt x="7361212" y="1313662"/>
                </a:lnTo>
                <a:lnTo>
                  <a:pt x="7342556" y="1272400"/>
                </a:lnTo>
                <a:lnTo>
                  <a:pt x="7321524" y="1298270"/>
                </a:lnTo>
                <a:lnTo>
                  <a:pt x="5742127" y="14516"/>
                </a:lnTo>
                <a:lnTo>
                  <a:pt x="10991418" y="1336040"/>
                </a:lnTo>
                <a:lnTo>
                  <a:pt x="10983290" y="1368361"/>
                </a:lnTo>
                <a:lnTo>
                  <a:pt x="11066475" y="1350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9778" y="1985977"/>
            <a:ext cx="4385764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9098" y="2804667"/>
            <a:ext cx="6282055" cy="221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3245" marR="5080" indent="-551180">
              <a:lnSpc>
                <a:spcPts val="8810"/>
              </a:lnSpc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185" dirty="0">
                <a:latin typeface="Calibri"/>
                <a:cs typeface="Calibri"/>
              </a:rPr>
              <a:t> </a:t>
            </a:r>
            <a:r>
              <a:rPr sz="7000" b="1" dirty="0">
                <a:latin typeface="Calibri"/>
                <a:cs typeface="Calibri"/>
              </a:rPr>
              <a:t>EKS</a:t>
            </a:r>
            <a:r>
              <a:rPr sz="7000" b="1" spc="-175" dirty="0">
                <a:latin typeface="Calibri"/>
                <a:cs typeface="Calibri"/>
              </a:rPr>
              <a:t> </a:t>
            </a:r>
            <a:r>
              <a:rPr sz="7000" b="1" spc="-55" dirty="0">
                <a:latin typeface="Calibri"/>
                <a:cs typeface="Calibri"/>
              </a:rPr>
              <a:t>Storage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EBS</a:t>
            </a:r>
            <a:r>
              <a:rPr sz="7000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CSI</a:t>
            </a:r>
            <a:r>
              <a:rPr sz="7000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Driver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" y="2389632"/>
            <a:ext cx="3749040" cy="3749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8840" y="5522976"/>
            <a:ext cx="1969008" cy="19659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2867" y="1724151"/>
            <a:ext cx="115023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EBS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provides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block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level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storage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volumes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EC2</a:t>
            </a:r>
            <a:r>
              <a:rPr sz="31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B050"/>
                </a:solidFill>
                <a:latin typeface="Calibri"/>
                <a:cs typeface="Calibri"/>
              </a:rPr>
              <a:t>&amp;</a:t>
            </a:r>
            <a:r>
              <a:rPr sz="3100" spc="-4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B050"/>
                </a:solidFill>
                <a:latin typeface="Calibri"/>
                <a:cs typeface="Calibri"/>
              </a:rPr>
              <a:t>Container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02867" y="2053335"/>
            <a:ext cx="12253595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solidFill>
                  <a:srgbClr val="00B050"/>
                </a:solidFill>
                <a:latin typeface="Calibri"/>
                <a:cs typeface="Calibri"/>
              </a:rPr>
              <a:t>instances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mount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these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volumes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as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devices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EC2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&amp;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Container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instances.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2867" y="3019551"/>
            <a:ext cx="11209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EBS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volumes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attached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instance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exposed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as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storage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7188" y="3348735"/>
            <a:ext cx="1153096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volumes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that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persist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independently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from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life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EC2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or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Container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188" y="3680967"/>
            <a:ext cx="14554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latin typeface="Calibri"/>
                <a:cs typeface="Calibri"/>
              </a:rPr>
              <a:t>instance.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2867" y="4162552"/>
            <a:ext cx="1191196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dynamically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change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configuration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volume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attached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an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188" y="4491735"/>
            <a:ext cx="145542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0" dirty="0">
                <a:latin typeface="Calibri"/>
                <a:cs typeface="Calibri"/>
              </a:rPr>
              <a:t>instance.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2867" y="4976367"/>
            <a:ext cx="123558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AWS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recommends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EBS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data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must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be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quickly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accessible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requires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7188" y="5305551"/>
            <a:ext cx="36156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long-term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persistence</a:t>
            </a:r>
            <a:r>
              <a:rPr sz="3100" spc="-10" dirty="0"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2867" y="5787135"/>
            <a:ext cx="119875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EBS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well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suited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both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solidFill>
                  <a:srgbClr val="0070C0"/>
                </a:solidFill>
                <a:latin typeface="Calibri"/>
                <a:cs typeface="Calibri"/>
              </a:rPr>
              <a:t>database-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style</a:t>
            </a:r>
            <a:r>
              <a:rPr sz="31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applications</a:t>
            </a:r>
            <a:r>
              <a:rPr sz="31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rely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on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random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7188" y="6119367"/>
            <a:ext cx="11485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reads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writes,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25" dirty="0">
                <a:solidFill>
                  <a:srgbClr val="0070C0"/>
                </a:solidFill>
                <a:latin typeface="Calibri"/>
                <a:cs typeface="Calibri"/>
              </a:rPr>
              <a:t>throughput-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intensive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applications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that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perform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7188" y="6448551"/>
            <a:ext cx="551370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latin typeface="Calibri"/>
                <a:cs typeface="Calibri"/>
              </a:rPr>
              <a:t>long,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continuous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reads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writes.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33295" y="362712"/>
            <a:ext cx="101638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AWS</a:t>
            </a:r>
            <a:r>
              <a:rPr spc="-105" dirty="0"/>
              <a:t> </a:t>
            </a:r>
            <a:r>
              <a:rPr dirty="0"/>
              <a:t>Elastic</a:t>
            </a:r>
            <a:r>
              <a:rPr spc="-95" dirty="0"/>
              <a:t> </a:t>
            </a:r>
            <a:r>
              <a:rPr dirty="0"/>
              <a:t>Block</a:t>
            </a:r>
            <a:r>
              <a:rPr spc="-90" dirty="0"/>
              <a:t> </a:t>
            </a:r>
            <a:r>
              <a:rPr dirty="0"/>
              <a:t>Store</a:t>
            </a:r>
            <a:r>
              <a:rPr spc="-85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" dirty="0">
                <a:solidFill>
                  <a:srgbClr val="00B050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705" y="102003"/>
            <a:ext cx="11150600" cy="4430395"/>
            <a:chOff x="3246705" y="102003"/>
            <a:chExt cx="11150600" cy="4430395"/>
          </a:xfrm>
        </p:grpSpPr>
        <p:sp>
          <p:nvSpPr>
            <p:cNvPr id="3" name="object 3"/>
            <p:cNvSpPr/>
            <p:nvPr/>
          </p:nvSpPr>
          <p:spPr>
            <a:xfrm>
              <a:off x="3278455" y="303090"/>
              <a:ext cx="10872470" cy="4197350"/>
            </a:xfrm>
            <a:custGeom>
              <a:avLst/>
              <a:gdLst/>
              <a:ahLst/>
              <a:cxnLst/>
              <a:rect l="l" t="t" r="r" b="b"/>
              <a:pathLst>
                <a:path w="10872469" h="4197350">
                  <a:moveTo>
                    <a:pt x="10872443" y="0"/>
                  </a:moveTo>
                  <a:lnTo>
                    <a:pt x="0" y="0"/>
                  </a:lnTo>
                  <a:lnTo>
                    <a:pt x="0" y="4196991"/>
                  </a:lnTo>
                  <a:lnTo>
                    <a:pt x="10872443" y="4196991"/>
                  </a:lnTo>
                  <a:lnTo>
                    <a:pt x="1087244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8455" y="303090"/>
              <a:ext cx="10872470" cy="4197350"/>
            </a:xfrm>
            <a:custGeom>
              <a:avLst/>
              <a:gdLst/>
              <a:ahLst/>
              <a:cxnLst/>
              <a:rect l="l" t="t" r="r" b="b"/>
              <a:pathLst>
                <a:path w="10872469" h="4197350">
                  <a:moveTo>
                    <a:pt x="0" y="0"/>
                  </a:moveTo>
                  <a:lnTo>
                    <a:pt x="10872440" y="0"/>
                  </a:lnTo>
                  <a:lnTo>
                    <a:pt x="10872440" y="4196993"/>
                  </a:lnTo>
                  <a:lnTo>
                    <a:pt x="0" y="41969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438" y="1251432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6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6" y="2391098"/>
                  </a:lnTo>
                  <a:lnTo>
                    <a:pt x="2977456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7430" y="1456344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6"/>
                  </a:lnTo>
                  <a:lnTo>
                    <a:pt x="2167855" y="1868566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893" y="1635117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15893" y="1635117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95530" y="1945006"/>
            <a:ext cx="977900" cy="767715"/>
            <a:chOff x="8295530" y="1945006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327280" y="197675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3"/>
                  </a:lnTo>
                  <a:lnTo>
                    <a:pt x="914035" y="704093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7280" y="197675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884" y="2070308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5804" y="2091803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60959" y="2070308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23452" y="2113297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1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492461" y="461665"/>
                  </a:lnTo>
                  <a:lnTo>
                    <a:pt x="49246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36047" y="2121110"/>
            <a:ext cx="480059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96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150" b="0" u="heavy" spc="-2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P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7430" y="1456344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8438" y="1251432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8438" y="582039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3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25738" y="3823082"/>
            <a:ext cx="3002915" cy="446405"/>
            <a:chOff x="7225738" y="3823082"/>
            <a:chExt cx="3002915" cy="446405"/>
          </a:xfrm>
        </p:grpSpPr>
        <p:sp>
          <p:nvSpPr>
            <p:cNvPr id="21" name="object 21"/>
            <p:cNvSpPr/>
            <p:nvPr/>
          </p:nvSpPr>
          <p:spPr>
            <a:xfrm>
              <a:off x="7238438" y="3835782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6"/>
                  </a:lnTo>
                  <a:lnTo>
                    <a:pt x="2977455" y="420756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8438" y="3835782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42706" y="3892296"/>
            <a:ext cx="2768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1993656" y="332739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46741" y="3480766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46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46741" y="1524186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577215">
              <a:lnSpc>
                <a:spcPct val="100000"/>
              </a:lnSpc>
              <a:spcBef>
                <a:spcPts val="45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NoePort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46741" y="216125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59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46741" y="2798832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68204" y="371856"/>
            <a:ext cx="13735050" cy="755650"/>
            <a:chOff x="368204" y="371856"/>
            <a:chExt cx="13735050" cy="75565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2055" y="371856"/>
              <a:ext cx="701040" cy="7010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03" y="521449"/>
              <a:ext cx="501334" cy="5013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0904" y="470197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237" y="535339"/>
              <a:ext cx="501334" cy="5013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667" y="522362"/>
              <a:ext cx="501333" cy="5013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7001" y="535339"/>
              <a:ext cx="501334" cy="50133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418314" y="744667"/>
              <a:ext cx="4820285" cy="95250"/>
            </a:xfrm>
            <a:custGeom>
              <a:avLst/>
              <a:gdLst/>
              <a:ahLst/>
              <a:cxnLst/>
              <a:rect l="l" t="t" r="r" b="b"/>
              <a:pathLst>
                <a:path w="4820284" h="95250">
                  <a:moveTo>
                    <a:pt x="4724852" y="63500"/>
                  </a:moveTo>
                  <a:lnTo>
                    <a:pt x="4724810" y="95250"/>
                  </a:lnTo>
                  <a:lnTo>
                    <a:pt x="4788479" y="63521"/>
                  </a:lnTo>
                  <a:lnTo>
                    <a:pt x="4740746" y="63521"/>
                  </a:lnTo>
                  <a:lnTo>
                    <a:pt x="4724852" y="63500"/>
                  </a:lnTo>
                  <a:close/>
                </a:path>
                <a:path w="4820284" h="95250">
                  <a:moveTo>
                    <a:pt x="4724894" y="31750"/>
                  </a:moveTo>
                  <a:lnTo>
                    <a:pt x="4724852" y="63500"/>
                  </a:lnTo>
                  <a:lnTo>
                    <a:pt x="4740746" y="63521"/>
                  </a:lnTo>
                  <a:lnTo>
                    <a:pt x="4740789" y="31771"/>
                  </a:lnTo>
                  <a:lnTo>
                    <a:pt x="4724894" y="31750"/>
                  </a:lnTo>
                  <a:close/>
                </a:path>
                <a:path w="4820284" h="95250">
                  <a:moveTo>
                    <a:pt x="4724937" y="0"/>
                  </a:moveTo>
                  <a:lnTo>
                    <a:pt x="4724894" y="31750"/>
                  </a:lnTo>
                  <a:lnTo>
                    <a:pt x="4740789" y="31771"/>
                  </a:lnTo>
                  <a:lnTo>
                    <a:pt x="4740746" y="63521"/>
                  </a:lnTo>
                  <a:lnTo>
                    <a:pt x="4788479" y="63521"/>
                  </a:lnTo>
                  <a:lnTo>
                    <a:pt x="4820123" y="47751"/>
                  </a:lnTo>
                  <a:lnTo>
                    <a:pt x="4724937" y="0"/>
                  </a:lnTo>
                  <a:close/>
                </a:path>
                <a:path w="4820284" h="95250">
                  <a:moveTo>
                    <a:pt x="41" y="25463"/>
                  </a:moveTo>
                  <a:lnTo>
                    <a:pt x="0" y="57213"/>
                  </a:lnTo>
                  <a:lnTo>
                    <a:pt x="4724852" y="63500"/>
                  </a:lnTo>
                  <a:lnTo>
                    <a:pt x="4724894" y="31750"/>
                  </a:lnTo>
                  <a:lnTo>
                    <a:pt x="41" y="2546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986" y="2321989"/>
            <a:ext cx="2703195" cy="1114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270"/>
              </a:lnSpc>
              <a:spcBef>
                <a:spcPts val="125"/>
              </a:spcBef>
            </a:pPr>
            <a:r>
              <a:rPr sz="3700" b="0" spc="-25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endParaRPr sz="3700">
              <a:latin typeface="Calibri Light"/>
              <a:cs typeface="Calibri Light"/>
            </a:endParaRPr>
          </a:p>
          <a:p>
            <a:pPr algn="ctr">
              <a:lnSpc>
                <a:spcPts val="4270"/>
              </a:lnSpc>
            </a:pP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3700" b="0" spc="15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Database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3743" y="1065276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79028" y="483615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14218" y="1022783"/>
            <a:ext cx="8869045" cy="6304915"/>
            <a:chOff x="4314218" y="1022783"/>
            <a:chExt cx="8869045" cy="630491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9541" y="1022783"/>
              <a:ext cx="95250" cy="22864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8246" y="3642531"/>
              <a:ext cx="95250" cy="2286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45968" y="5210209"/>
              <a:ext cx="8805545" cy="2085339"/>
            </a:xfrm>
            <a:custGeom>
              <a:avLst/>
              <a:gdLst/>
              <a:ahLst/>
              <a:cxnLst/>
              <a:rect l="l" t="t" r="r" b="b"/>
              <a:pathLst>
                <a:path w="8805544" h="2085340">
                  <a:moveTo>
                    <a:pt x="8804958" y="0"/>
                  </a:moveTo>
                  <a:lnTo>
                    <a:pt x="0" y="0"/>
                  </a:lnTo>
                  <a:lnTo>
                    <a:pt x="0" y="2085265"/>
                  </a:lnTo>
                  <a:lnTo>
                    <a:pt x="8804958" y="2085265"/>
                  </a:lnTo>
                  <a:lnTo>
                    <a:pt x="880495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5968" y="5210209"/>
              <a:ext cx="8805545" cy="2085339"/>
            </a:xfrm>
            <a:custGeom>
              <a:avLst/>
              <a:gdLst/>
              <a:ahLst/>
              <a:cxnLst/>
              <a:rect l="l" t="t" r="r" b="b"/>
              <a:pathLst>
                <a:path w="8805544" h="2085340">
                  <a:moveTo>
                    <a:pt x="0" y="0"/>
                  </a:moveTo>
                  <a:lnTo>
                    <a:pt x="8804953" y="0"/>
                  </a:lnTo>
                  <a:lnTo>
                    <a:pt x="8804953" y="2085265"/>
                  </a:lnTo>
                  <a:lnTo>
                    <a:pt x="0" y="20852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36337" y="6708140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Amazon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684038" y="4256445"/>
            <a:ext cx="4539615" cy="2391410"/>
            <a:chOff x="4684038" y="4256445"/>
            <a:chExt cx="4539615" cy="239141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7888" y="5672327"/>
              <a:ext cx="975359" cy="97536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687308" y="4256445"/>
              <a:ext cx="95250" cy="1416685"/>
            </a:xfrm>
            <a:custGeom>
              <a:avLst/>
              <a:gdLst/>
              <a:ahLst/>
              <a:cxnLst/>
              <a:rect l="l" t="t" r="r" b="b"/>
              <a:pathLst>
                <a:path w="95250" h="1416685">
                  <a:moveTo>
                    <a:pt x="31749" y="1321160"/>
                  </a:moveTo>
                  <a:lnTo>
                    <a:pt x="0" y="1321347"/>
                  </a:lnTo>
                  <a:lnTo>
                    <a:pt x="48185" y="1416316"/>
                  </a:lnTo>
                  <a:lnTo>
                    <a:pt x="87243" y="1337035"/>
                  </a:lnTo>
                  <a:lnTo>
                    <a:pt x="31842" y="1337035"/>
                  </a:lnTo>
                  <a:lnTo>
                    <a:pt x="31749" y="1321160"/>
                  </a:lnTo>
                  <a:close/>
                </a:path>
                <a:path w="95250" h="1416685">
                  <a:moveTo>
                    <a:pt x="63499" y="1320973"/>
                  </a:moveTo>
                  <a:lnTo>
                    <a:pt x="31749" y="1321160"/>
                  </a:lnTo>
                  <a:lnTo>
                    <a:pt x="31842" y="1337035"/>
                  </a:lnTo>
                  <a:lnTo>
                    <a:pt x="63592" y="1336848"/>
                  </a:lnTo>
                  <a:lnTo>
                    <a:pt x="63499" y="1320973"/>
                  </a:lnTo>
                  <a:close/>
                </a:path>
                <a:path w="95250" h="1416685">
                  <a:moveTo>
                    <a:pt x="95248" y="1320787"/>
                  </a:moveTo>
                  <a:lnTo>
                    <a:pt x="63499" y="1320973"/>
                  </a:lnTo>
                  <a:lnTo>
                    <a:pt x="63592" y="1336848"/>
                  </a:lnTo>
                  <a:lnTo>
                    <a:pt x="31842" y="1337035"/>
                  </a:lnTo>
                  <a:lnTo>
                    <a:pt x="87243" y="1337035"/>
                  </a:lnTo>
                  <a:lnTo>
                    <a:pt x="95248" y="1320787"/>
                  </a:lnTo>
                  <a:close/>
                </a:path>
                <a:path w="95250" h="1416685">
                  <a:moveTo>
                    <a:pt x="55732" y="0"/>
                  </a:moveTo>
                  <a:lnTo>
                    <a:pt x="23983" y="186"/>
                  </a:lnTo>
                  <a:lnTo>
                    <a:pt x="31749" y="1321160"/>
                  </a:lnTo>
                  <a:lnTo>
                    <a:pt x="63499" y="1320973"/>
                  </a:lnTo>
                  <a:lnTo>
                    <a:pt x="5573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96738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54" y="339257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96738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709438" y="5560060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684038" y="6065070"/>
            <a:ext cx="3002915" cy="365125"/>
            <a:chOff x="4684038" y="6065070"/>
            <a:chExt cx="3002915" cy="365125"/>
          </a:xfrm>
        </p:grpSpPr>
        <p:sp>
          <p:nvSpPr>
            <p:cNvPr id="53" name="object 53"/>
            <p:cNvSpPr/>
            <p:nvPr/>
          </p:nvSpPr>
          <p:spPr>
            <a:xfrm>
              <a:off x="4696738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8"/>
                  </a:lnTo>
                  <a:lnTo>
                    <a:pt x="2977454" y="339258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96738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709438" y="6053835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84038" y="6564396"/>
            <a:ext cx="3002915" cy="365125"/>
            <a:chOff x="4684038" y="6564396"/>
            <a:chExt cx="3002915" cy="365125"/>
          </a:xfrm>
        </p:grpSpPr>
        <p:sp>
          <p:nvSpPr>
            <p:cNvPr id="57" name="object 57"/>
            <p:cNvSpPr/>
            <p:nvPr/>
          </p:nvSpPr>
          <p:spPr>
            <a:xfrm>
              <a:off x="4696738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54" y="339257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96738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709438" y="6553707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850517" y="5571345"/>
            <a:ext cx="3002915" cy="365125"/>
            <a:chOff x="9850517" y="5571345"/>
            <a:chExt cx="3002915" cy="365125"/>
          </a:xfrm>
        </p:grpSpPr>
        <p:sp>
          <p:nvSpPr>
            <p:cNvPr id="61" name="object 61"/>
            <p:cNvSpPr/>
            <p:nvPr/>
          </p:nvSpPr>
          <p:spPr>
            <a:xfrm>
              <a:off x="9863217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60" y="339257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863217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875917" y="5560060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850517" y="6065070"/>
            <a:ext cx="3002915" cy="365125"/>
            <a:chOff x="9850517" y="6065070"/>
            <a:chExt cx="3002915" cy="365125"/>
          </a:xfrm>
        </p:grpSpPr>
        <p:sp>
          <p:nvSpPr>
            <p:cNvPr id="65" name="object 65"/>
            <p:cNvSpPr/>
            <p:nvPr/>
          </p:nvSpPr>
          <p:spPr>
            <a:xfrm>
              <a:off x="9863217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8"/>
                  </a:lnTo>
                  <a:lnTo>
                    <a:pt x="2977460" y="339258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863217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875917" y="6053835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Upgrades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9850517" y="6564396"/>
            <a:ext cx="3002915" cy="365125"/>
            <a:chOff x="9850517" y="6564396"/>
            <a:chExt cx="3002915" cy="365125"/>
          </a:xfrm>
        </p:grpSpPr>
        <p:sp>
          <p:nvSpPr>
            <p:cNvPr id="69" name="object 69"/>
            <p:cNvSpPr/>
            <p:nvPr/>
          </p:nvSpPr>
          <p:spPr>
            <a:xfrm>
              <a:off x="9863217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60" y="339257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863217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875917" y="6553707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AZ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705" y="102003"/>
            <a:ext cx="11150600" cy="7490459"/>
            <a:chOff x="3246705" y="102003"/>
            <a:chExt cx="11150600" cy="7490459"/>
          </a:xfrm>
        </p:grpSpPr>
        <p:sp>
          <p:nvSpPr>
            <p:cNvPr id="3" name="object 3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10872443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10872443" y="7225989"/>
                  </a:lnTo>
                  <a:lnTo>
                    <a:pt x="1087244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0" y="0"/>
                  </a:moveTo>
                  <a:lnTo>
                    <a:pt x="10872440" y="0"/>
                  </a:lnTo>
                  <a:lnTo>
                    <a:pt x="10872440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2977455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2977455" y="2391099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0" y="0"/>
                  </a:moveTo>
                  <a:lnTo>
                    <a:pt x="2977455" y="0"/>
                  </a:lnTo>
                  <a:lnTo>
                    <a:pt x="2977455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4" y="1868567"/>
                  </a:lnTo>
                  <a:lnTo>
                    <a:pt x="216785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0" y="0"/>
                  </a:moveTo>
                  <a:lnTo>
                    <a:pt x="2167855" y="0"/>
                  </a:lnTo>
                  <a:lnTo>
                    <a:pt x="2167855" y="1868567"/>
                  </a:lnTo>
                  <a:lnTo>
                    <a:pt x="0" y="18685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0" y="0"/>
                  </a:moveTo>
                  <a:lnTo>
                    <a:pt x="1507579" y="0"/>
                  </a:lnTo>
                  <a:lnTo>
                    <a:pt x="1507579" y="1418029"/>
                  </a:lnTo>
                  <a:lnTo>
                    <a:pt x="0" y="141802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548785" y="6452108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18167" y="6744716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64574" y="7009892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(mysql)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8438" y="4298115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47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10621" y="5506596"/>
            <a:ext cx="1070610" cy="891540"/>
            <a:chOff x="8210621" y="5506596"/>
            <a:chExt cx="1070610" cy="891540"/>
          </a:xfrm>
        </p:grpSpPr>
        <p:sp>
          <p:nvSpPr>
            <p:cNvPr id="16" name="object 16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408978" y="5648307"/>
          <a:ext cx="611504" cy="61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/>
                <a:gridCol w="152399"/>
                <a:gridCol w="152400"/>
                <a:gridCol w="152400"/>
              </a:tblGrid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  <a:tr h="276860">
                <a:tc gridSpan="4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5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MySql</a:t>
                      </a:r>
                      <a:endParaRPr sz="1150">
                        <a:latin typeface="Calibri Light"/>
                        <a:cs typeface="Calibri Light"/>
                      </a:endParaRPr>
                    </a:p>
                  </a:txBody>
                  <a:tcPr marL="0" marR="0" marT="37465" marB="0">
                    <a:solidFill>
                      <a:srgbClr val="783A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4820" rIns="0" bIns="0" rtlCol="0">
            <a:spAutoFit/>
          </a:bodyPr>
          <a:lstStyle/>
          <a:p>
            <a:pPr marL="1129284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46741" y="497320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46741" y="56102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46741" y="6247853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Mounts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46741" y="69272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3203" y="496750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73203" y="56045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73203" y="6242154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4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3203" y="69215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3785615"/>
            <a:ext cx="716279" cy="71323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836699" y="4518659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Elastic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2056" y="377952"/>
            <a:ext cx="701040" cy="70104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65308" y="3169333"/>
            <a:ext cx="2734310" cy="111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16535">
              <a:lnSpc>
                <a:spcPts val="4100"/>
              </a:lnSpc>
              <a:spcBef>
                <a:spcPts val="545"/>
              </a:spcBef>
            </a:pPr>
            <a:r>
              <a:rPr sz="3700" b="0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r>
              <a:rPr sz="3700" b="0" spc="9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406F8D"/>
                </a:solidFill>
                <a:latin typeface="Calibri Light"/>
                <a:cs typeface="Calibri Light"/>
              </a:rPr>
              <a:t>Storage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EBS</a:t>
            </a:r>
            <a:r>
              <a:rPr sz="3700" b="0" spc="13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CSI</a:t>
            </a:r>
            <a:r>
              <a:rPr sz="3700" b="0" spc="13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Driver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705" y="102003"/>
            <a:ext cx="11150600" cy="7490459"/>
            <a:chOff x="3246705" y="102003"/>
            <a:chExt cx="11150600" cy="7490459"/>
          </a:xfrm>
        </p:grpSpPr>
        <p:sp>
          <p:nvSpPr>
            <p:cNvPr id="3" name="object 3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10872443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10872443" y="7225989"/>
                  </a:lnTo>
                  <a:lnTo>
                    <a:pt x="1087244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0" y="0"/>
                  </a:moveTo>
                  <a:lnTo>
                    <a:pt x="10872440" y="0"/>
                  </a:lnTo>
                  <a:lnTo>
                    <a:pt x="10872440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438" y="1713767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6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6" y="2391098"/>
                  </a:lnTo>
                  <a:lnTo>
                    <a:pt x="2977456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7430" y="1918677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5" y="1868567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893" y="2097450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15893" y="2097450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95530" y="2407340"/>
            <a:ext cx="977900" cy="767715"/>
            <a:chOff x="8295530" y="2407340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327280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5" y="704091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7280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884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5804" y="2554136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491789"/>
                  </a:moveTo>
                  <a:lnTo>
                    <a:pt x="198656" y="491789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60959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23452" y="2575632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1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492461" y="461664"/>
                  </a:lnTo>
                  <a:lnTo>
                    <a:pt x="49246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36047" y="2587454"/>
            <a:ext cx="480059" cy="40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78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API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7430" y="1918677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8438" y="1713767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8438" y="1044374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4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16213" y="4945283"/>
            <a:ext cx="3021965" cy="2435860"/>
            <a:chOff x="7216213" y="4945283"/>
            <a:chExt cx="3021965" cy="2435860"/>
          </a:xfrm>
        </p:grpSpPr>
        <p:sp>
          <p:nvSpPr>
            <p:cNvPr id="21" name="object 21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2977455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2977455" y="2391099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0" y="0"/>
                  </a:moveTo>
                  <a:lnTo>
                    <a:pt x="2977455" y="0"/>
                  </a:lnTo>
                  <a:lnTo>
                    <a:pt x="2977455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4" y="1868567"/>
                  </a:lnTo>
                  <a:lnTo>
                    <a:pt x="216785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0" y="0"/>
                  </a:moveTo>
                  <a:lnTo>
                    <a:pt x="2167855" y="0"/>
                  </a:lnTo>
                  <a:lnTo>
                    <a:pt x="2167855" y="1868567"/>
                  </a:lnTo>
                  <a:lnTo>
                    <a:pt x="0" y="18685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0" y="0"/>
                  </a:moveTo>
                  <a:lnTo>
                    <a:pt x="1507579" y="0"/>
                  </a:lnTo>
                  <a:lnTo>
                    <a:pt x="1507579" y="1418029"/>
                  </a:lnTo>
                  <a:lnTo>
                    <a:pt x="0" y="141802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48785" y="6452108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18167" y="6744716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64574" y="7009892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(mysql)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25738" y="4285415"/>
            <a:ext cx="3002915" cy="446405"/>
            <a:chOff x="7225738" y="4285415"/>
            <a:chExt cx="3002915" cy="446405"/>
          </a:xfrm>
        </p:grpSpPr>
        <p:sp>
          <p:nvSpPr>
            <p:cNvPr id="31" name="object 31"/>
            <p:cNvSpPr/>
            <p:nvPr/>
          </p:nvSpPr>
          <p:spPr>
            <a:xfrm>
              <a:off x="7238438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7"/>
                  </a:lnTo>
                  <a:lnTo>
                    <a:pt x="2977455" y="420757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38438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506251" y="4345940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10621" y="5506596"/>
            <a:ext cx="1070610" cy="891540"/>
            <a:chOff x="8210621" y="5506596"/>
            <a:chExt cx="1070610" cy="891540"/>
          </a:xfrm>
        </p:grpSpPr>
        <p:sp>
          <p:nvSpPr>
            <p:cNvPr id="35" name="object 35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408978" y="5648307"/>
          <a:ext cx="611504" cy="61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/>
                <a:gridCol w="152399"/>
                <a:gridCol w="152400"/>
                <a:gridCol w="152400"/>
              </a:tblGrid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  <a:tr h="276860">
                <a:tc gridSpan="4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5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MySql</a:t>
                      </a:r>
                      <a:endParaRPr sz="1150">
                        <a:latin typeface="Calibri Light"/>
                        <a:cs typeface="Calibri Light"/>
                      </a:endParaRPr>
                    </a:p>
                  </a:txBody>
                  <a:tcPr marL="0" marR="0" marT="37465" marB="0">
                    <a:solidFill>
                      <a:srgbClr val="783A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1993656" y="354076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46741" y="497320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46741" y="56102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46741" y="6247853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Mounts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46741" y="69272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73203" y="496750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73203" y="56045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73203" y="6242154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4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73203" y="69215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46741" y="198652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46741" y="262359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46741" y="3261165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3785615"/>
            <a:ext cx="716279" cy="71323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836699" y="4518659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Elastic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68204" y="377952"/>
            <a:ext cx="13735050" cy="1212215"/>
            <a:chOff x="368204" y="377952"/>
            <a:chExt cx="13735050" cy="1212215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2055" y="377952"/>
              <a:ext cx="701040" cy="7010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18314" y="1207001"/>
              <a:ext cx="4820285" cy="95250"/>
            </a:xfrm>
            <a:custGeom>
              <a:avLst/>
              <a:gdLst/>
              <a:ahLst/>
              <a:cxnLst/>
              <a:rect l="l" t="t" r="r" b="b"/>
              <a:pathLst>
                <a:path w="4820284" h="95250">
                  <a:moveTo>
                    <a:pt x="4724852" y="63499"/>
                  </a:moveTo>
                  <a:lnTo>
                    <a:pt x="4724810" y="95250"/>
                  </a:lnTo>
                  <a:lnTo>
                    <a:pt x="4788479" y="63520"/>
                  </a:lnTo>
                  <a:lnTo>
                    <a:pt x="4740746" y="63520"/>
                  </a:lnTo>
                  <a:lnTo>
                    <a:pt x="4724852" y="63499"/>
                  </a:lnTo>
                  <a:close/>
                </a:path>
                <a:path w="4820284" h="95250">
                  <a:moveTo>
                    <a:pt x="4724894" y="31749"/>
                  </a:moveTo>
                  <a:lnTo>
                    <a:pt x="4724852" y="63499"/>
                  </a:lnTo>
                  <a:lnTo>
                    <a:pt x="4740746" y="63520"/>
                  </a:lnTo>
                  <a:lnTo>
                    <a:pt x="4740789" y="31770"/>
                  </a:lnTo>
                  <a:lnTo>
                    <a:pt x="4724894" y="31749"/>
                  </a:lnTo>
                  <a:close/>
                </a:path>
                <a:path w="4820284" h="95250">
                  <a:moveTo>
                    <a:pt x="4724937" y="0"/>
                  </a:moveTo>
                  <a:lnTo>
                    <a:pt x="4724894" y="31749"/>
                  </a:lnTo>
                  <a:lnTo>
                    <a:pt x="4740789" y="31770"/>
                  </a:lnTo>
                  <a:lnTo>
                    <a:pt x="4740746" y="63520"/>
                  </a:lnTo>
                  <a:lnTo>
                    <a:pt x="4788479" y="63520"/>
                  </a:lnTo>
                  <a:lnTo>
                    <a:pt x="4820123" y="47750"/>
                  </a:lnTo>
                  <a:lnTo>
                    <a:pt x="4724937" y="0"/>
                  </a:lnTo>
                  <a:close/>
                </a:path>
                <a:path w="4820284" h="95250">
                  <a:moveTo>
                    <a:pt x="41" y="25463"/>
                  </a:moveTo>
                  <a:lnTo>
                    <a:pt x="0" y="57213"/>
                  </a:lnTo>
                  <a:lnTo>
                    <a:pt x="4724852" y="63499"/>
                  </a:lnTo>
                  <a:lnTo>
                    <a:pt x="4724894" y="31749"/>
                  </a:lnTo>
                  <a:lnTo>
                    <a:pt x="41" y="2546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65308" y="3169333"/>
            <a:ext cx="2734310" cy="111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16535">
              <a:lnSpc>
                <a:spcPts val="4100"/>
              </a:lnSpc>
              <a:spcBef>
                <a:spcPts val="545"/>
              </a:spcBef>
            </a:pPr>
            <a:r>
              <a:rPr sz="3700" b="0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r>
              <a:rPr sz="3700" b="0" spc="9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406F8D"/>
                </a:solidFill>
                <a:latin typeface="Calibri Light"/>
                <a:cs typeface="Calibri Light"/>
              </a:rPr>
              <a:t>Storage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EBS</a:t>
            </a:r>
            <a:r>
              <a:rPr sz="3700" b="0" spc="13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CSI</a:t>
            </a:r>
            <a:r>
              <a:rPr sz="3700" b="0" spc="13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Driver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79028" y="946911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679542" y="1485116"/>
            <a:ext cx="114300" cy="3462654"/>
            <a:chOff x="8679542" y="1485116"/>
            <a:chExt cx="114300" cy="3462654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9542" y="1485116"/>
              <a:ext cx="95250" cy="2286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246" y="4104866"/>
              <a:ext cx="95250" cy="2286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246" y="4718872"/>
              <a:ext cx="95250" cy="228649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9778" y="1985977"/>
            <a:ext cx="4385764" cy="42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00470" y="2268219"/>
            <a:ext cx="6282055" cy="36347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3245" marR="5080" indent="-551180">
              <a:lnSpc>
                <a:spcPts val="8810"/>
              </a:lnSpc>
              <a:spcBef>
                <a:spcPts val="50"/>
              </a:spcBef>
            </a:pPr>
            <a:r>
              <a:rPr sz="7000" b="1" dirty="0">
                <a:latin typeface="Calibri"/>
                <a:cs typeface="Calibri"/>
              </a:rPr>
              <a:t>AWS</a:t>
            </a:r>
            <a:r>
              <a:rPr sz="7000" b="1" spc="-185" dirty="0">
                <a:latin typeface="Calibri"/>
                <a:cs typeface="Calibri"/>
              </a:rPr>
              <a:t> </a:t>
            </a:r>
            <a:r>
              <a:rPr sz="7000" b="1" dirty="0">
                <a:latin typeface="Calibri"/>
                <a:cs typeface="Calibri"/>
              </a:rPr>
              <a:t>EKS</a:t>
            </a:r>
            <a:r>
              <a:rPr sz="7000" b="1" spc="-175" dirty="0">
                <a:latin typeface="Calibri"/>
                <a:cs typeface="Calibri"/>
              </a:rPr>
              <a:t> </a:t>
            </a:r>
            <a:r>
              <a:rPr sz="7000" b="1" spc="-55" dirty="0">
                <a:latin typeface="Calibri"/>
                <a:cs typeface="Calibri"/>
              </a:rPr>
              <a:t>Storage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EBS</a:t>
            </a:r>
            <a:r>
              <a:rPr sz="7000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CSI</a:t>
            </a:r>
            <a:r>
              <a:rPr sz="7000" b="1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Driver</a:t>
            </a:r>
            <a:endParaRPr sz="7000">
              <a:latin typeface="Calibri"/>
              <a:cs typeface="Calibri"/>
            </a:endParaRPr>
          </a:p>
          <a:p>
            <a:pPr marL="117475" marR="110489" indent="518795">
              <a:lnSpc>
                <a:spcPts val="5500"/>
              </a:lnSpc>
            </a:pPr>
            <a:r>
              <a:rPr sz="4000" b="1" dirty="0">
                <a:solidFill>
                  <a:srgbClr val="0070C0"/>
                </a:solidFill>
                <a:latin typeface="Calibri"/>
                <a:cs typeface="Calibri"/>
              </a:rPr>
              <a:t>Important</a:t>
            </a:r>
            <a:r>
              <a:rPr sz="4000" b="1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70C0"/>
                </a:solidFill>
                <a:latin typeface="Calibri"/>
                <a:cs typeface="Calibri"/>
              </a:rPr>
              <a:t>k8s</a:t>
            </a:r>
            <a:r>
              <a:rPr sz="4000" b="1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70C0"/>
                </a:solidFill>
                <a:latin typeface="Calibri"/>
                <a:cs typeface="Calibri"/>
              </a:rPr>
              <a:t>Concepts </a:t>
            </a:r>
            <a:r>
              <a:rPr sz="4000" b="1" dirty="0">
                <a:solidFill>
                  <a:srgbClr val="0070C0"/>
                </a:solidFill>
                <a:latin typeface="Calibri"/>
                <a:cs typeface="Calibri"/>
              </a:rPr>
              <a:t>for</a:t>
            </a:r>
            <a:r>
              <a:rPr sz="4000" b="1" spc="-8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  <a:r>
              <a:rPr sz="4000" b="1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0070C0"/>
                </a:solidFill>
                <a:latin typeface="Calibri"/>
                <a:cs typeface="Calibri"/>
              </a:rPr>
              <a:t>Deployments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" y="2389632"/>
            <a:ext cx="3749040" cy="3749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656" y="137160"/>
            <a:ext cx="1115568" cy="11155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378" y="1262380"/>
            <a:ext cx="1518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Elastic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Block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Store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705" y="102003"/>
            <a:ext cx="11150600" cy="7490459"/>
            <a:chOff x="3246705" y="102003"/>
            <a:chExt cx="11150600" cy="7490459"/>
          </a:xfrm>
        </p:grpSpPr>
        <p:sp>
          <p:nvSpPr>
            <p:cNvPr id="3" name="object 3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10872443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10872443" y="7225989"/>
                  </a:lnTo>
                  <a:lnTo>
                    <a:pt x="1087244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8455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0" y="0"/>
                  </a:moveTo>
                  <a:lnTo>
                    <a:pt x="10872440" y="0"/>
                  </a:lnTo>
                  <a:lnTo>
                    <a:pt x="10872440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438" y="1713767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6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6" y="2391098"/>
                  </a:lnTo>
                  <a:lnTo>
                    <a:pt x="2977456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7430" y="1918677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5" y="1868567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893" y="2097450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15893" y="2097450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95530" y="2407340"/>
            <a:ext cx="977900" cy="767715"/>
            <a:chOff x="8295530" y="2407340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327280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5" y="704091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7280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884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5804" y="2554136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491789"/>
                  </a:moveTo>
                  <a:lnTo>
                    <a:pt x="198656" y="491789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60959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23452" y="2575632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1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492461" y="461664"/>
                  </a:lnTo>
                  <a:lnTo>
                    <a:pt x="49246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36047" y="2587454"/>
            <a:ext cx="480059" cy="40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78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API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7430" y="1918677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8438" y="1713767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8438" y="1044374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4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16213" y="4945283"/>
            <a:ext cx="3021965" cy="2435860"/>
            <a:chOff x="7216213" y="4945283"/>
            <a:chExt cx="3021965" cy="2435860"/>
          </a:xfrm>
        </p:grpSpPr>
        <p:sp>
          <p:nvSpPr>
            <p:cNvPr id="21" name="object 21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2977455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2977455" y="2391099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8438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0" y="0"/>
                  </a:moveTo>
                  <a:lnTo>
                    <a:pt x="2977455" y="0"/>
                  </a:lnTo>
                  <a:lnTo>
                    <a:pt x="2977455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4" y="1868567"/>
                  </a:lnTo>
                  <a:lnTo>
                    <a:pt x="216785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7430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0" y="0"/>
                  </a:moveTo>
                  <a:lnTo>
                    <a:pt x="2167855" y="0"/>
                  </a:lnTo>
                  <a:lnTo>
                    <a:pt x="2167855" y="1868567"/>
                  </a:lnTo>
                  <a:lnTo>
                    <a:pt x="0" y="18685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01424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0" y="0"/>
                  </a:moveTo>
                  <a:lnTo>
                    <a:pt x="1507579" y="0"/>
                  </a:lnTo>
                  <a:lnTo>
                    <a:pt x="1507579" y="1418029"/>
                  </a:lnTo>
                  <a:lnTo>
                    <a:pt x="0" y="141802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48785" y="6452108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18167" y="6744716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64574" y="7009892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(mysql)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25738" y="4285415"/>
            <a:ext cx="3002915" cy="446405"/>
            <a:chOff x="7225738" y="4285415"/>
            <a:chExt cx="3002915" cy="446405"/>
          </a:xfrm>
        </p:grpSpPr>
        <p:sp>
          <p:nvSpPr>
            <p:cNvPr id="31" name="object 31"/>
            <p:cNvSpPr/>
            <p:nvPr/>
          </p:nvSpPr>
          <p:spPr>
            <a:xfrm>
              <a:off x="7238438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7"/>
                  </a:lnTo>
                  <a:lnTo>
                    <a:pt x="2977455" y="420757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38438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506251" y="4345940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10621" y="5506596"/>
            <a:ext cx="1070610" cy="891540"/>
            <a:chOff x="8210621" y="5506596"/>
            <a:chExt cx="1070610" cy="891540"/>
          </a:xfrm>
        </p:grpSpPr>
        <p:sp>
          <p:nvSpPr>
            <p:cNvPr id="35" name="object 35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42371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408978" y="5648307"/>
          <a:ext cx="611504" cy="61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/>
                <a:gridCol w="152399"/>
                <a:gridCol w="152400"/>
                <a:gridCol w="152400"/>
              </a:tblGrid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  <a:tr h="276860">
                <a:tc gridSpan="4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5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MySql</a:t>
                      </a:r>
                      <a:endParaRPr sz="1150">
                        <a:latin typeface="Calibri Light"/>
                        <a:cs typeface="Calibri Light"/>
                      </a:endParaRPr>
                    </a:p>
                  </a:txBody>
                  <a:tcPr marL="0" marR="0" marT="37465" marB="0">
                    <a:solidFill>
                      <a:srgbClr val="783A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1993656" y="354076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46741" y="497320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46741" y="56102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46741" y="6247853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Mounts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46741" y="69272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73203" y="496750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73203" y="56045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73203" y="6242154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4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73203" y="69215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46741" y="198652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46741" y="262359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46741" y="3261165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3877055"/>
            <a:ext cx="716279" cy="71627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836699" y="461010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Elastic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68204" y="377952"/>
            <a:ext cx="13735050" cy="1212215"/>
            <a:chOff x="368204" y="377952"/>
            <a:chExt cx="13735050" cy="1212215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2055" y="377952"/>
              <a:ext cx="701040" cy="7010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18314" y="1207001"/>
              <a:ext cx="4820285" cy="95250"/>
            </a:xfrm>
            <a:custGeom>
              <a:avLst/>
              <a:gdLst/>
              <a:ahLst/>
              <a:cxnLst/>
              <a:rect l="l" t="t" r="r" b="b"/>
              <a:pathLst>
                <a:path w="4820284" h="95250">
                  <a:moveTo>
                    <a:pt x="4724852" y="63499"/>
                  </a:moveTo>
                  <a:lnTo>
                    <a:pt x="4724810" y="95250"/>
                  </a:lnTo>
                  <a:lnTo>
                    <a:pt x="4788479" y="63520"/>
                  </a:lnTo>
                  <a:lnTo>
                    <a:pt x="4740746" y="63520"/>
                  </a:lnTo>
                  <a:lnTo>
                    <a:pt x="4724852" y="63499"/>
                  </a:lnTo>
                  <a:close/>
                </a:path>
                <a:path w="4820284" h="95250">
                  <a:moveTo>
                    <a:pt x="4724894" y="31749"/>
                  </a:moveTo>
                  <a:lnTo>
                    <a:pt x="4724852" y="63499"/>
                  </a:lnTo>
                  <a:lnTo>
                    <a:pt x="4740746" y="63520"/>
                  </a:lnTo>
                  <a:lnTo>
                    <a:pt x="4740789" y="31770"/>
                  </a:lnTo>
                  <a:lnTo>
                    <a:pt x="4724894" y="31749"/>
                  </a:lnTo>
                  <a:close/>
                </a:path>
                <a:path w="4820284" h="95250">
                  <a:moveTo>
                    <a:pt x="4724937" y="0"/>
                  </a:moveTo>
                  <a:lnTo>
                    <a:pt x="4724894" y="31749"/>
                  </a:lnTo>
                  <a:lnTo>
                    <a:pt x="4740789" y="31770"/>
                  </a:lnTo>
                  <a:lnTo>
                    <a:pt x="4740746" y="63520"/>
                  </a:lnTo>
                  <a:lnTo>
                    <a:pt x="4788479" y="63520"/>
                  </a:lnTo>
                  <a:lnTo>
                    <a:pt x="4820123" y="47750"/>
                  </a:lnTo>
                  <a:lnTo>
                    <a:pt x="4724937" y="0"/>
                  </a:lnTo>
                  <a:close/>
                </a:path>
                <a:path w="4820284" h="95250">
                  <a:moveTo>
                    <a:pt x="41" y="25463"/>
                  </a:moveTo>
                  <a:lnTo>
                    <a:pt x="0" y="57213"/>
                  </a:lnTo>
                  <a:lnTo>
                    <a:pt x="4724852" y="63499"/>
                  </a:lnTo>
                  <a:lnTo>
                    <a:pt x="4724894" y="31749"/>
                  </a:lnTo>
                  <a:lnTo>
                    <a:pt x="41" y="2546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65308" y="3169333"/>
            <a:ext cx="2734310" cy="111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16535">
              <a:lnSpc>
                <a:spcPts val="4100"/>
              </a:lnSpc>
              <a:spcBef>
                <a:spcPts val="545"/>
              </a:spcBef>
            </a:pPr>
            <a:r>
              <a:rPr sz="3700" b="0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r>
              <a:rPr sz="3700" b="0" spc="9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406F8D"/>
                </a:solidFill>
                <a:latin typeface="Calibri Light"/>
                <a:cs typeface="Calibri Light"/>
              </a:rPr>
              <a:t>Storage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EBS</a:t>
            </a:r>
            <a:r>
              <a:rPr sz="3700" b="0" spc="13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CSI</a:t>
            </a:r>
            <a:r>
              <a:rPr sz="3700" b="0" spc="13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Driver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79028" y="946911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617159" y="1485116"/>
            <a:ext cx="5176520" cy="3462654"/>
            <a:chOff x="3617159" y="1485116"/>
            <a:chExt cx="5176520" cy="3462654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9541" y="1485116"/>
              <a:ext cx="95250" cy="2286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246" y="4104866"/>
              <a:ext cx="95250" cy="2286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246" y="4718872"/>
              <a:ext cx="95250" cy="22864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29859" y="2663339"/>
              <a:ext cx="2977515" cy="476250"/>
            </a:xfrm>
            <a:custGeom>
              <a:avLst/>
              <a:gdLst/>
              <a:ahLst/>
              <a:cxnLst/>
              <a:rect l="l" t="t" r="r" b="b"/>
              <a:pathLst>
                <a:path w="2977515" h="476250">
                  <a:moveTo>
                    <a:pt x="2977454" y="0"/>
                  </a:moveTo>
                  <a:lnTo>
                    <a:pt x="0" y="0"/>
                  </a:lnTo>
                  <a:lnTo>
                    <a:pt x="0" y="475886"/>
                  </a:lnTo>
                  <a:lnTo>
                    <a:pt x="2977454" y="475886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629859" y="2663339"/>
              <a:ext cx="2977515" cy="476250"/>
            </a:xfrm>
            <a:custGeom>
              <a:avLst/>
              <a:gdLst/>
              <a:ahLst/>
              <a:cxnLst/>
              <a:rect l="l" t="t" r="r" b="b"/>
              <a:pathLst>
                <a:path w="2977515" h="476250">
                  <a:moveTo>
                    <a:pt x="0" y="0"/>
                  </a:moveTo>
                  <a:lnTo>
                    <a:pt x="2977454" y="0"/>
                  </a:lnTo>
                  <a:lnTo>
                    <a:pt x="2977454" y="475887"/>
                  </a:lnTo>
                  <a:lnTo>
                    <a:pt x="0" y="47588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814667" y="1336873"/>
            <a:ext cx="2977515" cy="47625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771525">
              <a:lnSpc>
                <a:spcPct val="100000"/>
              </a:lnSpc>
              <a:spcBef>
                <a:spcPts val="45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Namespaces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70" name="object 70"/>
          <p:cNvSpPr txBox="1"/>
          <p:nvPr/>
        </p:nvSpPr>
        <p:spPr>
          <a:xfrm>
            <a:off x="3629859" y="2026268"/>
            <a:ext cx="2977515" cy="47625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Init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068582" y="2586735"/>
            <a:ext cx="2100580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12470" marR="5080" indent="-700405">
              <a:lnSpc>
                <a:spcPct val="101099"/>
              </a:lnSpc>
              <a:spcBef>
                <a:spcPts val="7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Readiness Probes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629859" y="3300914"/>
            <a:ext cx="2977515" cy="47625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479425">
              <a:lnSpc>
                <a:spcPct val="100000"/>
              </a:lnSpc>
              <a:spcBef>
                <a:spcPts val="46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Limits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97784" y="1376621"/>
            <a:ext cx="2977515" cy="47625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Secrets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63810" y="146687"/>
            <a:ext cx="4190365" cy="706120"/>
            <a:chOff x="5463810" y="146687"/>
            <a:chExt cx="4190365" cy="706120"/>
          </a:xfrm>
        </p:grpSpPr>
        <p:sp>
          <p:nvSpPr>
            <p:cNvPr id="3" name="object 3"/>
            <p:cNvSpPr/>
            <p:nvPr/>
          </p:nvSpPr>
          <p:spPr>
            <a:xfrm>
              <a:off x="5476510" y="159387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4164608" y="0"/>
                  </a:moveTo>
                  <a:lnTo>
                    <a:pt x="0" y="0"/>
                  </a:lnTo>
                  <a:lnTo>
                    <a:pt x="0" y="680224"/>
                  </a:lnTo>
                  <a:lnTo>
                    <a:pt x="4164608" y="680224"/>
                  </a:lnTo>
                  <a:lnTo>
                    <a:pt x="4164608" y="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76510" y="159387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0" y="0"/>
                  </a:moveTo>
                  <a:lnTo>
                    <a:pt x="4164609" y="0"/>
                  </a:lnTo>
                  <a:lnTo>
                    <a:pt x="4164609" y="680225"/>
                  </a:lnTo>
                  <a:lnTo>
                    <a:pt x="0" y="680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89210" y="305307"/>
            <a:ext cx="4139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7270" y="1487630"/>
            <a:ext cx="4190365" cy="706120"/>
            <a:chOff x="227270" y="1487630"/>
            <a:chExt cx="4190365" cy="706120"/>
          </a:xfrm>
        </p:grpSpPr>
        <p:sp>
          <p:nvSpPr>
            <p:cNvPr id="7" name="object 7"/>
            <p:cNvSpPr/>
            <p:nvPr/>
          </p:nvSpPr>
          <p:spPr>
            <a:xfrm>
              <a:off x="239970" y="1500330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4164608" y="0"/>
                  </a:moveTo>
                  <a:lnTo>
                    <a:pt x="0" y="0"/>
                  </a:lnTo>
                  <a:lnTo>
                    <a:pt x="0" y="680224"/>
                  </a:lnTo>
                  <a:lnTo>
                    <a:pt x="4164608" y="680224"/>
                  </a:lnTo>
                  <a:lnTo>
                    <a:pt x="4164608" y="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970" y="1500330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0" y="0"/>
                  </a:moveTo>
                  <a:lnTo>
                    <a:pt x="4164609" y="0"/>
                  </a:lnTo>
                  <a:lnTo>
                    <a:pt x="4164609" y="680225"/>
                  </a:lnTo>
                  <a:lnTo>
                    <a:pt x="0" y="680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68644" y="1646428"/>
            <a:ext cx="1706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6510" y="1500333"/>
            <a:ext cx="4164965" cy="680720"/>
          </a:xfrm>
          <a:prstGeom prst="rect">
            <a:avLst/>
          </a:prstGeom>
          <a:solidFill>
            <a:srgbClr val="2B4A5E"/>
          </a:solidFill>
          <a:ln w="25400">
            <a:solidFill>
              <a:srgbClr val="00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1147445">
              <a:lnSpc>
                <a:spcPct val="100000"/>
              </a:lnSpc>
              <a:spcBef>
                <a:spcPts val="125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Readiness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190331" y="1487632"/>
            <a:ext cx="4190365" cy="706120"/>
            <a:chOff x="10190331" y="1487632"/>
            <a:chExt cx="4190365" cy="706120"/>
          </a:xfrm>
        </p:grpSpPr>
        <p:sp>
          <p:nvSpPr>
            <p:cNvPr id="12" name="object 12"/>
            <p:cNvSpPr/>
            <p:nvPr/>
          </p:nvSpPr>
          <p:spPr>
            <a:xfrm>
              <a:off x="10203031" y="1500332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4164605" y="0"/>
                  </a:moveTo>
                  <a:lnTo>
                    <a:pt x="0" y="0"/>
                  </a:lnTo>
                  <a:lnTo>
                    <a:pt x="0" y="680224"/>
                  </a:lnTo>
                  <a:lnTo>
                    <a:pt x="4164605" y="680224"/>
                  </a:lnTo>
                  <a:lnTo>
                    <a:pt x="4164605" y="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03031" y="1500332"/>
              <a:ext cx="4164965" cy="680720"/>
            </a:xfrm>
            <a:custGeom>
              <a:avLst/>
              <a:gdLst/>
              <a:ahLst/>
              <a:cxnLst/>
              <a:rect l="l" t="t" r="r" b="b"/>
              <a:pathLst>
                <a:path w="4164965" h="680719">
                  <a:moveTo>
                    <a:pt x="0" y="0"/>
                  </a:moveTo>
                  <a:lnTo>
                    <a:pt x="4164609" y="0"/>
                  </a:lnTo>
                  <a:lnTo>
                    <a:pt x="4164609" y="680225"/>
                  </a:lnTo>
                  <a:lnTo>
                    <a:pt x="0" y="68022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488411" y="1646428"/>
            <a:ext cx="1593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Startup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Probe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2271" y="834897"/>
            <a:ext cx="9963150" cy="694055"/>
          </a:xfrm>
          <a:custGeom>
            <a:avLst/>
            <a:gdLst/>
            <a:ahLst/>
            <a:cxnLst/>
            <a:rect l="l" t="t" r="r" b="b"/>
            <a:pathLst>
              <a:path w="9963150" h="694055">
                <a:moveTo>
                  <a:pt x="9963061" y="665441"/>
                </a:moveTo>
                <a:lnTo>
                  <a:pt x="9957143" y="661365"/>
                </a:lnTo>
                <a:lnTo>
                  <a:pt x="9892868" y="617156"/>
                </a:lnTo>
                <a:lnTo>
                  <a:pt x="9888258" y="650176"/>
                </a:lnTo>
                <a:lnTo>
                  <a:pt x="5237200" y="0"/>
                </a:lnTo>
                <a:lnTo>
                  <a:pt x="5236540" y="4724"/>
                </a:lnTo>
                <a:lnTo>
                  <a:pt x="5235943" y="0"/>
                </a:lnTo>
                <a:lnTo>
                  <a:pt x="75006" y="651179"/>
                </a:lnTo>
                <a:lnTo>
                  <a:pt x="70827" y="618096"/>
                </a:lnTo>
                <a:lnTo>
                  <a:pt x="0" y="665441"/>
                </a:lnTo>
                <a:lnTo>
                  <a:pt x="80365" y="693699"/>
                </a:lnTo>
                <a:lnTo>
                  <a:pt x="76390" y="662216"/>
                </a:lnTo>
                <a:lnTo>
                  <a:pt x="76200" y="660628"/>
                </a:lnTo>
                <a:lnTo>
                  <a:pt x="5231777" y="10134"/>
                </a:lnTo>
                <a:lnTo>
                  <a:pt x="5231777" y="589241"/>
                </a:lnTo>
                <a:lnTo>
                  <a:pt x="5198440" y="589241"/>
                </a:lnTo>
                <a:lnTo>
                  <a:pt x="5236540" y="665441"/>
                </a:lnTo>
                <a:lnTo>
                  <a:pt x="5268290" y="601941"/>
                </a:lnTo>
                <a:lnTo>
                  <a:pt x="5274640" y="589241"/>
                </a:lnTo>
                <a:lnTo>
                  <a:pt x="5241302" y="589241"/>
                </a:lnTo>
                <a:lnTo>
                  <a:pt x="5241302" y="10198"/>
                </a:lnTo>
                <a:lnTo>
                  <a:pt x="9886937" y="659612"/>
                </a:lnTo>
                <a:lnTo>
                  <a:pt x="9882314" y="692619"/>
                </a:lnTo>
                <a:lnTo>
                  <a:pt x="9963061" y="665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9970" y="2309628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90805" marR="603885">
              <a:lnSpc>
                <a:spcPts val="21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know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when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restart</a:t>
            </a:r>
            <a:r>
              <a:rPr sz="1800" spc="-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6509" y="2309628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90805" marR="165735">
              <a:lnSpc>
                <a:spcPts val="21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readiness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know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when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container</a:t>
            </a:r>
            <a:r>
              <a:rPr sz="18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ready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accept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 traffic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5823" y="2315480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90805" marR="99695">
              <a:lnSpc>
                <a:spcPts val="21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startup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container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application</a:t>
            </a:r>
            <a:r>
              <a:rPr sz="18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has</a:t>
            </a:r>
            <a:r>
              <a:rPr sz="18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started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69" y="3569499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90805" marR="377825">
              <a:lnSpc>
                <a:spcPct val="994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catch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deadlock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running,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unable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progress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restarting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container</a:t>
            </a:r>
            <a:r>
              <a:rPr sz="1800" spc="38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25823" y="3569497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90805" marR="103505">
              <a:lnSpc>
                <a:spcPct val="994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Firstly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proble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disables</a:t>
            </a:r>
            <a:r>
              <a:rPr sz="1800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readiness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until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50"/>
                </a:solidFill>
                <a:latin typeface="Calibri"/>
                <a:cs typeface="Calibri"/>
              </a:rPr>
              <a:t>succeeds</a:t>
            </a:r>
            <a:r>
              <a:rPr sz="1800" spc="-1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ensuring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interfere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startup.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25823" y="4823516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90805" marR="172085">
              <a:lnSpc>
                <a:spcPct val="101200"/>
              </a:lnSpc>
              <a:spcBef>
                <a:spcPts val="16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adopt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liveness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700" dirty="0">
                <a:solidFill>
                  <a:srgbClr val="FFC000"/>
                </a:solidFill>
                <a:latin typeface="Calibri"/>
                <a:cs typeface="Calibri"/>
              </a:rPr>
              <a:t>slow</a:t>
            </a:r>
            <a:r>
              <a:rPr sz="1700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C000"/>
                </a:solidFill>
                <a:latin typeface="Calibri"/>
                <a:cs typeface="Calibri"/>
              </a:rPr>
              <a:t>starting</a:t>
            </a:r>
            <a:r>
              <a:rPr sz="1700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C000"/>
                </a:solidFill>
                <a:latin typeface="Calibri"/>
                <a:cs typeface="Calibri"/>
              </a:rPr>
              <a:t>containers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them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killed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76509" y="3569497"/>
            <a:ext cx="4164965" cy="1119505"/>
          </a:xfrm>
          <a:prstGeom prst="rect">
            <a:avLst/>
          </a:prstGeom>
          <a:solidFill>
            <a:srgbClr val="406F8D"/>
          </a:solidFill>
          <a:ln w="25400">
            <a:solidFill>
              <a:srgbClr val="000000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90805" marR="209550">
              <a:lnSpc>
                <a:spcPct val="99400"/>
              </a:lnSpc>
              <a:spcBef>
                <a:spcPts val="109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ready,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removed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balancers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readiness</a:t>
            </a:r>
            <a:r>
              <a:rPr sz="1800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probe</a:t>
            </a:r>
            <a:r>
              <a:rPr sz="1800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signal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69" y="6155513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49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Commands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69" y="6672827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5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68" y="7190139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50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49058" y="6167220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495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/bin/sh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–c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-z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localhost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8095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9058" y="6684534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500"/>
              </a:lnSpc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httpget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path:/health-status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49058" y="7201847"/>
            <a:ext cx="3749040" cy="32639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51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tcpSocket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Port: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8095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27268" y="5514823"/>
            <a:ext cx="8183245" cy="451484"/>
            <a:chOff x="227268" y="5514823"/>
            <a:chExt cx="8183245" cy="451484"/>
          </a:xfrm>
        </p:grpSpPr>
        <p:sp>
          <p:nvSpPr>
            <p:cNvPr id="30" name="object 30"/>
            <p:cNvSpPr/>
            <p:nvPr/>
          </p:nvSpPr>
          <p:spPr>
            <a:xfrm>
              <a:off x="239968" y="5527523"/>
              <a:ext cx="8157845" cy="426084"/>
            </a:xfrm>
            <a:custGeom>
              <a:avLst/>
              <a:gdLst/>
              <a:ahLst/>
              <a:cxnLst/>
              <a:rect l="l" t="t" r="r" b="b"/>
              <a:pathLst>
                <a:path w="8157845" h="426085">
                  <a:moveTo>
                    <a:pt x="8157795" y="0"/>
                  </a:moveTo>
                  <a:lnTo>
                    <a:pt x="0" y="0"/>
                  </a:lnTo>
                  <a:lnTo>
                    <a:pt x="0" y="425857"/>
                  </a:lnTo>
                  <a:lnTo>
                    <a:pt x="8157795" y="425857"/>
                  </a:lnTo>
                  <a:lnTo>
                    <a:pt x="8157795" y="0"/>
                  </a:lnTo>
                  <a:close/>
                </a:path>
              </a:pathLst>
            </a:custGeom>
            <a:solidFill>
              <a:srgbClr val="2B4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9968" y="5527523"/>
              <a:ext cx="8157845" cy="426084"/>
            </a:xfrm>
            <a:custGeom>
              <a:avLst/>
              <a:gdLst/>
              <a:ahLst/>
              <a:cxnLst/>
              <a:rect l="l" t="t" r="r" b="b"/>
              <a:pathLst>
                <a:path w="8157845" h="426085">
                  <a:moveTo>
                    <a:pt x="0" y="0"/>
                  </a:moveTo>
                  <a:lnTo>
                    <a:pt x="8157796" y="0"/>
                  </a:lnTo>
                  <a:lnTo>
                    <a:pt x="8157796" y="425858"/>
                  </a:lnTo>
                  <a:lnTo>
                    <a:pt x="0" y="4258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52668" y="5547867"/>
            <a:ext cx="8132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Probes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970093" y="-51816"/>
            <a:ext cx="1872614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Probes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6756" y="1756402"/>
            <a:ext cx="4858735" cy="47167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1586" y="2777235"/>
            <a:ext cx="4665345" cy="2207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2090">
              <a:lnSpc>
                <a:spcPts val="8780"/>
              </a:lnSpc>
            </a:pPr>
            <a:r>
              <a:rPr sz="7000" b="1" spc="-10" dirty="0">
                <a:latin typeface="Calibri"/>
                <a:cs typeface="Calibri"/>
              </a:rPr>
              <a:t>Kubernetes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Namespaces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117" y="2334810"/>
            <a:ext cx="196215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</a:pPr>
            <a:r>
              <a:rPr sz="3100" dirty="0">
                <a:latin typeface="Calibri"/>
                <a:cs typeface="Calibri"/>
              </a:rPr>
              <a:t>e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28" y="1388871"/>
            <a:ext cx="7287259" cy="50723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7020" marR="151765" indent="-274320">
              <a:lnSpc>
                <a:spcPts val="3000"/>
              </a:lnSpc>
              <a:spcBef>
                <a:spcPts val="8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Namespaces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are</a:t>
            </a:r>
            <a:r>
              <a:rPr sz="3100" spc="-3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also</a:t>
            </a:r>
            <a:r>
              <a:rPr sz="3100" spc="-2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called</a:t>
            </a:r>
            <a:r>
              <a:rPr sz="3100" spc="-40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Virtual</a:t>
            </a:r>
            <a:r>
              <a:rPr sz="31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spc="-20" dirty="0">
                <a:solidFill>
                  <a:srgbClr val="0070C0"/>
                </a:solidFill>
                <a:latin typeface="Calibri"/>
                <a:cs typeface="Calibri"/>
              </a:rPr>
              <a:t>clusters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our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physical</a:t>
            </a:r>
            <a:r>
              <a:rPr sz="31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k8s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cluster</a:t>
            </a:r>
            <a:endParaRPr sz="3100">
              <a:latin typeface="Calibri"/>
              <a:cs typeface="Calibri"/>
            </a:endParaRPr>
          </a:p>
          <a:p>
            <a:pPr marL="287020" marR="5080" indent="-274320">
              <a:lnSpc>
                <a:spcPct val="79400"/>
              </a:lnSpc>
              <a:spcBef>
                <a:spcPts val="1265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We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this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in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environments</a:t>
            </a:r>
            <a:r>
              <a:rPr sz="3100" spc="-4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where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we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hav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many</a:t>
            </a:r>
            <a:r>
              <a:rPr sz="3100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users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spread</a:t>
            </a:r>
            <a:r>
              <a:rPr sz="3100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across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multiple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teams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or </a:t>
            </a:r>
            <a:r>
              <a:rPr sz="3100" spc="-10" dirty="0">
                <a:latin typeface="Calibri"/>
                <a:cs typeface="Calibri"/>
              </a:rPr>
              <a:t>projects</a:t>
            </a:r>
            <a:endParaRPr sz="3100">
              <a:latin typeface="Calibri"/>
              <a:cs typeface="Calibri"/>
            </a:endParaRPr>
          </a:p>
          <a:p>
            <a:pPr marL="287020" marR="744220" indent="-274320">
              <a:lnSpc>
                <a:spcPts val="3000"/>
              </a:lnSpc>
              <a:spcBef>
                <a:spcPts val="1180"/>
              </a:spcBef>
              <a:buFont typeface="Arial"/>
              <a:buChar char="•"/>
              <a:tabLst>
                <a:tab pos="287020" algn="l"/>
              </a:tabLst>
            </a:pPr>
            <a:r>
              <a:rPr sz="3100" dirty="0">
                <a:latin typeface="Calibri"/>
                <a:cs typeface="Calibri"/>
              </a:rPr>
              <a:t>Clusters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with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tens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31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solidFill>
                  <a:srgbClr val="0070C0"/>
                </a:solidFill>
                <a:latin typeface="Calibri"/>
                <a:cs typeface="Calibri"/>
              </a:rPr>
              <a:t>users</a:t>
            </a:r>
            <a:r>
              <a:rPr sz="31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ideally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don’t </a:t>
            </a:r>
            <a:r>
              <a:rPr sz="3100" dirty="0">
                <a:latin typeface="Calibri"/>
                <a:cs typeface="Calibri"/>
              </a:rPr>
              <a:t>need</a:t>
            </a:r>
            <a:r>
              <a:rPr sz="3100" spc="-3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to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use</a:t>
            </a:r>
            <a:r>
              <a:rPr sz="3100" spc="-2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namespaces</a:t>
            </a:r>
            <a:endParaRPr sz="3100">
              <a:latin typeface="Calibri"/>
              <a:cs typeface="Calibri"/>
            </a:endParaRPr>
          </a:p>
          <a:p>
            <a:pPr marL="287020" indent="-274320">
              <a:lnSpc>
                <a:spcPts val="3715"/>
              </a:lnSpc>
              <a:spcBef>
                <a:spcPts val="500"/>
              </a:spcBef>
              <a:buFont typeface="Arial"/>
              <a:buChar char="•"/>
              <a:tabLst>
                <a:tab pos="287020" algn="l"/>
              </a:tabLst>
            </a:pPr>
            <a:r>
              <a:rPr sz="3100" spc="-10" dirty="0">
                <a:solidFill>
                  <a:srgbClr val="406F8D"/>
                </a:solidFill>
                <a:latin typeface="Calibri"/>
                <a:cs typeface="Calibri"/>
              </a:rPr>
              <a:t>Benefits</a:t>
            </a:r>
            <a:endParaRPr sz="3100">
              <a:latin typeface="Calibri"/>
              <a:cs typeface="Calibri"/>
            </a:endParaRPr>
          </a:p>
          <a:p>
            <a:pPr marL="835025" marR="588010" lvl="1" indent="-273685">
              <a:lnSpc>
                <a:spcPct val="77000"/>
              </a:lnSpc>
              <a:spcBef>
                <a:spcPts val="740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Creates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isolation</a:t>
            </a:r>
            <a:r>
              <a:rPr sz="2700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boundary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other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k8s </a:t>
            </a:r>
            <a:r>
              <a:rPr sz="2700" spc="-10" dirty="0">
                <a:latin typeface="Calibri"/>
                <a:cs typeface="Calibri"/>
              </a:rPr>
              <a:t>objects</a:t>
            </a:r>
            <a:endParaRPr sz="2700">
              <a:latin typeface="Calibri"/>
              <a:cs typeface="Calibri"/>
            </a:endParaRPr>
          </a:p>
          <a:p>
            <a:pPr marL="835025" marR="191135" lvl="1" indent="-273685">
              <a:lnSpc>
                <a:spcPts val="2590"/>
              </a:lnSpc>
              <a:spcBef>
                <a:spcPts val="580"/>
              </a:spcBef>
              <a:buFont typeface="Arial"/>
              <a:buChar char="•"/>
              <a:tabLst>
                <a:tab pos="835025" algn="l"/>
                <a:tab pos="835660" algn="l"/>
              </a:tabLst>
            </a:pPr>
            <a:r>
              <a:rPr sz="2700" dirty="0">
                <a:latin typeface="Calibri"/>
                <a:cs typeface="Calibri"/>
              </a:rPr>
              <a:t>We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can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limit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resources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like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CPU,</a:t>
            </a:r>
            <a:r>
              <a:rPr sz="2700" spc="-5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Memory </a:t>
            </a:r>
            <a:r>
              <a:rPr sz="2700" dirty="0">
                <a:latin typeface="Calibri"/>
                <a:cs typeface="Calibri"/>
              </a:rPr>
              <a:t>on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per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namespace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basis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</a:t>
            </a:r>
            <a:r>
              <a:rPr sz="2700" dirty="0">
                <a:solidFill>
                  <a:srgbClr val="0070C0"/>
                </a:solidFill>
                <a:latin typeface="Calibri"/>
                <a:cs typeface="Calibri"/>
              </a:rPr>
              <a:t>Resource</a:t>
            </a:r>
            <a:r>
              <a:rPr sz="2700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70C0"/>
                </a:solidFill>
                <a:latin typeface="Calibri"/>
                <a:cs typeface="Calibri"/>
              </a:rPr>
              <a:t>Quota</a:t>
            </a:r>
            <a:r>
              <a:rPr sz="2700" spc="-10" dirty="0">
                <a:latin typeface="Calibri"/>
                <a:cs typeface="Calibri"/>
              </a:rPr>
              <a:t>).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61124" y="362712"/>
            <a:ext cx="730821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Namespaces - </a:t>
            </a:r>
            <a:r>
              <a:rPr spc="-10" dirty="0"/>
              <a:t>Introduction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928" y="1640125"/>
            <a:ext cx="4584698" cy="444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928" y="2263091"/>
            <a:ext cx="6527798" cy="2336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449" y="1146742"/>
            <a:ext cx="2980055" cy="5702300"/>
            <a:chOff x="616449" y="1146742"/>
            <a:chExt cx="2980055" cy="5702300"/>
          </a:xfrm>
        </p:grpSpPr>
        <p:sp>
          <p:nvSpPr>
            <p:cNvPr id="3" name="object 3"/>
            <p:cNvSpPr/>
            <p:nvPr/>
          </p:nvSpPr>
          <p:spPr>
            <a:xfrm>
              <a:off x="616449" y="1146742"/>
              <a:ext cx="2980055" cy="5702300"/>
            </a:xfrm>
            <a:custGeom>
              <a:avLst/>
              <a:gdLst/>
              <a:ahLst/>
              <a:cxnLst/>
              <a:rect l="l" t="t" r="r" b="b"/>
              <a:pathLst>
                <a:path w="2980054" h="5702300">
                  <a:moveTo>
                    <a:pt x="2979506" y="0"/>
                  </a:moveTo>
                  <a:lnTo>
                    <a:pt x="0" y="0"/>
                  </a:lnTo>
                  <a:lnTo>
                    <a:pt x="0" y="5702157"/>
                  </a:lnTo>
                  <a:lnTo>
                    <a:pt x="2979506" y="5702157"/>
                  </a:lnTo>
                  <a:lnTo>
                    <a:pt x="297950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4429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1" y="0"/>
                  </a:moveTo>
                  <a:lnTo>
                    <a:pt x="0" y="0"/>
                  </a:lnTo>
                  <a:lnTo>
                    <a:pt x="0" y="2065106"/>
                  </a:lnTo>
                  <a:lnTo>
                    <a:pt x="2496621" y="2065106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4429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979" y="2033468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8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8" y="1623316"/>
                  </a:lnTo>
                  <a:lnTo>
                    <a:pt x="195208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338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0338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51260" y="23643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6" y="827589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8030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2359" y="2474268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715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5955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6865" y="256319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51260" y="23643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25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1979" y="2033468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54427" y="4347029"/>
            <a:ext cx="2496820" cy="2065655"/>
            <a:chOff x="854427" y="4347029"/>
            <a:chExt cx="2496820" cy="2065655"/>
          </a:xfrm>
        </p:grpSpPr>
        <p:sp>
          <p:nvSpPr>
            <p:cNvPr id="18" name="object 18"/>
            <p:cNvSpPr/>
            <p:nvPr/>
          </p:nvSpPr>
          <p:spPr>
            <a:xfrm>
              <a:off x="854427" y="4347029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1975" y="4560133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033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2"/>
                  </a:lnTo>
                  <a:lnTo>
                    <a:pt x="1448657" y="1188852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033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1256" y="489097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8026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2356" y="500093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7155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59555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6861" y="508985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51256" y="489097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2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1976" y="4560133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41728" y="1451367"/>
            <a:ext cx="2522220" cy="2781935"/>
            <a:chOff x="841728" y="1451367"/>
            <a:chExt cx="2522220" cy="2781935"/>
          </a:xfrm>
        </p:grpSpPr>
        <p:sp>
          <p:nvSpPr>
            <p:cNvPr id="31" name="object 31"/>
            <p:cNvSpPr/>
            <p:nvPr/>
          </p:nvSpPr>
          <p:spPr>
            <a:xfrm>
              <a:off x="854428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4428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4428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4428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67128" y="1435100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4427" y="4347029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6449" y="1146742"/>
            <a:ext cx="2980055" cy="5702300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Calibri"/>
              <a:cs typeface="Calibri"/>
            </a:endParaRPr>
          </a:p>
          <a:p>
            <a:pPr marL="386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dev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016819" y="1146742"/>
            <a:ext cx="2980055" cy="5702300"/>
            <a:chOff x="4016819" y="1146742"/>
            <a:chExt cx="2980055" cy="5702300"/>
          </a:xfrm>
        </p:grpSpPr>
        <p:sp>
          <p:nvSpPr>
            <p:cNvPr id="39" name="object 39"/>
            <p:cNvSpPr/>
            <p:nvPr/>
          </p:nvSpPr>
          <p:spPr>
            <a:xfrm>
              <a:off x="4016819" y="1146742"/>
              <a:ext cx="2980055" cy="5702300"/>
            </a:xfrm>
            <a:custGeom>
              <a:avLst/>
              <a:gdLst/>
              <a:ahLst/>
              <a:cxnLst/>
              <a:rect l="l" t="t" r="r" b="b"/>
              <a:pathLst>
                <a:path w="2980054" h="5702300">
                  <a:moveTo>
                    <a:pt x="2979506" y="0"/>
                  </a:moveTo>
                  <a:lnTo>
                    <a:pt x="0" y="0"/>
                  </a:lnTo>
                  <a:lnTo>
                    <a:pt x="0" y="5702157"/>
                  </a:lnTo>
                  <a:lnTo>
                    <a:pt x="2979506" y="5702157"/>
                  </a:lnTo>
                  <a:lnTo>
                    <a:pt x="297950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54801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6"/>
                  </a:lnTo>
                  <a:lnTo>
                    <a:pt x="2496620" y="2065106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54801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42350" y="2033468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7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7" y="1623316"/>
                  </a:lnTo>
                  <a:lnTo>
                    <a:pt x="1952087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00710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5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5" y="1188850"/>
                  </a:lnTo>
                  <a:lnTo>
                    <a:pt x="144865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0710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51630" y="23643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48400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02730" y="2474268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752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5992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67235" y="256319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051630" y="23643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25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42350" y="2033468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54798" y="4347029"/>
            <a:ext cx="2496820" cy="2065655"/>
            <a:chOff x="4254798" y="4347029"/>
            <a:chExt cx="2496820" cy="2065655"/>
          </a:xfrm>
        </p:grpSpPr>
        <p:sp>
          <p:nvSpPr>
            <p:cNvPr id="54" name="object 54"/>
            <p:cNvSpPr/>
            <p:nvPr/>
          </p:nvSpPr>
          <p:spPr>
            <a:xfrm>
              <a:off x="4254798" y="4347029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42346" y="4560133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0070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2"/>
                  </a:lnTo>
                  <a:lnTo>
                    <a:pt x="1448657" y="1188852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0070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051628" y="489097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48398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02727" y="500093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07527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859927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67233" y="508985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051628" y="489097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2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542346" y="4560133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242098" y="1451367"/>
            <a:ext cx="2522220" cy="2781935"/>
            <a:chOff x="4242098" y="1451367"/>
            <a:chExt cx="2522220" cy="2781935"/>
          </a:xfrm>
        </p:grpSpPr>
        <p:sp>
          <p:nvSpPr>
            <p:cNvPr id="67" name="object 67"/>
            <p:cNvSpPr/>
            <p:nvPr/>
          </p:nvSpPr>
          <p:spPr>
            <a:xfrm>
              <a:off x="4254798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54798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54798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54798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267498" y="1435100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54798" y="4347029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016819" y="1146742"/>
            <a:ext cx="2980055" cy="5702300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972819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marL="63563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Calibri"/>
              <a:cs typeface="Calibri"/>
            </a:endParaRPr>
          </a:p>
          <a:p>
            <a:pPr marL="5607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qa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395140" y="1146742"/>
            <a:ext cx="2980055" cy="5702300"/>
            <a:chOff x="7395140" y="1146742"/>
            <a:chExt cx="2980055" cy="5702300"/>
          </a:xfrm>
        </p:grpSpPr>
        <p:sp>
          <p:nvSpPr>
            <p:cNvPr id="75" name="object 75"/>
            <p:cNvSpPr/>
            <p:nvPr/>
          </p:nvSpPr>
          <p:spPr>
            <a:xfrm>
              <a:off x="7395140" y="1146742"/>
              <a:ext cx="2980055" cy="5702300"/>
            </a:xfrm>
            <a:custGeom>
              <a:avLst/>
              <a:gdLst/>
              <a:ahLst/>
              <a:cxnLst/>
              <a:rect l="l" t="t" r="r" b="b"/>
              <a:pathLst>
                <a:path w="2980054" h="5702300">
                  <a:moveTo>
                    <a:pt x="2979505" y="0"/>
                  </a:moveTo>
                  <a:lnTo>
                    <a:pt x="0" y="0"/>
                  </a:lnTo>
                  <a:lnTo>
                    <a:pt x="0" y="5702157"/>
                  </a:lnTo>
                  <a:lnTo>
                    <a:pt x="2979505" y="570215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33120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6"/>
                  </a:lnTo>
                  <a:lnTo>
                    <a:pt x="2496620" y="2065106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633120" y="1820363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920669" y="2033468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79029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5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5" y="1188850"/>
                  </a:lnTo>
                  <a:lnTo>
                    <a:pt x="144865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179029" y="2211194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9950" y="2364309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26721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781049" y="2474268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2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2"/>
                  </a:lnTo>
                </a:path>
                <a:path w="152400" h="614044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8584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38249" y="2474268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745555" y="2563191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429949" y="2364309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25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920670" y="2033468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633117" y="4347029"/>
            <a:ext cx="2496820" cy="2065655"/>
            <a:chOff x="7633117" y="4347029"/>
            <a:chExt cx="2496820" cy="2065655"/>
          </a:xfrm>
        </p:grpSpPr>
        <p:sp>
          <p:nvSpPr>
            <p:cNvPr id="90" name="object 90"/>
            <p:cNvSpPr/>
            <p:nvPr/>
          </p:nvSpPr>
          <p:spPr>
            <a:xfrm>
              <a:off x="7633117" y="4347029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20667" y="4560133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7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7" y="1623316"/>
                  </a:lnTo>
                  <a:lnTo>
                    <a:pt x="1952087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7902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2"/>
                  </a:lnTo>
                  <a:lnTo>
                    <a:pt x="1448657" y="1188852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79026" y="4737858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429947" y="4890974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89"/>
                  </a:lnTo>
                  <a:lnTo>
                    <a:pt x="1006998" y="827589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626717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81047" y="5000933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085846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238246" y="5000933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745552" y="5089856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8429947" y="4890974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2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20667" y="4560133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0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620419" y="1451367"/>
            <a:ext cx="2522220" cy="2781935"/>
            <a:chOff x="7620419" y="1451367"/>
            <a:chExt cx="2522220" cy="2781935"/>
          </a:xfrm>
        </p:grpSpPr>
        <p:sp>
          <p:nvSpPr>
            <p:cNvPr id="103" name="object 103"/>
            <p:cNvSpPr/>
            <p:nvPr/>
          </p:nvSpPr>
          <p:spPr>
            <a:xfrm>
              <a:off x="7633119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33119" y="395342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33119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33119" y="1464067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645819" y="1435100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633117" y="4347029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395140" y="1146742"/>
            <a:ext cx="2980055" cy="5702300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Calibri"/>
              <a:cs typeface="Calibri"/>
            </a:endParaRPr>
          </a:p>
          <a:p>
            <a:pPr marR="698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staging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5659665" y="88391"/>
            <a:ext cx="344487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Namespaces</a:t>
            </a:r>
          </a:p>
        </p:txBody>
      </p:sp>
      <p:pic>
        <p:nvPicPr>
          <p:cNvPr id="111" name="object 1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2624" y="3561993"/>
            <a:ext cx="3854326" cy="1906332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10605785" y="2996691"/>
            <a:ext cx="39858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Namespace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Manifest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-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Declarative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8737" y="7008335"/>
            <a:ext cx="6007093" cy="520699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10605785" y="6437884"/>
            <a:ext cx="39363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Namespace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Manifest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-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Imperative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5" name="object 1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6" name="object 1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620" y="154110"/>
            <a:ext cx="2980055" cy="7423784"/>
            <a:chOff x="113620" y="154110"/>
            <a:chExt cx="2980055" cy="7423784"/>
          </a:xfrm>
        </p:grpSpPr>
        <p:sp>
          <p:nvSpPr>
            <p:cNvPr id="3" name="object 3"/>
            <p:cNvSpPr/>
            <p:nvPr/>
          </p:nvSpPr>
          <p:spPr>
            <a:xfrm>
              <a:off x="113620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5" h="7423784">
                  <a:moveTo>
                    <a:pt x="2979505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5" y="742327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160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160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9150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8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8" y="1623317"/>
                  </a:lnTo>
                  <a:lnTo>
                    <a:pt x="195208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751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6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6" y="1188850"/>
                  </a:lnTo>
                  <a:lnTo>
                    <a:pt x="144865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751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8432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7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7" y="827590"/>
                  </a:lnTo>
                  <a:lnTo>
                    <a:pt x="1006997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520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531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399" y="489031"/>
                  </a:moveTo>
                  <a:lnTo>
                    <a:pt x="152399" y="613458"/>
                  </a:lnTo>
                </a:path>
                <a:path w="152400" h="614044">
                  <a:moveTo>
                    <a:pt x="152399" y="0"/>
                  </a:moveTo>
                  <a:lnTo>
                    <a:pt x="152399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4330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6730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4036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48432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151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1598" y="3178877"/>
            <a:ext cx="2496820" cy="2065655"/>
            <a:chOff x="351598" y="3178877"/>
            <a:chExt cx="2496820" cy="2065655"/>
          </a:xfrm>
        </p:grpSpPr>
        <p:sp>
          <p:nvSpPr>
            <p:cNvPr id="18" name="object 18"/>
            <p:cNvSpPr/>
            <p:nvPr/>
          </p:nvSpPr>
          <p:spPr>
            <a:xfrm>
              <a:off x="351598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1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1" y="2065105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147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8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8" y="1623316"/>
                  </a:lnTo>
                  <a:lnTo>
                    <a:pt x="195208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7507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6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6" y="1188850"/>
                  </a:lnTo>
                  <a:lnTo>
                    <a:pt x="144865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7507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8428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45199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9528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0432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5672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034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48429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9147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8900" y="2772575"/>
            <a:ext cx="2522220" cy="292735"/>
            <a:chOff x="338900" y="2772575"/>
            <a:chExt cx="2522220" cy="292735"/>
          </a:xfrm>
        </p:grpSpPr>
        <p:sp>
          <p:nvSpPr>
            <p:cNvPr id="31" name="object 31"/>
            <p:cNvSpPr/>
            <p:nvPr/>
          </p:nvSpPr>
          <p:spPr>
            <a:xfrm>
              <a:off x="35160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160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3620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8900" y="283215"/>
            <a:ext cx="2522220" cy="292735"/>
            <a:chOff x="338900" y="283215"/>
            <a:chExt cx="2522220" cy="292735"/>
          </a:xfrm>
        </p:grpSpPr>
        <p:sp>
          <p:nvSpPr>
            <p:cNvPr id="35" name="object 35"/>
            <p:cNvSpPr/>
            <p:nvPr/>
          </p:nvSpPr>
          <p:spPr>
            <a:xfrm>
              <a:off x="35160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60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4300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1598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14214" y="154110"/>
            <a:ext cx="2980055" cy="7423784"/>
            <a:chOff x="3514214" y="154110"/>
            <a:chExt cx="2980055" cy="7423784"/>
          </a:xfrm>
        </p:grpSpPr>
        <p:sp>
          <p:nvSpPr>
            <p:cNvPr id="40" name="object 40"/>
            <p:cNvSpPr/>
            <p:nvPr/>
          </p:nvSpPr>
          <p:spPr>
            <a:xfrm>
              <a:off x="3514214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4" h="7423784">
                  <a:moveTo>
                    <a:pt x="2979505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5" y="742327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5197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1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1" y="2065105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197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39522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9" y="1623317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97882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97882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48802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45573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99901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0470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5710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4407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548802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39522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751969" y="3178877"/>
            <a:ext cx="2496820" cy="2065655"/>
            <a:chOff x="3751969" y="3178877"/>
            <a:chExt cx="2496820" cy="2065655"/>
          </a:xfrm>
        </p:grpSpPr>
        <p:sp>
          <p:nvSpPr>
            <p:cNvPr id="55" name="object 55"/>
            <p:cNvSpPr/>
            <p:nvPr/>
          </p:nvSpPr>
          <p:spPr>
            <a:xfrm>
              <a:off x="3751969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9519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7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7" y="1623316"/>
                  </a:lnTo>
                  <a:lnTo>
                    <a:pt x="1952087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97879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5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5" y="1188850"/>
                  </a:lnTo>
                  <a:lnTo>
                    <a:pt x="144865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97879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48799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45569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99899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0469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5709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64404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548799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39519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39270" y="2772575"/>
            <a:ext cx="2522220" cy="292735"/>
            <a:chOff x="3739270" y="2772575"/>
            <a:chExt cx="2522220" cy="292735"/>
          </a:xfrm>
        </p:grpSpPr>
        <p:sp>
          <p:nvSpPr>
            <p:cNvPr id="68" name="object 68"/>
            <p:cNvSpPr/>
            <p:nvPr/>
          </p:nvSpPr>
          <p:spPr>
            <a:xfrm>
              <a:off x="375197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5197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514214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1430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739270" y="283215"/>
            <a:ext cx="2522220" cy="292735"/>
            <a:chOff x="3739270" y="283215"/>
            <a:chExt cx="2522220" cy="292735"/>
          </a:xfrm>
        </p:grpSpPr>
        <p:sp>
          <p:nvSpPr>
            <p:cNvPr id="72" name="object 72"/>
            <p:cNvSpPr/>
            <p:nvPr/>
          </p:nvSpPr>
          <p:spPr>
            <a:xfrm>
              <a:off x="375197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5197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764670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751969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892311" y="154110"/>
            <a:ext cx="2980055" cy="7423784"/>
            <a:chOff x="6892311" y="154110"/>
            <a:chExt cx="2980055" cy="7423784"/>
          </a:xfrm>
        </p:grpSpPr>
        <p:sp>
          <p:nvSpPr>
            <p:cNvPr id="77" name="object 77"/>
            <p:cNvSpPr/>
            <p:nvPr/>
          </p:nvSpPr>
          <p:spPr>
            <a:xfrm>
              <a:off x="6892311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4" h="7423784">
                  <a:moveTo>
                    <a:pt x="2979506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6" y="7423277"/>
                  </a:lnTo>
                  <a:lnTo>
                    <a:pt x="297950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30293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130293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17842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7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7" y="1623317"/>
                  </a:lnTo>
                  <a:lnTo>
                    <a:pt x="1952087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76201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676201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27123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23893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278222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83022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735422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242728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927123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417842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130289" y="3178877"/>
            <a:ext cx="2496820" cy="2065655"/>
            <a:chOff x="7130289" y="3178877"/>
            <a:chExt cx="2496820" cy="2065655"/>
          </a:xfrm>
        </p:grpSpPr>
        <p:sp>
          <p:nvSpPr>
            <p:cNvPr id="92" name="object 92"/>
            <p:cNvSpPr/>
            <p:nvPr/>
          </p:nvSpPr>
          <p:spPr>
            <a:xfrm>
              <a:off x="7130289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1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1" y="2065105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17839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6199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76199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27120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123890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78220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583019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735419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42725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3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3" y="400109"/>
                  </a:lnTo>
                  <a:lnTo>
                    <a:pt x="321003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927120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417838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117590" y="2772575"/>
            <a:ext cx="2522220" cy="292735"/>
            <a:chOff x="7117590" y="2772575"/>
            <a:chExt cx="2522220" cy="292735"/>
          </a:xfrm>
        </p:grpSpPr>
        <p:sp>
          <p:nvSpPr>
            <p:cNvPr id="105" name="object 105"/>
            <p:cNvSpPr/>
            <p:nvPr/>
          </p:nvSpPr>
          <p:spPr>
            <a:xfrm>
              <a:off x="713029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30290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892311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117590" y="283215"/>
            <a:ext cx="2522220" cy="292735"/>
            <a:chOff x="7117590" y="283215"/>
            <a:chExt cx="2522220" cy="292735"/>
          </a:xfrm>
        </p:grpSpPr>
        <p:sp>
          <p:nvSpPr>
            <p:cNvPr id="109" name="object 109"/>
            <p:cNvSpPr/>
            <p:nvPr/>
          </p:nvSpPr>
          <p:spPr>
            <a:xfrm>
              <a:off x="713029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130290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142990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130289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837019" y="5573638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8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042907" y="5564479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831840" y="622948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037728" y="622032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Min/Max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751969" y="5442317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1600"/>
              </a:spcBef>
            </a:pPr>
            <a:r>
              <a:rPr sz="1600" dirty="0">
                <a:latin typeface="Calibri"/>
                <a:cs typeface="Calibri"/>
              </a:rPr>
              <a:t>Limit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(Per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Container)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36049" y="5573638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8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641937" y="5564479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30870" y="622948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636759" y="622032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Min/Max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51000" y="5442317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  <a:spcBef>
                <a:spcPts val="1600"/>
              </a:spcBef>
            </a:pPr>
            <a:r>
              <a:rPr sz="1600" dirty="0">
                <a:latin typeface="Calibri"/>
                <a:cs typeface="Calibri"/>
              </a:rPr>
              <a:t>Limit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Range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0000"/>
                </a:solidFill>
                <a:latin typeface="Calibri"/>
                <a:cs typeface="Calibri"/>
              </a:rPr>
              <a:t>(Per</a:t>
            </a:r>
            <a:r>
              <a:rPr sz="15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0000"/>
                </a:solidFill>
                <a:latin typeface="Calibri"/>
                <a:cs typeface="Calibri"/>
              </a:rPr>
              <a:t>Container)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222488" y="5604500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7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428376" y="5595341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217309" y="6260348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6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423197" y="6251188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Min/Max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37439" y="5473179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57480">
              <a:lnSpc>
                <a:spcPct val="100000"/>
              </a:lnSpc>
              <a:spcBef>
                <a:spcPts val="1595"/>
              </a:spcBef>
            </a:pPr>
            <a:r>
              <a:rPr sz="1600" dirty="0">
                <a:latin typeface="Calibri"/>
                <a:cs typeface="Calibri"/>
              </a:rPr>
              <a:t>Limit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Range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(Per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Container)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8" name="object 1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3684" y="2601819"/>
            <a:ext cx="4523088" cy="4987557"/>
          </a:xfrm>
          <a:prstGeom prst="rect">
            <a:avLst/>
          </a:prstGeom>
        </p:spPr>
      </p:pic>
      <p:sp>
        <p:nvSpPr>
          <p:cNvPr id="129" name="object 129"/>
          <p:cNvSpPr txBox="1"/>
          <p:nvPr/>
        </p:nvSpPr>
        <p:spPr>
          <a:xfrm>
            <a:off x="11004856" y="1975611"/>
            <a:ext cx="24758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Limit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Range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Manifest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4097363" y="7173629"/>
            <a:ext cx="152717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qa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7027" y="7198014"/>
            <a:ext cx="2851150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dev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320301" y="7198014"/>
            <a:ext cx="205105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staging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30" name="object 130"/>
          <p:cNvSpPr txBox="1">
            <a:spLocks noGrp="1"/>
          </p:cNvSpPr>
          <p:nvPr>
            <p:ph type="title"/>
          </p:nvPr>
        </p:nvSpPr>
        <p:spPr>
          <a:xfrm>
            <a:off x="10895784" y="97536"/>
            <a:ext cx="318071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Limit</a:t>
            </a:r>
            <a:r>
              <a:rPr spc="-5" dirty="0"/>
              <a:t> </a:t>
            </a:r>
            <a:r>
              <a:rPr spc="-20" dirty="0"/>
              <a:t>Range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540" y="154110"/>
            <a:ext cx="2980055" cy="7423784"/>
            <a:chOff x="185540" y="154110"/>
            <a:chExt cx="2980055" cy="7423784"/>
          </a:xfrm>
        </p:grpSpPr>
        <p:sp>
          <p:nvSpPr>
            <p:cNvPr id="3" name="object 3"/>
            <p:cNvSpPr/>
            <p:nvPr/>
          </p:nvSpPr>
          <p:spPr>
            <a:xfrm>
              <a:off x="185540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5" h="7423784">
                  <a:moveTo>
                    <a:pt x="2979505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5" y="742327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521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3521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069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9" y="1623317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43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6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6" y="1188850"/>
                  </a:lnTo>
                  <a:lnTo>
                    <a:pt x="144865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943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0350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7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7" y="827590"/>
                  </a:lnTo>
                  <a:lnTo>
                    <a:pt x="1006997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7120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450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76249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8649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55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20350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069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3517" y="3178877"/>
            <a:ext cx="2496820" cy="2065655"/>
            <a:chOff x="423517" y="3178877"/>
            <a:chExt cx="2496820" cy="2065655"/>
          </a:xfrm>
        </p:grpSpPr>
        <p:sp>
          <p:nvSpPr>
            <p:cNvPr id="18" name="object 18"/>
            <p:cNvSpPr/>
            <p:nvPr/>
          </p:nvSpPr>
          <p:spPr>
            <a:xfrm>
              <a:off x="423517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1067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8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8" y="1623316"/>
                  </a:lnTo>
                  <a:lnTo>
                    <a:pt x="1952088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9426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6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6" y="1188850"/>
                  </a:lnTo>
                  <a:lnTo>
                    <a:pt x="1448656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9426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0347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711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1447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399" y="489032"/>
                  </a:moveTo>
                  <a:lnTo>
                    <a:pt x="152399" y="613458"/>
                  </a:lnTo>
                </a:path>
                <a:path w="152400" h="614045">
                  <a:moveTo>
                    <a:pt x="152399" y="0"/>
                  </a:moveTo>
                  <a:lnTo>
                    <a:pt x="152399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6247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8647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35953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20347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067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0818" y="2772575"/>
            <a:ext cx="2522220" cy="292735"/>
            <a:chOff x="410818" y="2772575"/>
            <a:chExt cx="2522220" cy="292735"/>
          </a:xfrm>
        </p:grpSpPr>
        <p:sp>
          <p:nvSpPr>
            <p:cNvPr id="31" name="object 31"/>
            <p:cNvSpPr/>
            <p:nvPr/>
          </p:nvSpPr>
          <p:spPr>
            <a:xfrm>
              <a:off x="423518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3518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5540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0818" y="283215"/>
            <a:ext cx="2522220" cy="292735"/>
            <a:chOff x="410818" y="283215"/>
            <a:chExt cx="2522220" cy="292735"/>
          </a:xfrm>
        </p:grpSpPr>
        <p:sp>
          <p:nvSpPr>
            <p:cNvPr id="35" name="object 35"/>
            <p:cNvSpPr/>
            <p:nvPr/>
          </p:nvSpPr>
          <p:spPr>
            <a:xfrm>
              <a:off x="423518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1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1" y="267127"/>
                  </a:lnTo>
                  <a:lnTo>
                    <a:pt x="2496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3518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36218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3517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86133" y="154110"/>
            <a:ext cx="2980055" cy="7423784"/>
            <a:chOff x="3586133" y="154110"/>
            <a:chExt cx="2980055" cy="7423784"/>
          </a:xfrm>
        </p:grpSpPr>
        <p:sp>
          <p:nvSpPr>
            <p:cNvPr id="40" name="object 40"/>
            <p:cNvSpPr/>
            <p:nvPr/>
          </p:nvSpPr>
          <p:spPr>
            <a:xfrm>
              <a:off x="3586133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4" h="7423784">
                  <a:moveTo>
                    <a:pt x="2979505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5" y="742327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2389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23892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11440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9" y="1623317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6980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69800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20722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6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6" y="827590"/>
                  </a:lnTo>
                  <a:lnTo>
                    <a:pt x="100699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17492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71822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7662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2902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36327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620722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11440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23888" y="3178877"/>
            <a:ext cx="2496820" cy="2065655"/>
            <a:chOff x="3823888" y="3178877"/>
            <a:chExt cx="2496820" cy="2065655"/>
          </a:xfrm>
        </p:grpSpPr>
        <p:sp>
          <p:nvSpPr>
            <p:cNvPr id="55" name="object 55"/>
            <p:cNvSpPr/>
            <p:nvPr/>
          </p:nvSpPr>
          <p:spPr>
            <a:xfrm>
              <a:off x="3823888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11438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69798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69798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20718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10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1748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71818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76617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29017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36323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10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620718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111438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811189" y="2772575"/>
            <a:ext cx="2522220" cy="292735"/>
            <a:chOff x="3811189" y="2772575"/>
            <a:chExt cx="2522220" cy="292735"/>
          </a:xfrm>
        </p:grpSpPr>
        <p:sp>
          <p:nvSpPr>
            <p:cNvPr id="68" name="object 68"/>
            <p:cNvSpPr/>
            <p:nvPr/>
          </p:nvSpPr>
          <p:spPr>
            <a:xfrm>
              <a:off x="3823889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23889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586133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1430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811189" y="283215"/>
            <a:ext cx="2522220" cy="292735"/>
            <a:chOff x="3811189" y="283215"/>
            <a:chExt cx="2522220" cy="292735"/>
          </a:xfrm>
        </p:grpSpPr>
        <p:sp>
          <p:nvSpPr>
            <p:cNvPr id="72" name="object 72"/>
            <p:cNvSpPr/>
            <p:nvPr/>
          </p:nvSpPr>
          <p:spPr>
            <a:xfrm>
              <a:off x="3823889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23889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836589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23888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964231" y="154110"/>
            <a:ext cx="2980055" cy="7423784"/>
            <a:chOff x="6964231" y="154110"/>
            <a:chExt cx="2980055" cy="7423784"/>
          </a:xfrm>
        </p:grpSpPr>
        <p:sp>
          <p:nvSpPr>
            <p:cNvPr id="77" name="object 77"/>
            <p:cNvSpPr/>
            <p:nvPr/>
          </p:nvSpPr>
          <p:spPr>
            <a:xfrm>
              <a:off x="6964231" y="154110"/>
              <a:ext cx="2980055" cy="7423784"/>
            </a:xfrm>
            <a:custGeom>
              <a:avLst/>
              <a:gdLst/>
              <a:ahLst/>
              <a:cxnLst/>
              <a:rect l="l" t="t" r="r" b="b"/>
              <a:pathLst>
                <a:path w="2980054" h="7423784">
                  <a:moveTo>
                    <a:pt x="2979505" y="0"/>
                  </a:moveTo>
                  <a:lnTo>
                    <a:pt x="0" y="0"/>
                  </a:lnTo>
                  <a:lnTo>
                    <a:pt x="0" y="7423277"/>
                  </a:lnTo>
                  <a:lnTo>
                    <a:pt x="2979505" y="7423277"/>
                  </a:lnTo>
                  <a:lnTo>
                    <a:pt x="29795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202211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02211" y="652212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5">
                  <a:moveTo>
                    <a:pt x="0" y="0"/>
                  </a:moveTo>
                  <a:lnTo>
                    <a:pt x="2496621" y="0"/>
                  </a:lnTo>
                  <a:lnTo>
                    <a:pt x="2496621" y="2065106"/>
                  </a:lnTo>
                  <a:lnTo>
                    <a:pt x="0" y="206510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89761" y="865315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7"/>
                  </a:lnTo>
                  <a:lnTo>
                    <a:pt x="1952089" y="1623317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48119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48119" y="1043042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5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99041" y="1196157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95811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50141" y="1306117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4">
                  <a:moveTo>
                    <a:pt x="0" y="489031"/>
                  </a:moveTo>
                  <a:lnTo>
                    <a:pt x="0" y="613458"/>
                  </a:lnTo>
                </a:path>
                <a:path w="152400" h="614044">
                  <a:moveTo>
                    <a:pt x="0" y="0"/>
                  </a:moveTo>
                  <a:lnTo>
                    <a:pt x="0" y="88921"/>
                  </a:lnTo>
                </a:path>
                <a:path w="152400" h="614044">
                  <a:moveTo>
                    <a:pt x="152400" y="489031"/>
                  </a:moveTo>
                  <a:lnTo>
                    <a:pt x="152400" y="613458"/>
                  </a:lnTo>
                </a:path>
                <a:path w="152400" h="614044">
                  <a:moveTo>
                    <a:pt x="152400" y="0"/>
                  </a:moveTo>
                  <a:lnTo>
                    <a:pt x="152400" y="88921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54940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807340" y="1306117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4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14646" y="1395039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999041" y="1196157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R="61594" algn="ctr">
              <a:lnSpc>
                <a:spcPct val="100000"/>
              </a:lnSpc>
              <a:spcBef>
                <a:spcPts val="1730"/>
              </a:spcBef>
            </a:pP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489761" y="865315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202209" y="3178877"/>
            <a:ext cx="2496820" cy="2065655"/>
            <a:chOff x="7202209" y="3178877"/>
            <a:chExt cx="2496820" cy="2065655"/>
          </a:xfrm>
        </p:grpSpPr>
        <p:sp>
          <p:nvSpPr>
            <p:cNvPr id="92" name="object 92"/>
            <p:cNvSpPr/>
            <p:nvPr/>
          </p:nvSpPr>
          <p:spPr>
            <a:xfrm>
              <a:off x="7202209" y="3178877"/>
              <a:ext cx="2496820" cy="2065655"/>
            </a:xfrm>
            <a:custGeom>
              <a:avLst/>
              <a:gdLst/>
              <a:ahLst/>
              <a:cxnLst/>
              <a:rect l="l" t="t" r="r" b="b"/>
              <a:pathLst>
                <a:path w="2496820" h="2065654">
                  <a:moveTo>
                    <a:pt x="2496620" y="0"/>
                  </a:moveTo>
                  <a:lnTo>
                    <a:pt x="0" y="0"/>
                  </a:lnTo>
                  <a:lnTo>
                    <a:pt x="0" y="2065105"/>
                  </a:lnTo>
                  <a:lnTo>
                    <a:pt x="2496620" y="2065105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89757" y="3391980"/>
              <a:ext cx="1952625" cy="1623695"/>
            </a:xfrm>
            <a:custGeom>
              <a:avLst/>
              <a:gdLst/>
              <a:ahLst/>
              <a:cxnLst/>
              <a:rect l="l" t="t" r="r" b="b"/>
              <a:pathLst>
                <a:path w="1952625" h="1623695">
                  <a:moveTo>
                    <a:pt x="1952089" y="0"/>
                  </a:moveTo>
                  <a:lnTo>
                    <a:pt x="0" y="0"/>
                  </a:lnTo>
                  <a:lnTo>
                    <a:pt x="0" y="1623316"/>
                  </a:lnTo>
                  <a:lnTo>
                    <a:pt x="1952089" y="1623316"/>
                  </a:lnTo>
                  <a:lnTo>
                    <a:pt x="1952089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748117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1448657" y="0"/>
                  </a:moveTo>
                  <a:lnTo>
                    <a:pt x="0" y="0"/>
                  </a:lnTo>
                  <a:lnTo>
                    <a:pt x="0" y="1188850"/>
                  </a:lnTo>
                  <a:lnTo>
                    <a:pt x="1448657" y="1188850"/>
                  </a:lnTo>
                  <a:lnTo>
                    <a:pt x="1448657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48117" y="3569707"/>
              <a:ext cx="1449070" cy="1189355"/>
            </a:xfrm>
            <a:custGeom>
              <a:avLst/>
              <a:gdLst/>
              <a:ahLst/>
              <a:cxnLst/>
              <a:rect l="l" t="t" r="r" b="b"/>
              <a:pathLst>
                <a:path w="1449070" h="1189354">
                  <a:moveTo>
                    <a:pt x="0" y="0"/>
                  </a:moveTo>
                  <a:lnTo>
                    <a:pt x="1448657" y="0"/>
                  </a:lnTo>
                  <a:lnTo>
                    <a:pt x="1448657" y="1188851"/>
                  </a:lnTo>
                  <a:lnTo>
                    <a:pt x="0" y="11888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99038" y="3722822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19580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350138" y="3832781"/>
              <a:ext cx="152400" cy="614045"/>
            </a:xfrm>
            <a:custGeom>
              <a:avLst/>
              <a:gdLst/>
              <a:ahLst/>
              <a:cxnLst/>
              <a:rect l="l" t="t" r="r" b="b"/>
              <a:pathLst>
                <a:path w="152400" h="614045">
                  <a:moveTo>
                    <a:pt x="0" y="489032"/>
                  </a:moveTo>
                  <a:lnTo>
                    <a:pt x="0" y="613458"/>
                  </a:lnTo>
                </a:path>
                <a:path w="152400" h="614045">
                  <a:moveTo>
                    <a:pt x="0" y="0"/>
                  </a:moveTo>
                  <a:lnTo>
                    <a:pt x="0" y="88922"/>
                  </a:lnTo>
                </a:path>
                <a:path w="152400" h="614045">
                  <a:moveTo>
                    <a:pt x="152400" y="489032"/>
                  </a:moveTo>
                  <a:lnTo>
                    <a:pt x="152400" y="613458"/>
                  </a:lnTo>
                </a:path>
                <a:path w="152400" h="614045">
                  <a:moveTo>
                    <a:pt x="152400" y="0"/>
                  </a:moveTo>
                  <a:lnTo>
                    <a:pt x="152400" y="88922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65493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807338" y="3832781"/>
              <a:ext cx="0" cy="614045"/>
            </a:xfrm>
            <a:custGeom>
              <a:avLst/>
              <a:gdLst/>
              <a:ahLst/>
              <a:cxnLst/>
              <a:rect l="l" t="t" r="r" b="b"/>
              <a:pathLst>
                <a:path h="614045">
                  <a:moveTo>
                    <a:pt x="0" y="0"/>
                  </a:moveTo>
                  <a:lnTo>
                    <a:pt x="1" y="613458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314644" y="3921704"/>
              <a:ext cx="321310" cy="400685"/>
            </a:xfrm>
            <a:custGeom>
              <a:avLst/>
              <a:gdLst/>
              <a:ahLst/>
              <a:cxnLst/>
              <a:rect l="l" t="t" r="r" b="b"/>
              <a:pathLst>
                <a:path w="321309" h="400685">
                  <a:moveTo>
                    <a:pt x="321005" y="0"/>
                  </a:moveTo>
                  <a:lnTo>
                    <a:pt x="0" y="0"/>
                  </a:lnTo>
                  <a:lnTo>
                    <a:pt x="0" y="400109"/>
                  </a:lnTo>
                  <a:lnTo>
                    <a:pt x="321005" y="400109"/>
                  </a:lnTo>
                  <a:lnTo>
                    <a:pt x="321005" y="0"/>
                  </a:lnTo>
                  <a:close/>
                </a:path>
              </a:pathLst>
            </a:custGeom>
            <a:solidFill>
              <a:srgbClr val="934C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999038" y="3722821"/>
            <a:ext cx="1007110" cy="82804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73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489757" y="3391980"/>
            <a:ext cx="1952625" cy="162369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Times New Roman"/>
              <a:cs typeface="Times New Roman"/>
            </a:endParaRPr>
          </a:p>
          <a:p>
            <a:pPr marL="551815" marR="542290" indent="255270">
              <a:lnSpc>
                <a:spcPts val="1820"/>
              </a:lnSpc>
            </a:pPr>
            <a:r>
              <a:rPr sz="1600" spc="-25" dirty="0">
                <a:latin typeface="Calibri"/>
                <a:cs typeface="Calibri"/>
              </a:rPr>
              <a:t>Pod </a:t>
            </a:r>
            <a:r>
              <a:rPr sz="1600" spc="-10" dirty="0">
                <a:latin typeface="Calibri"/>
                <a:cs typeface="Calibri"/>
              </a:rPr>
              <a:t>ReplicaSet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189509" y="2772575"/>
            <a:ext cx="2522220" cy="292735"/>
            <a:chOff x="7189509" y="2772575"/>
            <a:chExt cx="2522220" cy="292735"/>
          </a:xfrm>
        </p:grpSpPr>
        <p:sp>
          <p:nvSpPr>
            <p:cNvPr id="105" name="object 105"/>
            <p:cNvSpPr/>
            <p:nvPr/>
          </p:nvSpPr>
          <p:spPr>
            <a:xfrm>
              <a:off x="7202209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02209" y="278527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5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964231" y="154110"/>
            <a:ext cx="2980055" cy="7423784"/>
          </a:xfrm>
          <a:prstGeom prst="rect">
            <a:avLst/>
          </a:prstGeom>
          <a:ln w="25400">
            <a:solidFill>
              <a:srgbClr val="0D0D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R="10795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189509" y="283215"/>
            <a:ext cx="2522220" cy="292735"/>
            <a:chOff x="7189509" y="283215"/>
            <a:chExt cx="2522220" cy="292735"/>
          </a:xfrm>
        </p:grpSpPr>
        <p:sp>
          <p:nvSpPr>
            <p:cNvPr id="109" name="object 109"/>
            <p:cNvSpPr/>
            <p:nvPr/>
          </p:nvSpPr>
          <p:spPr>
            <a:xfrm>
              <a:off x="7202209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2496620" y="0"/>
                  </a:moveTo>
                  <a:lnTo>
                    <a:pt x="0" y="0"/>
                  </a:lnTo>
                  <a:lnTo>
                    <a:pt x="0" y="267127"/>
                  </a:lnTo>
                  <a:lnTo>
                    <a:pt x="2496620" y="267127"/>
                  </a:lnTo>
                  <a:lnTo>
                    <a:pt x="2496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202209" y="295915"/>
              <a:ext cx="2496820" cy="267335"/>
            </a:xfrm>
            <a:custGeom>
              <a:avLst/>
              <a:gdLst/>
              <a:ahLst/>
              <a:cxnLst/>
              <a:rect l="l" t="t" r="r" b="b"/>
              <a:pathLst>
                <a:path w="2496820" h="267334">
                  <a:moveTo>
                    <a:pt x="0" y="0"/>
                  </a:moveTo>
                  <a:lnTo>
                    <a:pt x="2496621" y="0"/>
                  </a:lnTo>
                  <a:lnTo>
                    <a:pt x="2496621" y="267128"/>
                  </a:lnTo>
                  <a:lnTo>
                    <a:pt x="0" y="26712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214909" y="267715"/>
            <a:ext cx="247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LoadBalancer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202209" y="3178877"/>
            <a:ext cx="2496820" cy="20656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68961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908938" y="5573638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8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114825" y="5564479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903759" y="6229486"/>
            <a:ext cx="1112520" cy="472440"/>
          </a:xfrm>
          <a:prstGeom prst="rect">
            <a:avLst/>
          </a:prstGeom>
          <a:solidFill>
            <a:srgbClr val="00B0F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6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109647" y="622032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823888" y="5442317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562610">
              <a:lnSpc>
                <a:spcPct val="100000"/>
              </a:lnSpc>
              <a:spcBef>
                <a:spcPts val="1550"/>
              </a:spcBef>
            </a:pPr>
            <a:r>
              <a:rPr sz="1600" dirty="0">
                <a:latin typeface="Calibri"/>
                <a:cs typeface="Calibri"/>
              </a:rPr>
              <a:t>Resource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Quota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07968" y="5573638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8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713857" y="5564479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02789" y="6229486"/>
            <a:ext cx="1112520" cy="472440"/>
          </a:xfrm>
          <a:prstGeom prst="rect">
            <a:avLst/>
          </a:prstGeom>
          <a:solidFill>
            <a:srgbClr val="00B0F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6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708678" y="6220326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22920" y="5442317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562610">
              <a:lnSpc>
                <a:spcPct val="100000"/>
              </a:lnSpc>
              <a:spcBef>
                <a:spcPts val="1550"/>
              </a:spcBef>
            </a:pPr>
            <a:r>
              <a:rPr sz="1600" dirty="0">
                <a:latin typeface="Calibri"/>
                <a:cs typeface="Calibri"/>
              </a:rPr>
              <a:t>Resource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Quota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294407" y="5604500"/>
            <a:ext cx="1112520" cy="472440"/>
          </a:xfrm>
          <a:prstGeom prst="rect">
            <a:avLst/>
          </a:prstGeom>
          <a:solidFill>
            <a:srgbClr val="00B05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7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500295" y="5595341"/>
            <a:ext cx="1112520" cy="47244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289228" y="6260348"/>
            <a:ext cx="1112520" cy="472440"/>
          </a:xfrm>
          <a:prstGeom prst="rect">
            <a:avLst/>
          </a:prstGeom>
          <a:solidFill>
            <a:srgbClr val="00B0F0"/>
          </a:solidFill>
          <a:ln w="25400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67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495116" y="6251188"/>
            <a:ext cx="1112520" cy="47244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209358" y="5473179"/>
            <a:ext cx="2496820" cy="1591310"/>
          </a:xfrm>
          <a:prstGeom prst="rect">
            <a:avLst/>
          </a:prstGeom>
          <a:solidFill>
            <a:srgbClr val="D6E9EA"/>
          </a:solidFill>
          <a:ln w="25400">
            <a:solidFill>
              <a:srgbClr val="3B3B6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562610">
              <a:lnSpc>
                <a:spcPct val="100000"/>
              </a:lnSpc>
              <a:spcBef>
                <a:spcPts val="1545"/>
              </a:spcBef>
            </a:pPr>
            <a:r>
              <a:rPr sz="1600" dirty="0">
                <a:latin typeface="Calibri"/>
                <a:cs typeface="Calibri"/>
              </a:rPr>
              <a:t>Resource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Quota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10722766" y="1481835"/>
            <a:ext cx="29686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Resource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Quota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Manifest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title"/>
          </p:nvPr>
        </p:nvSpPr>
        <p:spPr>
          <a:xfrm>
            <a:off x="10521673" y="145795"/>
            <a:ext cx="3928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Resource</a:t>
            </a:r>
            <a:r>
              <a:rPr sz="4800" spc="-190" dirty="0"/>
              <a:t> </a:t>
            </a:r>
            <a:r>
              <a:rPr sz="4800" spc="-10" dirty="0"/>
              <a:t>Quota</a:t>
            </a:r>
            <a:endParaRPr sz="4800"/>
          </a:p>
        </p:txBody>
      </p:sp>
      <p:pic>
        <p:nvPicPr>
          <p:cNvPr id="130" name="object 1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0224" y="2006476"/>
            <a:ext cx="4395844" cy="5436721"/>
          </a:xfrm>
          <a:prstGeom prst="rect">
            <a:avLst/>
          </a:prstGeom>
        </p:spPr>
      </p:pic>
      <p:sp>
        <p:nvSpPr>
          <p:cNvPr id="131" name="object 131"/>
          <p:cNvSpPr txBox="1"/>
          <p:nvPr/>
        </p:nvSpPr>
        <p:spPr>
          <a:xfrm>
            <a:off x="4097363" y="7173629"/>
            <a:ext cx="1527175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qa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7027" y="7198014"/>
            <a:ext cx="2851150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4975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dev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©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libri"/>
                <a:cs typeface="Calibri"/>
              </a:rPr>
              <a:t>Gopal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320301" y="7198014"/>
            <a:ext cx="2051050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35"/>
              </a:lnSpc>
            </a:pPr>
            <a:r>
              <a:rPr sz="1800" dirty="0">
                <a:latin typeface="Calibri"/>
                <a:cs typeface="Calibri"/>
              </a:rPr>
              <a:t>Namespace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10" dirty="0">
                <a:latin typeface="Calibri"/>
                <a:cs typeface="Calibri"/>
              </a:rPr>
              <a:t> staging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4055745"/>
            <a:chOff x="3611879" y="393191"/>
            <a:chExt cx="4464050" cy="40557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3234055"/>
            </a:xfrm>
            <a:custGeom>
              <a:avLst/>
              <a:gdLst/>
              <a:ahLst/>
              <a:cxnLst/>
              <a:rect l="l" t="t" r="r" b="b"/>
              <a:pathLst>
                <a:path w="3889375" h="3234054">
                  <a:moveTo>
                    <a:pt x="3889269" y="0"/>
                  </a:moveTo>
                  <a:lnTo>
                    <a:pt x="0" y="0"/>
                  </a:lnTo>
                  <a:lnTo>
                    <a:pt x="0" y="3233503"/>
                  </a:lnTo>
                  <a:lnTo>
                    <a:pt x="3889269" y="3233503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4187" y="1579606"/>
            <a:ext cx="3474085" cy="2649855"/>
            <a:chOff x="4454187" y="1579606"/>
            <a:chExt cx="3474085" cy="26498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9223" y="1584960"/>
              <a:ext cx="332232" cy="3322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60537" y="1585956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05037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8299" y="1213406"/>
            <a:ext cx="3889375" cy="3234055"/>
          </a:xfrm>
          <a:custGeom>
            <a:avLst/>
            <a:gdLst/>
            <a:ahLst/>
            <a:cxnLst/>
            <a:rect l="l" t="t" r="r" b="b"/>
            <a:pathLst>
              <a:path w="3889375" h="3234054">
                <a:moveTo>
                  <a:pt x="3889268" y="0"/>
                </a:moveTo>
                <a:lnTo>
                  <a:pt x="0" y="0"/>
                </a:lnTo>
                <a:lnTo>
                  <a:pt x="0" y="3233502"/>
                </a:lnTo>
                <a:lnTo>
                  <a:pt x="3889268" y="3233502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65792" y="1207008"/>
            <a:ext cx="3744595" cy="3020695"/>
            <a:chOff x="9765792" y="1207008"/>
            <a:chExt cx="3744595" cy="302069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0112" y="1581912"/>
              <a:ext cx="335279" cy="3352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42616" y="1584153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487116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87380" y="2446934"/>
            <a:ext cx="8748395" cy="1312545"/>
            <a:chOff x="4587380" y="2446934"/>
            <a:chExt cx="8748395" cy="1312545"/>
          </a:xfrm>
        </p:grpSpPr>
        <p:sp>
          <p:nvSpPr>
            <p:cNvPr id="30" name="object 30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65" y="0"/>
                  </a:moveTo>
                  <a:lnTo>
                    <a:pt x="0" y="0"/>
                  </a:lnTo>
                  <a:lnTo>
                    <a:pt x="0" y="1287017"/>
                  </a:lnTo>
                  <a:lnTo>
                    <a:pt x="8722765" y="1287017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1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1" y="894113"/>
                  </a:lnTo>
                  <a:lnTo>
                    <a:pt x="8258001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19271" y="27763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608654" y="2949955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34335" y="2851688"/>
            <a:ext cx="619125" cy="416559"/>
            <a:chOff x="5334335" y="2851688"/>
            <a:chExt cx="619125" cy="416559"/>
          </a:xfrm>
        </p:grpSpPr>
        <p:sp>
          <p:nvSpPr>
            <p:cNvPr id="37" name="object 37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4641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620" y="2941001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7773" y="2941001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2015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1901" y="295168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19272" y="27763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  <a:spcBef>
                <a:spcPts val="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2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33633" y="2775432"/>
            <a:ext cx="822325" cy="655955"/>
            <a:chOff x="6633633" y="2775432"/>
            <a:chExt cx="822325" cy="655955"/>
          </a:xfrm>
        </p:grpSpPr>
        <p:sp>
          <p:nvSpPr>
            <p:cNvPr id="46" name="object 46"/>
            <p:cNvSpPr/>
            <p:nvPr/>
          </p:nvSpPr>
          <p:spPr>
            <a:xfrm>
              <a:off x="6633633" y="2775432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89002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43981" y="2940045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12136" y="2940045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26375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6262" y="295072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633633" y="2775432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519560" y="2741100"/>
            <a:ext cx="822325" cy="655955"/>
            <a:chOff x="10519560" y="2741100"/>
            <a:chExt cx="822325" cy="655955"/>
          </a:xfrm>
        </p:grpSpPr>
        <p:sp>
          <p:nvSpPr>
            <p:cNvPr id="56" name="object 56"/>
            <p:cNvSpPr/>
            <p:nvPr/>
          </p:nvSpPr>
          <p:spPr>
            <a:xfrm>
              <a:off x="10519560" y="274110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74929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29908" y="290571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98063" y="2905713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12303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2189" y="291639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519560" y="274110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933920" y="2740144"/>
            <a:ext cx="822325" cy="655955"/>
            <a:chOff x="11933920" y="2740144"/>
            <a:chExt cx="822325" cy="655955"/>
          </a:xfrm>
        </p:grpSpPr>
        <p:sp>
          <p:nvSpPr>
            <p:cNvPr id="66" name="object 66"/>
            <p:cNvSpPr/>
            <p:nvPr/>
          </p:nvSpPr>
          <p:spPr>
            <a:xfrm>
              <a:off x="11933920" y="2740144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89289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244269" y="2904756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412422" y="2904756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26663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236549" y="291543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933920" y="2740144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587380" y="2014152"/>
            <a:ext cx="8748395" cy="341630"/>
            <a:chOff x="4587380" y="2014152"/>
            <a:chExt cx="8748395" cy="341630"/>
          </a:xfrm>
        </p:grpSpPr>
        <p:sp>
          <p:nvSpPr>
            <p:cNvPr id="76" name="object 76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8722765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5" y="315654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544743" y="2052828"/>
            <a:ext cx="2832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609688" y="3809870"/>
            <a:ext cx="8748395" cy="341630"/>
            <a:chOff x="4609688" y="3809870"/>
            <a:chExt cx="8748395" cy="341630"/>
          </a:xfrm>
        </p:grpSpPr>
        <p:sp>
          <p:nvSpPr>
            <p:cNvPr id="80" name="object 80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8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8722758" y="315655"/>
                  </a:lnTo>
                  <a:lnTo>
                    <a:pt x="8722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820797" y="3513835"/>
            <a:ext cx="232537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33825" y="5500401"/>
            <a:ext cx="3841750" cy="1514475"/>
          </a:xfrm>
          <a:custGeom>
            <a:avLst/>
            <a:gdLst/>
            <a:ahLst/>
            <a:cxnLst/>
            <a:rect l="l" t="t" r="r" b="b"/>
            <a:pathLst>
              <a:path w="3841750" h="1514475">
                <a:moveTo>
                  <a:pt x="3841662" y="0"/>
                </a:moveTo>
                <a:lnTo>
                  <a:pt x="0" y="0"/>
                </a:lnTo>
                <a:lnTo>
                  <a:pt x="0" y="1513987"/>
                </a:lnTo>
                <a:lnTo>
                  <a:pt x="3841662" y="1513987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559453" y="551942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233671" y="5431712"/>
            <a:ext cx="9392285" cy="1607820"/>
            <a:chOff x="4233671" y="5431712"/>
            <a:chExt cx="9392285" cy="1607820"/>
          </a:xfrm>
        </p:grpSpPr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671" y="5501640"/>
              <a:ext cx="277367" cy="27736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783937" y="5431712"/>
              <a:ext cx="3841750" cy="1607820"/>
            </a:xfrm>
            <a:custGeom>
              <a:avLst/>
              <a:gdLst/>
              <a:ahLst/>
              <a:cxnLst/>
              <a:rect l="l" t="t" r="r" b="b"/>
              <a:pathLst>
                <a:path w="3841750" h="1607820">
                  <a:moveTo>
                    <a:pt x="3841663" y="0"/>
                  </a:moveTo>
                  <a:lnTo>
                    <a:pt x="0" y="0"/>
                  </a:lnTo>
                  <a:lnTo>
                    <a:pt x="0" y="1607564"/>
                  </a:lnTo>
                  <a:lnTo>
                    <a:pt x="3841663" y="1607564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109565" y="5452364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84670" y="1852500"/>
            <a:ext cx="11916410" cy="4789170"/>
            <a:chOff x="184670" y="1852500"/>
            <a:chExt cx="11916410" cy="4789170"/>
          </a:xfrm>
        </p:grpSpPr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464" y="5434583"/>
              <a:ext cx="277368" cy="2773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3559" y="5900927"/>
              <a:ext cx="716279" cy="7132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4280" y="5928360"/>
              <a:ext cx="716279" cy="7132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69" y="1916452"/>
              <a:ext cx="501334" cy="50133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97370" y="186520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703" y="1930342"/>
              <a:ext cx="501334" cy="5013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133" y="1917365"/>
              <a:ext cx="501333" cy="5013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3467" y="1930342"/>
              <a:ext cx="501334" cy="50133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234777" y="2136908"/>
              <a:ext cx="2365375" cy="95250"/>
            </a:xfrm>
            <a:custGeom>
              <a:avLst/>
              <a:gdLst/>
              <a:ahLst/>
              <a:cxnLst/>
              <a:rect l="l" t="t" r="r" b="b"/>
              <a:pathLst>
                <a:path w="2365375" h="95250">
                  <a:moveTo>
                    <a:pt x="2270029" y="63499"/>
                  </a:moveTo>
                  <a:lnTo>
                    <a:pt x="2269980" y="95250"/>
                  </a:lnTo>
                  <a:lnTo>
                    <a:pt x="2333678" y="63524"/>
                  </a:lnTo>
                  <a:lnTo>
                    <a:pt x="2285900" y="63524"/>
                  </a:lnTo>
                  <a:lnTo>
                    <a:pt x="2270029" y="63499"/>
                  </a:lnTo>
                  <a:close/>
                </a:path>
                <a:path w="2365375" h="95250">
                  <a:moveTo>
                    <a:pt x="2270078" y="31749"/>
                  </a:moveTo>
                  <a:lnTo>
                    <a:pt x="2270029" y="63499"/>
                  </a:lnTo>
                  <a:lnTo>
                    <a:pt x="2285900" y="63524"/>
                  </a:lnTo>
                  <a:lnTo>
                    <a:pt x="2285950" y="31774"/>
                  </a:lnTo>
                  <a:lnTo>
                    <a:pt x="2270078" y="31749"/>
                  </a:lnTo>
                  <a:close/>
                </a:path>
                <a:path w="2365375" h="95250">
                  <a:moveTo>
                    <a:pt x="2270127" y="0"/>
                  </a:moveTo>
                  <a:lnTo>
                    <a:pt x="2270078" y="31749"/>
                  </a:lnTo>
                  <a:lnTo>
                    <a:pt x="2285950" y="31774"/>
                  </a:lnTo>
                  <a:lnTo>
                    <a:pt x="2285900" y="63524"/>
                  </a:lnTo>
                  <a:lnTo>
                    <a:pt x="2333678" y="63524"/>
                  </a:lnTo>
                  <a:lnTo>
                    <a:pt x="2365303" y="47772"/>
                  </a:lnTo>
                  <a:lnTo>
                    <a:pt x="2270127" y="0"/>
                  </a:lnTo>
                  <a:close/>
                </a:path>
                <a:path w="2365375" h="95250">
                  <a:moveTo>
                    <a:pt x="49" y="28227"/>
                  </a:moveTo>
                  <a:lnTo>
                    <a:pt x="0" y="59977"/>
                  </a:lnTo>
                  <a:lnTo>
                    <a:pt x="2270029" y="63499"/>
                  </a:lnTo>
                  <a:lnTo>
                    <a:pt x="2270078" y="31749"/>
                  </a:lnTo>
                  <a:lnTo>
                    <a:pt x="49" y="2822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513989" y="6716268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274938" y="6746747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0208" y="2460244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81920" y="594359"/>
            <a:ext cx="5761355" cy="5335270"/>
            <a:chOff x="5981920" y="594359"/>
            <a:chExt cx="5761355" cy="5335270"/>
          </a:xfrm>
        </p:grpSpPr>
        <p:pic>
          <p:nvPicPr>
            <p:cNvPr id="103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3835" y="2342507"/>
              <a:ext cx="95250" cy="1171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1304" y="3758627"/>
              <a:ext cx="95250" cy="11712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981916" y="4124540"/>
              <a:ext cx="5761355" cy="1805305"/>
            </a:xfrm>
            <a:custGeom>
              <a:avLst/>
              <a:gdLst/>
              <a:ahLst/>
              <a:cxnLst/>
              <a:rect l="l" t="t" r="r" b="b"/>
              <a:pathLst>
                <a:path w="5761355" h="1805304">
                  <a:moveTo>
                    <a:pt x="5760948" y="1804797"/>
                  </a:moveTo>
                  <a:lnTo>
                    <a:pt x="5743372" y="1774901"/>
                  </a:lnTo>
                  <a:lnTo>
                    <a:pt x="5706986" y="1712988"/>
                  </a:lnTo>
                  <a:lnTo>
                    <a:pt x="5689701" y="1739620"/>
                  </a:lnTo>
                  <a:lnTo>
                    <a:pt x="3010484" y="381"/>
                  </a:lnTo>
                  <a:lnTo>
                    <a:pt x="3001835" y="13690"/>
                  </a:lnTo>
                  <a:lnTo>
                    <a:pt x="2993809" y="0"/>
                  </a:lnTo>
                  <a:lnTo>
                    <a:pt x="74091" y="1714690"/>
                  </a:lnTo>
                  <a:lnTo>
                    <a:pt x="58013" y="1687309"/>
                  </a:lnTo>
                  <a:lnTo>
                    <a:pt x="0" y="1776615"/>
                  </a:lnTo>
                  <a:lnTo>
                    <a:pt x="106248" y="1769440"/>
                  </a:lnTo>
                  <a:lnTo>
                    <a:pt x="94894" y="1750110"/>
                  </a:lnTo>
                  <a:lnTo>
                    <a:pt x="90170" y="1742071"/>
                  </a:lnTo>
                  <a:lnTo>
                    <a:pt x="3001429" y="32346"/>
                  </a:lnTo>
                  <a:lnTo>
                    <a:pt x="5672404" y="1766252"/>
                  </a:lnTo>
                  <a:lnTo>
                    <a:pt x="5655119" y="1792884"/>
                  </a:lnTo>
                  <a:lnTo>
                    <a:pt x="5760948" y="180479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2688" y="594359"/>
              <a:ext cx="694944" cy="694944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8226023" y="383539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041199" y="917968"/>
            <a:ext cx="5732145" cy="688975"/>
          </a:xfrm>
          <a:custGeom>
            <a:avLst/>
            <a:gdLst/>
            <a:ahLst/>
            <a:cxnLst/>
            <a:rect l="l" t="t" r="r" b="b"/>
            <a:pathLst>
              <a:path w="5732145" h="688975">
                <a:moveTo>
                  <a:pt x="2513546" y="23012"/>
                </a:moveTo>
                <a:lnTo>
                  <a:pt x="2409456" y="482"/>
                </a:lnTo>
                <a:lnTo>
                  <a:pt x="2417330" y="31242"/>
                </a:lnTo>
                <a:lnTo>
                  <a:pt x="88341" y="627202"/>
                </a:lnTo>
                <a:lnTo>
                  <a:pt x="80467" y="596442"/>
                </a:lnTo>
                <a:lnTo>
                  <a:pt x="0" y="666191"/>
                </a:lnTo>
                <a:lnTo>
                  <a:pt x="104089" y="688721"/>
                </a:lnTo>
                <a:lnTo>
                  <a:pt x="97218" y="661898"/>
                </a:lnTo>
                <a:lnTo>
                  <a:pt x="96215" y="657961"/>
                </a:lnTo>
                <a:lnTo>
                  <a:pt x="2425204" y="62001"/>
                </a:lnTo>
                <a:lnTo>
                  <a:pt x="2433066" y="92760"/>
                </a:lnTo>
                <a:lnTo>
                  <a:pt x="2508580" y="27305"/>
                </a:lnTo>
                <a:lnTo>
                  <a:pt x="2513546" y="23012"/>
                </a:lnTo>
                <a:close/>
              </a:path>
              <a:path w="5732145" h="688975">
                <a:moveTo>
                  <a:pt x="5731827" y="656856"/>
                </a:moveTo>
                <a:lnTo>
                  <a:pt x="5727268" y="652945"/>
                </a:lnTo>
                <a:lnTo>
                  <a:pt x="5651030" y="587489"/>
                </a:lnTo>
                <a:lnTo>
                  <a:pt x="5643308" y="618286"/>
                </a:lnTo>
                <a:lnTo>
                  <a:pt x="3301479" y="30797"/>
                </a:lnTo>
                <a:lnTo>
                  <a:pt x="3302457" y="26924"/>
                </a:lnTo>
                <a:lnTo>
                  <a:pt x="3309213" y="0"/>
                </a:lnTo>
                <a:lnTo>
                  <a:pt x="3205238" y="23012"/>
                </a:lnTo>
                <a:lnTo>
                  <a:pt x="3286036" y="92379"/>
                </a:lnTo>
                <a:lnTo>
                  <a:pt x="3293757" y="61595"/>
                </a:lnTo>
                <a:lnTo>
                  <a:pt x="5635574" y="649084"/>
                </a:lnTo>
                <a:lnTo>
                  <a:pt x="5627852" y="679869"/>
                </a:lnTo>
                <a:lnTo>
                  <a:pt x="5731827" y="656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19043" y="4982910"/>
            <a:ext cx="2457450" cy="2531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700" marR="5080" algn="ctr">
              <a:lnSpc>
                <a:spcPts val="3190"/>
              </a:lnSpc>
              <a:spcBef>
                <a:spcPts val="285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9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950">
              <a:latin typeface="Calibri Light"/>
              <a:cs typeface="Calibri Light"/>
            </a:endParaRPr>
          </a:p>
          <a:p>
            <a:pPr marL="173355" marR="165100" algn="ctr">
              <a:lnSpc>
                <a:spcPts val="3190"/>
              </a:lnSpc>
              <a:spcBef>
                <a:spcPts val="125"/>
              </a:spcBef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950" b="0" spc="1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950" b="0" spc="-5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endParaRPr sz="2950">
              <a:latin typeface="Calibri Light"/>
              <a:cs typeface="Calibri Light"/>
            </a:endParaRPr>
          </a:p>
          <a:p>
            <a:pPr algn="ctr">
              <a:lnSpc>
                <a:spcPts val="3145"/>
              </a:lnSpc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9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Database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2" name="object 1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10" name="object 110"/>
          <p:cNvSpPr txBox="1"/>
          <p:nvPr/>
        </p:nvSpPr>
        <p:spPr>
          <a:xfrm>
            <a:off x="86151" y="1602232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1363" y="1985977"/>
            <a:ext cx="4385767" cy="42576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38432" y="2268219"/>
            <a:ext cx="515366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&amp;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 Database</a:t>
            </a:r>
            <a:endParaRPr sz="7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7" y="2389632"/>
            <a:ext cx="3749040" cy="3749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36664" y="121920"/>
            <a:ext cx="1380744" cy="13807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90714" y="1521459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0" dirty="0">
                <a:solidFill>
                  <a:srgbClr val="000000"/>
                </a:solidFill>
                <a:latin typeface="Calibri"/>
                <a:cs typeface="Calibri"/>
              </a:rPr>
              <a:t>Amazon</a:t>
            </a:r>
            <a:r>
              <a:rPr sz="22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37117" y="102003"/>
            <a:ext cx="10935970" cy="7490459"/>
            <a:chOff x="3637117" y="102003"/>
            <a:chExt cx="10935970" cy="7490459"/>
          </a:xfrm>
        </p:grpSpPr>
        <p:sp>
          <p:nvSpPr>
            <p:cNvPr id="3" name="object 3"/>
            <p:cNvSpPr/>
            <p:nvPr/>
          </p:nvSpPr>
          <p:spPr>
            <a:xfrm>
              <a:off x="3668867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10872442" y="0"/>
                  </a:moveTo>
                  <a:lnTo>
                    <a:pt x="0" y="0"/>
                  </a:lnTo>
                  <a:lnTo>
                    <a:pt x="0" y="7225989"/>
                  </a:lnTo>
                  <a:lnTo>
                    <a:pt x="10872442" y="7225989"/>
                  </a:lnTo>
                  <a:lnTo>
                    <a:pt x="1087244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8867" y="334538"/>
              <a:ext cx="10872470" cy="7226300"/>
            </a:xfrm>
            <a:custGeom>
              <a:avLst/>
              <a:gdLst/>
              <a:ahLst/>
              <a:cxnLst/>
              <a:rect l="l" t="t" r="r" b="b"/>
              <a:pathLst>
                <a:path w="10872469" h="7226300">
                  <a:moveTo>
                    <a:pt x="0" y="0"/>
                  </a:moveTo>
                  <a:lnTo>
                    <a:pt x="10872440" y="0"/>
                  </a:lnTo>
                  <a:lnTo>
                    <a:pt x="10872440" y="7225990"/>
                  </a:lnTo>
                  <a:lnTo>
                    <a:pt x="0" y="72259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8850" y="1713767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5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5" y="2391098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7842" y="1918677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5" y="1868567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06305" y="2097450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06305" y="2097450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941" y="2407340"/>
            <a:ext cx="977900" cy="767715"/>
            <a:chOff x="8685941" y="2407340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717691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6" y="0"/>
                  </a:moveTo>
                  <a:lnTo>
                    <a:pt x="0" y="0"/>
                  </a:lnTo>
                  <a:lnTo>
                    <a:pt x="0" y="704091"/>
                  </a:lnTo>
                  <a:lnTo>
                    <a:pt x="914036" y="704091"/>
                  </a:lnTo>
                  <a:lnTo>
                    <a:pt x="914036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17691" y="2439090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96296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06216" y="2554136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491789"/>
                  </a:moveTo>
                  <a:lnTo>
                    <a:pt x="198656" y="491789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51371" y="2532641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13862" y="2575632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2" y="0"/>
                  </a:moveTo>
                  <a:lnTo>
                    <a:pt x="0" y="0"/>
                  </a:lnTo>
                  <a:lnTo>
                    <a:pt x="0" y="461664"/>
                  </a:lnTo>
                  <a:lnTo>
                    <a:pt x="492462" y="461664"/>
                  </a:lnTo>
                  <a:lnTo>
                    <a:pt x="49246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26459" y="2587454"/>
            <a:ext cx="480059" cy="40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78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API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17842" y="1918677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8850" y="1713767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8850" y="1044374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4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06625" y="4945283"/>
            <a:ext cx="3021965" cy="2435860"/>
            <a:chOff x="7606625" y="4945283"/>
            <a:chExt cx="3021965" cy="2435860"/>
          </a:xfrm>
        </p:grpSpPr>
        <p:sp>
          <p:nvSpPr>
            <p:cNvPr id="21" name="object 21"/>
            <p:cNvSpPr/>
            <p:nvPr/>
          </p:nvSpPr>
          <p:spPr>
            <a:xfrm>
              <a:off x="7628850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2977455" y="0"/>
                  </a:moveTo>
                  <a:lnTo>
                    <a:pt x="0" y="0"/>
                  </a:lnTo>
                  <a:lnTo>
                    <a:pt x="0" y="2391099"/>
                  </a:lnTo>
                  <a:lnTo>
                    <a:pt x="2977455" y="2391099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8850" y="4967508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09">
                  <a:moveTo>
                    <a:pt x="0" y="0"/>
                  </a:moveTo>
                  <a:lnTo>
                    <a:pt x="2977455" y="0"/>
                  </a:lnTo>
                  <a:lnTo>
                    <a:pt x="2977455" y="2391099"/>
                  </a:lnTo>
                  <a:lnTo>
                    <a:pt x="0" y="2391099"/>
                  </a:lnTo>
                  <a:lnTo>
                    <a:pt x="0" y="0"/>
                  </a:lnTo>
                  <a:close/>
                </a:path>
              </a:pathLst>
            </a:custGeom>
            <a:ln w="44450">
              <a:solidFill>
                <a:srgbClr val="2240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7842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4" y="0"/>
                  </a:moveTo>
                  <a:lnTo>
                    <a:pt x="0" y="0"/>
                  </a:lnTo>
                  <a:lnTo>
                    <a:pt x="0" y="1868567"/>
                  </a:lnTo>
                  <a:lnTo>
                    <a:pt x="2167854" y="1868567"/>
                  </a:lnTo>
                  <a:lnTo>
                    <a:pt x="2167854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17842" y="5172419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0" y="0"/>
                  </a:moveTo>
                  <a:lnTo>
                    <a:pt x="2167855" y="0"/>
                  </a:lnTo>
                  <a:lnTo>
                    <a:pt x="2167855" y="1868567"/>
                  </a:lnTo>
                  <a:lnTo>
                    <a:pt x="0" y="186856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91836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91836" y="5353569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90">
                  <a:moveTo>
                    <a:pt x="0" y="0"/>
                  </a:moveTo>
                  <a:lnTo>
                    <a:pt x="1507579" y="0"/>
                  </a:lnTo>
                  <a:lnTo>
                    <a:pt x="1507579" y="1418029"/>
                  </a:lnTo>
                  <a:lnTo>
                    <a:pt x="0" y="141802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939196" y="6452108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8579" y="6744716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54985" y="7009892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(mysql)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16150" y="4285415"/>
            <a:ext cx="3002915" cy="446405"/>
            <a:chOff x="7616150" y="4285415"/>
            <a:chExt cx="3002915" cy="446405"/>
          </a:xfrm>
        </p:grpSpPr>
        <p:sp>
          <p:nvSpPr>
            <p:cNvPr id="31" name="object 31"/>
            <p:cNvSpPr/>
            <p:nvPr/>
          </p:nvSpPr>
          <p:spPr>
            <a:xfrm>
              <a:off x="7628850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7"/>
                  </a:lnTo>
                  <a:lnTo>
                    <a:pt x="2977455" y="420757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8850" y="4298115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96662" y="4345940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01034" y="5506596"/>
            <a:ext cx="1070610" cy="891540"/>
            <a:chOff x="8601034" y="5506596"/>
            <a:chExt cx="1070610" cy="891540"/>
          </a:xfrm>
        </p:grpSpPr>
        <p:sp>
          <p:nvSpPr>
            <p:cNvPr id="35" name="object 35"/>
            <p:cNvSpPr/>
            <p:nvPr/>
          </p:nvSpPr>
          <p:spPr>
            <a:xfrm>
              <a:off x="8632784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1006998" y="0"/>
                  </a:moveTo>
                  <a:lnTo>
                    <a:pt x="0" y="0"/>
                  </a:lnTo>
                  <a:lnTo>
                    <a:pt x="0" y="827590"/>
                  </a:lnTo>
                  <a:lnTo>
                    <a:pt x="1006998" y="827590"/>
                  </a:lnTo>
                  <a:lnTo>
                    <a:pt x="1006998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2784" y="5538346"/>
              <a:ext cx="1007110" cy="828040"/>
            </a:xfrm>
            <a:custGeom>
              <a:avLst/>
              <a:gdLst/>
              <a:ahLst/>
              <a:cxnLst/>
              <a:rect l="l" t="t" r="r" b="b"/>
              <a:pathLst>
                <a:path w="1007109" h="828039">
                  <a:moveTo>
                    <a:pt x="0" y="0"/>
                  </a:moveTo>
                  <a:lnTo>
                    <a:pt x="1006998" y="0"/>
                  </a:lnTo>
                  <a:lnTo>
                    <a:pt x="1006998" y="827590"/>
                  </a:lnTo>
                  <a:lnTo>
                    <a:pt x="0" y="82759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8799390" y="5648307"/>
          <a:ext cx="611504" cy="61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305"/>
                <a:gridCol w="152399"/>
                <a:gridCol w="152400"/>
                <a:gridCol w="152400"/>
              </a:tblGrid>
              <a:tr h="160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  <a:tr h="276860">
                <a:tc gridSpan="4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50" b="0" spc="-2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MySql</a:t>
                      </a:r>
                      <a:endParaRPr sz="1150">
                        <a:latin typeface="Calibri Light"/>
                        <a:cs typeface="Calibri Light"/>
                      </a:endParaRPr>
                    </a:p>
                  </a:txBody>
                  <a:tcPr marL="0" marR="0" marT="37465" marB="0">
                    <a:solidFill>
                      <a:srgbClr val="783A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solidFill>
                      <a:srgbClr val="83BCC1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2384068" y="354076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237152" y="497320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37152" y="56102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237152" y="6247853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Mounts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237152" y="69272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ClusterIP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63615" y="496750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63615" y="560457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Claim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63615" y="6242154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4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Config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63615" y="6921589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237152" y="198652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237152" y="2623591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4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237152" y="3261165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3785615"/>
            <a:ext cx="716279" cy="71323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227111" y="4518659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AWS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Elastic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Block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68204" y="377952"/>
            <a:ext cx="14125575" cy="1212215"/>
            <a:chOff x="368204" y="377952"/>
            <a:chExt cx="14125575" cy="1212215"/>
          </a:xfrm>
        </p:grpSpPr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9" y="377952"/>
              <a:ext cx="701040" cy="7010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3" y="983782"/>
              <a:ext cx="501334" cy="50133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0904" y="93253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37" y="997672"/>
              <a:ext cx="501334" cy="5013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667" y="984695"/>
              <a:ext cx="501333" cy="50133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7001" y="997672"/>
              <a:ext cx="501334" cy="50133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18316" y="1207010"/>
              <a:ext cx="5210810" cy="95250"/>
            </a:xfrm>
            <a:custGeom>
              <a:avLst/>
              <a:gdLst/>
              <a:ahLst/>
              <a:cxnLst/>
              <a:rect l="l" t="t" r="r" b="b"/>
              <a:pathLst>
                <a:path w="5210809" h="95250">
                  <a:moveTo>
                    <a:pt x="5115264" y="63500"/>
                  </a:moveTo>
                  <a:lnTo>
                    <a:pt x="5115225" y="95250"/>
                  </a:lnTo>
                  <a:lnTo>
                    <a:pt x="5178880" y="63520"/>
                  </a:lnTo>
                  <a:lnTo>
                    <a:pt x="5131141" y="63520"/>
                  </a:lnTo>
                  <a:lnTo>
                    <a:pt x="5115264" y="63500"/>
                  </a:lnTo>
                  <a:close/>
                </a:path>
                <a:path w="5210809" h="95250">
                  <a:moveTo>
                    <a:pt x="5115303" y="31750"/>
                  </a:moveTo>
                  <a:lnTo>
                    <a:pt x="5115264" y="63500"/>
                  </a:lnTo>
                  <a:lnTo>
                    <a:pt x="5131141" y="63520"/>
                  </a:lnTo>
                  <a:lnTo>
                    <a:pt x="5131181" y="31770"/>
                  </a:lnTo>
                  <a:lnTo>
                    <a:pt x="5115303" y="31750"/>
                  </a:lnTo>
                  <a:close/>
                </a:path>
                <a:path w="5210809" h="95250">
                  <a:moveTo>
                    <a:pt x="5115342" y="0"/>
                  </a:moveTo>
                  <a:lnTo>
                    <a:pt x="5115303" y="31750"/>
                  </a:lnTo>
                  <a:lnTo>
                    <a:pt x="5131181" y="31770"/>
                  </a:lnTo>
                  <a:lnTo>
                    <a:pt x="5131141" y="63520"/>
                  </a:lnTo>
                  <a:lnTo>
                    <a:pt x="5178880" y="63520"/>
                  </a:lnTo>
                  <a:lnTo>
                    <a:pt x="5210534" y="47741"/>
                  </a:lnTo>
                  <a:lnTo>
                    <a:pt x="5115342" y="0"/>
                  </a:lnTo>
                  <a:close/>
                </a:path>
                <a:path w="5210809" h="95250">
                  <a:moveTo>
                    <a:pt x="39" y="25454"/>
                  </a:moveTo>
                  <a:lnTo>
                    <a:pt x="0" y="57204"/>
                  </a:lnTo>
                  <a:lnTo>
                    <a:pt x="5115264" y="63500"/>
                  </a:lnTo>
                  <a:lnTo>
                    <a:pt x="5115303" y="31750"/>
                  </a:lnTo>
                  <a:lnTo>
                    <a:pt x="39" y="2545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27762" y="2501821"/>
            <a:ext cx="2734310" cy="111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216535">
              <a:lnSpc>
                <a:spcPts val="4100"/>
              </a:lnSpc>
              <a:spcBef>
                <a:spcPts val="545"/>
              </a:spcBef>
            </a:pPr>
            <a:r>
              <a:rPr sz="3700" b="0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r>
              <a:rPr sz="3700" b="0" spc="9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406F8D"/>
                </a:solidFill>
                <a:latin typeface="Calibri Light"/>
                <a:cs typeface="Calibri Light"/>
              </a:rPr>
              <a:t>Storage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EBS</a:t>
            </a:r>
            <a:r>
              <a:rPr sz="3700" b="0" spc="13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CSI</a:t>
            </a:r>
            <a:r>
              <a:rPr sz="3700" b="0" spc="13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Driver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3743" y="1525523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79028" y="946911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4118" y="1485116"/>
            <a:ext cx="9150350" cy="3462654"/>
            <a:chOff x="34118" y="1485116"/>
            <a:chExt cx="9150350" cy="3462654"/>
          </a:xfrm>
        </p:grpSpPr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955" y="1485116"/>
              <a:ext cx="95250" cy="2286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658" y="4104866"/>
              <a:ext cx="95250" cy="2286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8658" y="4718872"/>
              <a:ext cx="95250" cy="22864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818" y="3809481"/>
              <a:ext cx="3459479" cy="339725"/>
            </a:xfrm>
            <a:custGeom>
              <a:avLst/>
              <a:gdLst/>
              <a:ahLst/>
              <a:cxnLst/>
              <a:rect l="l" t="t" r="r" b="b"/>
              <a:pathLst>
                <a:path w="3459479" h="339725">
                  <a:moveTo>
                    <a:pt x="3459182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3459182" y="339257"/>
                  </a:lnTo>
                  <a:lnTo>
                    <a:pt x="3459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6818" y="3809481"/>
              <a:ext cx="3459479" cy="339725"/>
            </a:xfrm>
            <a:custGeom>
              <a:avLst/>
              <a:gdLst/>
              <a:ahLst/>
              <a:cxnLst/>
              <a:rect l="l" t="t" r="r" b="b"/>
              <a:pathLst>
                <a:path w="3459479" h="339725">
                  <a:moveTo>
                    <a:pt x="0" y="0"/>
                  </a:moveTo>
                  <a:lnTo>
                    <a:pt x="3459183" y="0"/>
                  </a:lnTo>
                  <a:lnTo>
                    <a:pt x="3459183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216823" y="4316642"/>
            <a:ext cx="2977515" cy="476250"/>
          </a:xfrm>
          <a:prstGeom prst="rect">
            <a:avLst/>
          </a:prstGeom>
          <a:solidFill>
            <a:srgbClr val="326064"/>
          </a:solidFill>
          <a:ln w="25400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4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StatefulSets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70" name="object 70"/>
          <p:cNvSpPr txBox="1"/>
          <p:nvPr/>
        </p:nvSpPr>
        <p:spPr>
          <a:xfrm>
            <a:off x="31150" y="4303208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sz="16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151" y="4796933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151" y="5296259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Master-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151" y="5796922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Master-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Slave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818" y="6266255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9518" y="3831844"/>
            <a:ext cx="34340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Drawbacks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EBS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CSI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455" y="6748155"/>
            <a:ext cx="3459479" cy="339725"/>
          </a:xfrm>
          <a:prstGeom prst="rect">
            <a:avLst/>
          </a:prstGeom>
          <a:solidFill>
            <a:srgbClr val="7F7F7F"/>
          </a:solidFill>
          <a:ln w="25400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Auto-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Upgrade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705" y="102003"/>
            <a:ext cx="11150600" cy="4430395"/>
            <a:chOff x="3246705" y="102003"/>
            <a:chExt cx="11150600" cy="4430395"/>
          </a:xfrm>
        </p:grpSpPr>
        <p:sp>
          <p:nvSpPr>
            <p:cNvPr id="3" name="object 3"/>
            <p:cNvSpPr/>
            <p:nvPr/>
          </p:nvSpPr>
          <p:spPr>
            <a:xfrm>
              <a:off x="3278455" y="303090"/>
              <a:ext cx="10872470" cy="4197350"/>
            </a:xfrm>
            <a:custGeom>
              <a:avLst/>
              <a:gdLst/>
              <a:ahLst/>
              <a:cxnLst/>
              <a:rect l="l" t="t" r="r" b="b"/>
              <a:pathLst>
                <a:path w="10872469" h="4197350">
                  <a:moveTo>
                    <a:pt x="10872443" y="0"/>
                  </a:moveTo>
                  <a:lnTo>
                    <a:pt x="0" y="0"/>
                  </a:lnTo>
                  <a:lnTo>
                    <a:pt x="0" y="4196991"/>
                  </a:lnTo>
                  <a:lnTo>
                    <a:pt x="10872443" y="4196991"/>
                  </a:lnTo>
                  <a:lnTo>
                    <a:pt x="1087244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8455" y="303090"/>
              <a:ext cx="10872470" cy="4197350"/>
            </a:xfrm>
            <a:custGeom>
              <a:avLst/>
              <a:gdLst/>
              <a:ahLst/>
              <a:cxnLst/>
              <a:rect l="l" t="t" r="r" b="b"/>
              <a:pathLst>
                <a:path w="10872469" h="4197350">
                  <a:moveTo>
                    <a:pt x="0" y="0"/>
                  </a:moveTo>
                  <a:lnTo>
                    <a:pt x="10872440" y="0"/>
                  </a:lnTo>
                  <a:lnTo>
                    <a:pt x="10872440" y="4196993"/>
                  </a:lnTo>
                  <a:lnTo>
                    <a:pt x="0" y="41969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8438" y="1251432"/>
              <a:ext cx="2977515" cy="2391410"/>
            </a:xfrm>
            <a:custGeom>
              <a:avLst/>
              <a:gdLst/>
              <a:ahLst/>
              <a:cxnLst/>
              <a:rect l="l" t="t" r="r" b="b"/>
              <a:pathLst>
                <a:path w="2977515" h="2391410">
                  <a:moveTo>
                    <a:pt x="2977456" y="0"/>
                  </a:moveTo>
                  <a:lnTo>
                    <a:pt x="0" y="0"/>
                  </a:lnTo>
                  <a:lnTo>
                    <a:pt x="0" y="2391098"/>
                  </a:lnTo>
                  <a:lnTo>
                    <a:pt x="2977456" y="2391098"/>
                  </a:lnTo>
                  <a:lnTo>
                    <a:pt x="2977456" y="0"/>
                  </a:lnTo>
                  <a:close/>
                </a:path>
              </a:pathLst>
            </a:custGeom>
            <a:solidFill>
              <a:srgbClr val="EBC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7430" y="1456344"/>
              <a:ext cx="2167890" cy="1868805"/>
            </a:xfrm>
            <a:custGeom>
              <a:avLst/>
              <a:gdLst/>
              <a:ahLst/>
              <a:cxnLst/>
              <a:rect l="l" t="t" r="r" b="b"/>
              <a:pathLst>
                <a:path w="2167890" h="1868804">
                  <a:moveTo>
                    <a:pt x="2167855" y="0"/>
                  </a:moveTo>
                  <a:lnTo>
                    <a:pt x="0" y="0"/>
                  </a:lnTo>
                  <a:lnTo>
                    <a:pt x="0" y="1868566"/>
                  </a:lnTo>
                  <a:lnTo>
                    <a:pt x="2167855" y="1868566"/>
                  </a:lnTo>
                  <a:lnTo>
                    <a:pt x="21678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893" y="1635117"/>
              <a:ext cx="1508125" cy="1418590"/>
            </a:xfrm>
            <a:custGeom>
              <a:avLst/>
              <a:gdLst/>
              <a:ahLst/>
              <a:cxnLst/>
              <a:rect l="l" t="t" r="r" b="b"/>
              <a:pathLst>
                <a:path w="1508125" h="1418589">
                  <a:moveTo>
                    <a:pt x="1507578" y="0"/>
                  </a:moveTo>
                  <a:lnTo>
                    <a:pt x="0" y="0"/>
                  </a:lnTo>
                  <a:lnTo>
                    <a:pt x="0" y="1418028"/>
                  </a:lnTo>
                  <a:lnTo>
                    <a:pt x="1507578" y="1418028"/>
                  </a:lnTo>
                  <a:lnTo>
                    <a:pt x="1507578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15893" y="1635117"/>
            <a:ext cx="1508125" cy="1418590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21590" algn="ctr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POD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95530" y="1945006"/>
            <a:ext cx="977900" cy="767715"/>
            <a:chOff x="8295530" y="1945006"/>
            <a:chExt cx="977900" cy="767715"/>
          </a:xfrm>
        </p:grpSpPr>
        <p:sp>
          <p:nvSpPr>
            <p:cNvPr id="10" name="object 10"/>
            <p:cNvSpPr/>
            <p:nvPr/>
          </p:nvSpPr>
          <p:spPr>
            <a:xfrm>
              <a:off x="8327280" y="197675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914035" y="0"/>
                  </a:moveTo>
                  <a:lnTo>
                    <a:pt x="0" y="0"/>
                  </a:lnTo>
                  <a:lnTo>
                    <a:pt x="0" y="704093"/>
                  </a:lnTo>
                  <a:lnTo>
                    <a:pt x="914035" y="704093"/>
                  </a:lnTo>
                  <a:lnTo>
                    <a:pt x="914035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27280" y="1976756"/>
              <a:ext cx="914400" cy="704215"/>
            </a:xfrm>
            <a:custGeom>
              <a:avLst/>
              <a:gdLst/>
              <a:ahLst/>
              <a:cxnLst/>
              <a:rect l="l" t="t" r="r" b="b"/>
              <a:pathLst>
                <a:path w="914400" h="704214">
                  <a:moveTo>
                    <a:pt x="0" y="0"/>
                  </a:moveTo>
                  <a:lnTo>
                    <a:pt x="914036" y="0"/>
                  </a:lnTo>
                  <a:lnTo>
                    <a:pt x="914036" y="704092"/>
                  </a:lnTo>
                  <a:lnTo>
                    <a:pt x="0" y="704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884" y="2070308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5804" y="2091803"/>
              <a:ext cx="337185" cy="492125"/>
            </a:xfrm>
            <a:custGeom>
              <a:avLst/>
              <a:gdLst/>
              <a:ahLst/>
              <a:cxnLst/>
              <a:rect l="l" t="t" r="r" b="b"/>
              <a:pathLst>
                <a:path w="337184" h="492125">
                  <a:moveTo>
                    <a:pt x="0" y="491789"/>
                  </a:moveTo>
                  <a:lnTo>
                    <a:pt x="60326" y="491789"/>
                  </a:lnTo>
                </a:path>
                <a:path w="337184" h="492125">
                  <a:moveTo>
                    <a:pt x="0" y="0"/>
                  </a:moveTo>
                  <a:lnTo>
                    <a:pt x="60326" y="0"/>
                  </a:lnTo>
                </a:path>
                <a:path w="337184" h="492125">
                  <a:moveTo>
                    <a:pt x="138330" y="0"/>
                  </a:moveTo>
                  <a:lnTo>
                    <a:pt x="198656" y="0"/>
                  </a:lnTo>
                </a:path>
                <a:path w="337184" h="492125">
                  <a:moveTo>
                    <a:pt x="276661" y="491789"/>
                  </a:moveTo>
                  <a:lnTo>
                    <a:pt x="336987" y="491789"/>
                  </a:lnTo>
                </a:path>
                <a:path w="337184" h="492125">
                  <a:moveTo>
                    <a:pt x="276661" y="0"/>
                  </a:moveTo>
                  <a:lnTo>
                    <a:pt x="336987" y="0"/>
                  </a:lnTo>
                </a:path>
              </a:pathLst>
            </a:custGeom>
            <a:ln w="17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60959" y="2070308"/>
              <a:ext cx="0" cy="521970"/>
            </a:xfrm>
            <a:custGeom>
              <a:avLst/>
              <a:gdLst/>
              <a:ahLst/>
              <a:cxnLst/>
              <a:rect l="l" t="t" r="r" b="b"/>
              <a:pathLst>
                <a:path h="521969">
                  <a:moveTo>
                    <a:pt x="0" y="0"/>
                  </a:moveTo>
                  <a:lnTo>
                    <a:pt x="1" y="521914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23452" y="2113297"/>
              <a:ext cx="492759" cy="462280"/>
            </a:xfrm>
            <a:custGeom>
              <a:avLst/>
              <a:gdLst/>
              <a:ahLst/>
              <a:cxnLst/>
              <a:rect l="l" t="t" r="r" b="b"/>
              <a:pathLst>
                <a:path w="492759" h="462280">
                  <a:moveTo>
                    <a:pt x="492461" y="0"/>
                  </a:moveTo>
                  <a:lnTo>
                    <a:pt x="0" y="0"/>
                  </a:lnTo>
                  <a:lnTo>
                    <a:pt x="0" y="461665"/>
                  </a:lnTo>
                  <a:lnTo>
                    <a:pt x="492461" y="461665"/>
                  </a:lnTo>
                  <a:lnTo>
                    <a:pt x="49246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36047" y="2121110"/>
            <a:ext cx="480059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 marR="89535" indent="-48260">
              <a:lnSpc>
                <a:spcPct val="109600"/>
              </a:lnSpc>
              <a:spcBef>
                <a:spcPts val="95"/>
              </a:spcBef>
            </a:pPr>
            <a:r>
              <a:rPr sz="1150" b="0" spc="-20" dirty="0">
                <a:solidFill>
                  <a:srgbClr val="FFFFFF"/>
                </a:solidFill>
                <a:latin typeface="Calibri Light"/>
                <a:cs typeface="Calibri Light"/>
              </a:rPr>
              <a:t>REST 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150" b="0" u="heavy" spc="-2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P</a:t>
            </a:r>
            <a:r>
              <a:rPr sz="1150" b="0" spc="-2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endParaRPr sz="115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7430" y="1456344"/>
            <a:ext cx="2167890" cy="186880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ReplicaSet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8438" y="1251432"/>
            <a:ext cx="2977515" cy="2391410"/>
          </a:xfrm>
          <a:prstGeom prst="rect">
            <a:avLst/>
          </a:prstGeom>
          <a:ln w="44450">
            <a:solidFill>
              <a:srgbClr val="2240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Deployment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(UserMgmt)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8438" y="582039"/>
            <a:ext cx="2977515" cy="421005"/>
          </a:xfrm>
          <a:prstGeom prst="rect">
            <a:avLst/>
          </a:prstGeom>
          <a:solidFill>
            <a:srgbClr val="406F8D"/>
          </a:solidFill>
          <a:ln w="25400">
            <a:solidFill>
              <a:srgbClr val="2B4A5E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53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UserMgmt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NodePort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25738" y="3823082"/>
            <a:ext cx="3002915" cy="446405"/>
            <a:chOff x="7225738" y="3823082"/>
            <a:chExt cx="3002915" cy="446405"/>
          </a:xfrm>
        </p:grpSpPr>
        <p:sp>
          <p:nvSpPr>
            <p:cNvPr id="21" name="object 21"/>
            <p:cNvSpPr/>
            <p:nvPr/>
          </p:nvSpPr>
          <p:spPr>
            <a:xfrm>
              <a:off x="7238438" y="3835782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2977455" y="0"/>
                  </a:moveTo>
                  <a:lnTo>
                    <a:pt x="0" y="0"/>
                  </a:lnTo>
                  <a:lnTo>
                    <a:pt x="0" y="420756"/>
                  </a:lnTo>
                  <a:lnTo>
                    <a:pt x="2977455" y="420756"/>
                  </a:lnTo>
                  <a:lnTo>
                    <a:pt x="297745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38438" y="3835782"/>
              <a:ext cx="2977515" cy="421005"/>
            </a:xfrm>
            <a:custGeom>
              <a:avLst/>
              <a:gdLst/>
              <a:ahLst/>
              <a:cxnLst/>
              <a:rect l="l" t="t" r="r" b="b"/>
              <a:pathLst>
                <a:path w="2977515" h="421004">
                  <a:moveTo>
                    <a:pt x="0" y="0"/>
                  </a:moveTo>
                  <a:lnTo>
                    <a:pt x="2977455" y="0"/>
                  </a:lnTo>
                  <a:lnTo>
                    <a:pt x="2977455" y="420757"/>
                  </a:lnTo>
                  <a:lnTo>
                    <a:pt x="0" y="42075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42706" y="3892296"/>
            <a:ext cx="2768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1993656" y="332739"/>
            <a:ext cx="1315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/>
                <a:cs typeface="Calibri"/>
              </a:rPr>
              <a:t>EKS</a:t>
            </a:r>
            <a:r>
              <a:rPr sz="22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00"/>
                </a:solidFill>
                <a:latin typeface="Calibri"/>
                <a:cs typeface="Calibri"/>
              </a:rPr>
              <a:t>Cluster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46741" y="3480766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464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ExternalName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46741" y="1524186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577215">
              <a:lnSpc>
                <a:spcPct val="100000"/>
              </a:lnSpc>
              <a:spcBef>
                <a:spcPts val="459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NoePort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46741" y="2161258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791210">
              <a:lnSpc>
                <a:spcPct val="100000"/>
              </a:lnSpc>
              <a:spcBef>
                <a:spcPts val="459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46741" y="2798832"/>
            <a:ext cx="2977515" cy="476250"/>
          </a:xfrm>
          <a:prstGeom prst="rect">
            <a:avLst/>
          </a:prstGeom>
          <a:solidFill>
            <a:srgbClr val="0070C0"/>
          </a:solidFill>
          <a:ln w="25400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68204" y="371856"/>
            <a:ext cx="13735050" cy="755650"/>
            <a:chOff x="368204" y="371856"/>
            <a:chExt cx="13735050" cy="75565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2055" y="371856"/>
              <a:ext cx="701040" cy="7010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03" y="521449"/>
              <a:ext cx="501334" cy="5013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0904" y="470197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237" y="535339"/>
              <a:ext cx="501334" cy="5013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667" y="522362"/>
              <a:ext cx="501333" cy="5013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7001" y="535339"/>
              <a:ext cx="501334" cy="50133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418314" y="744667"/>
              <a:ext cx="4820285" cy="95250"/>
            </a:xfrm>
            <a:custGeom>
              <a:avLst/>
              <a:gdLst/>
              <a:ahLst/>
              <a:cxnLst/>
              <a:rect l="l" t="t" r="r" b="b"/>
              <a:pathLst>
                <a:path w="4820284" h="95250">
                  <a:moveTo>
                    <a:pt x="4724852" y="63500"/>
                  </a:moveTo>
                  <a:lnTo>
                    <a:pt x="4724810" y="95250"/>
                  </a:lnTo>
                  <a:lnTo>
                    <a:pt x="4788479" y="63521"/>
                  </a:lnTo>
                  <a:lnTo>
                    <a:pt x="4740746" y="63521"/>
                  </a:lnTo>
                  <a:lnTo>
                    <a:pt x="4724852" y="63500"/>
                  </a:lnTo>
                  <a:close/>
                </a:path>
                <a:path w="4820284" h="95250">
                  <a:moveTo>
                    <a:pt x="4724894" y="31750"/>
                  </a:moveTo>
                  <a:lnTo>
                    <a:pt x="4724852" y="63500"/>
                  </a:lnTo>
                  <a:lnTo>
                    <a:pt x="4740746" y="63521"/>
                  </a:lnTo>
                  <a:lnTo>
                    <a:pt x="4740789" y="31771"/>
                  </a:lnTo>
                  <a:lnTo>
                    <a:pt x="4724894" y="31750"/>
                  </a:lnTo>
                  <a:close/>
                </a:path>
                <a:path w="4820284" h="95250">
                  <a:moveTo>
                    <a:pt x="4724937" y="0"/>
                  </a:moveTo>
                  <a:lnTo>
                    <a:pt x="4724894" y="31750"/>
                  </a:lnTo>
                  <a:lnTo>
                    <a:pt x="4740789" y="31771"/>
                  </a:lnTo>
                  <a:lnTo>
                    <a:pt x="4740746" y="63521"/>
                  </a:lnTo>
                  <a:lnTo>
                    <a:pt x="4788479" y="63521"/>
                  </a:lnTo>
                  <a:lnTo>
                    <a:pt x="4820123" y="47751"/>
                  </a:lnTo>
                  <a:lnTo>
                    <a:pt x="4724937" y="0"/>
                  </a:lnTo>
                  <a:close/>
                </a:path>
                <a:path w="4820284" h="95250">
                  <a:moveTo>
                    <a:pt x="41" y="25463"/>
                  </a:moveTo>
                  <a:lnTo>
                    <a:pt x="0" y="57213"/>
                  </a:lnTo>
                  <a:lnTo>
                    <a:pt x="4724852" y="63500"/>
                  </a:lnTo>
                  <a:lnTo>
                    <a:pt x="4724894" y="31750"/>
                  </a:lnTo>
                  <a:lnTo>
                    <a:pt x="41" y="2546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9986" y="2321989"/>
            <a:ext cx="2703195" cy="1114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270"/>
              </a:lnSpc>
              <a:spcBef>
                <a:spcPts val="125"/>
              </a:spcBef>
            </a:pPr>
            <a:r>
              <a:rPr sz="3700" b="0" spc="-25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endParaRPr sz="3700">
              <a:latin typeface="Calibri Light"/>
              <a:cs typeface="Calibri Light"/>
            </a:endParaRPr>
          </a:p>
          <a:p>
            <a:pPr algn="ctr">
              <a:lnSpc>
                <a:spcPts val="4270"/>
              </a:lnSpc>
            </a:pPr>
            <a:r>
              <a:rPr sz="370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3700" b="0" spc="15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3700" b="0" spc="-10" dirty="0">
                <a:solidFill>
                  <a:srgbClr val="00B050"/>
                </a:solidFill>
                <a:latin typeface="Calibri Light"/>
                <a:cs typeface="Calibri Light"/>
              </a:rPr>
              <a:t>Database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3743" y="1065276"/>
            <a:ext cx="60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79028" y="483615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314218" y="1022783"/>
            <a:ext cx="8869045" cy="6304915"/>
            <a:chOff x="4314218" y="1022783"/>
            <a:chExt cx="8869045" cy="630491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9541" y="1022783"/>
              <a:ext cx="95250" cy="22864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8246" y="3642531"/>
              <a:ext cx="95250" cy="2286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345968" y="5210209"/>
              <a:ext cx="8805545" cy="2085339"/>
            </a:xfrm>
            <a:custGeom>
              <a:avLst/>
              <a:gdLst/>
              <a:ahLst/>
              <a:cxnLst/>
              <a:rect l="l" t="t" r="r" b="b"/>
              <a:pathLst>
                <a:path w="8805544" h="2085340">
                  <a:moveTo>
                    <a:pt x="8804958" y="0"/>
                  </a:moveTo>
                  <a:lnTo>
                    <a:pt x="0" y="0"/>
                  </a:lnTo>
                  <a:lnTo>
                    <a:pt x="0" y="2085265"/>
                  </a:lnTo>
                  <a:lnTo>
                    <a:pt x="8804958" y="2085265"/>
                  </a:lnTo>
                  <a:lnTo>
                    <a:pt x="880495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5968" y="5210209"/>
              <a:ext cx="8805545" cy="2085339"/>
            </a:xfrm>
            <a:custGeom>
              <a:avLst/>
              <a:gdLst/>
              <a:ahLst/>
              <a:cxnLst/>
              <a:rect l="l" t="t" r="r" b="b"/>
              <a:pathLst>
                <a:path w="8805544" h="2085340">
                  <a:moveTo>
                    <a:pt x="0" y="0"/>
                  </a:moveTo>
                  <a:lnTo>
                    <a:pt x="8804953" y="0"/>
                  </a:lnTo>
                  <a:lnTo>
                    <a:pt x="8804953" y="2085265"/>
                  </a:lnTo>
                  <a:lnTo>
                    <a:pt x="0" y="20852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36337" y="6708140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Amazon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684038" y="4256445"/>
            <a:ext cx="4539615" cy="2391410"/>
            <a:chOff x="4684038" y="4256445"/>
            <a:chExt cx="4539615" cy="239141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7888" y="5672327"/>
              <a:ext cx="975359" cy="97536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687308" y="4256445"/>
              <a:ext cx="95250" cy="1416685"/>
            </a:xfrm>
            <a:custGeom>
              <a:avLst/>
              <a:gdLst/>
              <a:ahLst/>
              <a:cxnLst/>
              <a:rect l="l" t="t" r="r" b="b"/>
              <a:pathLst>
                <a:path w="95250" h="1416685">
                  <a:moveTo>
                    <a:pt x="31749" y="1321160"/>
                  </a:moveTo>
                  <a:lnTo>
                    <a:pt x="0" y="1321347"/>
                  </a:lnTo>
                  <a:lnTo>
                    <a:pt x="48185" y="1416316"/>
                  </a:lnTo>
                  <a:lnTo>
                    <a:pt x="87243" y="1337035"/>
                  </a:lnTo>
                  <a:lnTo>
                    <a:pt x="31842" y="1337035"/>
                  </a:lnTo>
                  <a:lnTo>
                    <a:pt x="31749" y="1321160"/>
                  </a:lnTo>
                  <a:close/>
                </a:path>
                <a:path w="95250" h="1416685">
                  <a:moveTo>
                    <a:pt x="63499" y="1320973"/>
                  </a:moveTo>
                  <a:lnTo>
                    <a:pt x="31749" y="1321160"/>
                  </a:lnTo>
                  <a:lnTo>
                    <a:pt x="31842" y="1337035"/>
                  </a:lnTo>
                  <a:lnTo>
                    <a:pt x="63592" y="1336848"/>
                  </a:lnTo>
                  <a:lnTo>
                    <a:pt x="63499" y="1320973"/>
                  </a:lnTo>
                  <a:close/>
                </a:path>
                <a:path w="95250" h="1416685">
                  <a:moveTo>
                    <a:pt x="95248" y="1320787"/>
                  </a:moveTo>
                  <a:lnTo>
                    <a:pt x="63499" y="1320973"/>
                  </a:lnTo>
                  <a:lnTo>
                    <a:pt x="63592" y="1336848"/>
                  </a:lnTo>
                  <a:lnTo>
                    <a:pt x="31842" y="1337035"/>
                  </a:lnTo>
                  <a:lnTo>
                    <a:pt x="87243" y="1337035"/>
                  </a:lnTo>
                  <a:lnTo>
                    <a:pt x="95248" y="1320787"/>
                  </a:lnTo>
                  <a:close/>
                </a:path>
                <a:path w="95250" h="1416685">
                  <a:moveTo>
                    <a:pt x="55732" y="0"/>
                  </a:moveTo>
                  <a:lnTo>
                    <a:pt x="23983" y="186"/>
                  </a:lnTo>
                  <a:lnTo>
                    <a:pt x="31749" y="1321160"/>
                  </a:lnTo>
                  <a:lnTo>
                    <a:pt x="63499" y="1320973"/>
                  </a:lnTo>
                  <a:lnTo>
                    <a:pt x="5573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96738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54" y="339257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96738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709438" y="5560060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684038" y="6065070"/>
            <a:ext cx="3002915" cy="365125"/>
            <a:chOff x="4684038" y="6065070"/>
            <a:chExt cx="3002915" cy="365125"/>
          </a:xfrm>
        </p:grpSpPr>
        <p:sp>
          <p:nvSpPr>
            <p:cNvPr id="53" name="object 53"/>
            <p:cNvSpPr/>
            <p:nvPr/>
          </p:nvSpPr>
          <p:spPr>
            <a:xfrm>
              <a:off x="4696738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8"/>
                  </a:lnTo>
                  <a:lnTo>
                    <a:pt x="2977454" y="339258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96738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709438" y="6053835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84038" y="6564396"/>
            <a:ext cx="3002915" cy="365125"/>
            <a:chOff x="4684038" y="6564396"/>
            <a:chExt cx="3002915" cy="365125"/>
          </a:xfrm>
        </p:grpSpPr>
        <p:sp>
          <p:nvSpPr>
            <p:cNvPr id="57" name="object 57"/>
            <p:cNvSpPr/>
            <p:nvPr/>
          </p:nvSpPr>
          <p:spPr>
            <a:xfrm>
              <a:off x="4696738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54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54" y="339257"/>
                  </a:lnTo>
                  <a:lnTo>
                    <a:pt x="29774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96738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709438" y="6553707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Replicas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850517" y="5571345"/>
            <a:ext cx="3002915" cy="365125"/>
            <a:chOff x="9850517" y="5571345"/>
            <a:chExt cx="3002915" cy="365125"/>
          </a:xfrm>
        </p:grpSpPr>
        <p:sp>
          <p:nvSpPr>
            <p:cNvPr id="61" name="object 61"/>
            <p:cNvSpPr/>
            <p:nvPr/>
          </p:nvSpPr>
          <p:spPr>
            <a:xfrm>
              <a:off x="9863217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60" y="339257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863217" y="5584045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875917" y="5560060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850517" y="6065070"/>
            <a:ext cx="3002915" cy="365125"/>
            <a:chOff x="9850517" y="6065070"/>
            <a:chExt cx="3002915" cy="365125"/>
          </a:xfrm>
        </p:grpSpPr>
        <p:sp>
          <p:nvSpPr>
            <p:cNvPr id="65" name="object 65"/>
            <p:cNvSpPr/>
            <p:nvPr/>
          </p:nvSpPr>
          <p:spPr>
            <a:xfrm>
              <a:off x="9863217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8"/>
                  </a:lnTo>
                  <a:lnTo>
                    <a:pt x="2977460" y="339258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863217" y="6077770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875917" y="6053835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Upgrades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9850517" y="6564396"/>
            <a:ext cx="3002915" cy="365125"/>
            <a:chOff x="9850517" y="6564396"/>
            <a:chExt cx="3002915" cy="365125"/>
          </a:xfrm>
        </p:grpSpPr>
        <p:sp>
          <p:nvSpPr>
            <p:cNvPr id="69" name="object 69"/>
            <p:cNvSpPr/>
            <p:nvPr/>
          </p:nvSpPr>
          <p:spPr>
            <a:xfrm>
              <a:off x="9863217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2977460" y="0"/>
                  </a:moveTo>
                  <a:lnTo>
                    <a:pt x="0" y="0"/>
                  </a:lnTo>
                  <a:lnTo>
                    <a:pt x="0" y="339257"/>
                  </a:lnTo>
                  <a:lnTo>
                    <a:pt x="2977460" y="339257"/>
                  </a:lnTo>
                  <a:lnTo>
                    <a:pt x="2977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863217" y="6577096"/>
              <a:ext cx="2977515" cy="339725"/>
            </a:xfrm>
            <a:custGeom>
              <a:avLst/>
              <a:gdLst/>
              <a:ahLst/>
              <a:cxnLst/>
              <a:rect l="l" t="t" r="r" b="b"/>
              <a:pathLst>
                <a:path w="2977515" h="339725">
                  <a:moveTo>
                    <a:pt x="0" y="0"/>
                  </a:moveTo>
                  <a:lnTo>
                    <a:pt x="2977454" y="0"/>
                  </a:lnTo>
                  <a:lnTo>
                    <a:pt x="2977454" y="339258"/>
                  </a:lnTo>
                  <a:lnTo>
                    <a:pt x="0" y="3392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875917" y="6553707"/>
            <a:ext cx="2952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AZ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4055745"/>
            <a:chOff x="3611879" y="393191"/>
            <a:chExt cx="4464050" cy="40557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3234055"/>
            </a:xfrm>
            <a:custGeom>
              <a:avLst/>
              <a:gdLst/>
              <a:ahLst/>
              <a:cxnLst/>
              <a:rect l="l" t="t" r="r" b="b"/>
              <a:pathLst>
                <a:path w="3889375" h="3234054">
                  <a:moveTo>
                    <a:pt x="3889269" y="0"/>
                  </a:moveTo>
                  <a:lnTo>
                    <a:pt x="0" y="0"/>
                  </a:lnTo>
                  <a:lnTo>
                    <a:pt x="0" y="3233503"/>
                  </a:lnTo>
                  <a:lnTo>
                    <a:pt x="3889269" y="3233503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4187" y="1579606"/>
            <a:ext cx="3474085" cy="2649855"/>
            <a:chOff x="4454187" y="1579606"/>
            <a:chExt cx="3474085" cy="26498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9223" y="1584960"/>
              <a:ext cx="332232" cy="3322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60537" y="1585956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05037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8299" y="1213406"/>
            <a:ext cx="3889375" cy="3234055"/>
          </a:xfrm>
          <a:custGeom>
            <a:avLst/>
            <a:gdLst/>
            <a:ahLst/>
            <a:cxnLst/>
            <a:rect l="l" t="t" r="r" b="b"/>
            <a:pathLst>
              <a:path w="3889375" h="3234054">
                <a:moveTo>
                  <a:pt x="3889268" y="0"/>
                </a:moveTo>
                <a:lnTo>
                  <a:pt x="0" y="0"/>
                </a:lnTo>
                <a:lnTo>
                  <a:pt x="0" y="3233502"/>
                </a:lnTo>
                <a:lnTo>
                  <a:pt x="3889268" y="3233502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65792" y="1207008"/>
            <a:ext cx="3744595" cy="3020695"/>
            <a:chOff x="9765792" y="1207008"/>
            <a:chExt cx="3744595" cy="302069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0112" y="1581912"/>
              <a:ext cx="335279" cy="3352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42616" y="1584153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487116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87380" y="2446934"/>
            <a:ext cx="8748395" cy="1312545"/>
            <a:chOff x="4587380" y="2446934"/>
            <a:chExt cx="8748395" cy="1312545"/>
          </a:xfrm>
        </p:grpSpPr>
        <p:sp>
          <p:nvSpPr>
            <p:cNvPr id="30" name="object 30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65" y="0"/>
                  </a:moveTo>
                  <a:lnTo>
                    <a:pt x="0" y="0"/>
                  </a:lnTo>
                  <a:lnTo>
                    <a:pt x="0" y="1287017"/>
                  </a:lnTo>
                  <a:lnTo>
                    <a:pt x="8722765" y="1287017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1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1" y="894113"/>
                  </a:lnTo>
                  <a:lnTo>
                    <a:pt x="8258001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19271" y="27763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608654" y="2949955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34335" y="2851688"/>
            <a:ext cx="619125" cy="416559"/>
            <a:chOff x="5334335" y="2851688"/>
            <a:chExt cx="619125" cy="416559"/>
          </a:xfrm>
        </p:grpSpPr>
        <p:sp>
          <p:nvSpPr>
            <p:cNvPr id="37" name="object 37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4641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620" y="2941001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7773" y="2941001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2015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1901" y="295168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19272" y="27763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  <a:spcBef>
                <a:spcPts val="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2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33633" y="2775432"/>
            <a:ext cx="822325" cy="655955"/>
            <a:chOff x="6633633" y="2775432"/>
            <a:chExt cx="822325" cy="655955"/>
          </a:xfrm>
        </p:grpSpPr>
        <p:sp>
          <p:nvSpPr>
            <p:cNvPr id="46" name="object 46"/>
            <p:cNvSpPr/>
            <p:nvPr/>
          </p:nvSpPr>
          <p:spPr>
            <a:xfrm>
              <a:off x="6633633" y="2775432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89002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43981" y="2940045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12136" y="2940045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26375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6262" y="295072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633633" y="2775432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519560" y="2741100"/>
            <a:ext cx="822325" cy="655955"/>
            <a:chOff x="10519560" y="2741100"/>
            <a:chExt cx="822325" cy="655955"/>
          </a:xfrm>
        </p:grpSpPr>
        <p:sp>
          <p:nvSpPr>
            <p:cNvPr id="56" name="object 56"/>
            <p:cNvSpPr/>
            <p:nvPr/>
          </p:nvSpPr>
          <p:spPr>
            <a:xfrm>
              <a:off x="10519560" y="274110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74929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29908" y="290571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98063" y="2905713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12303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2189" y="291639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519560" y="274110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933920" y="2740144"/>
            <a:ext cx="822325" cy="655955"/>
            <a:chOff x="11933920" y="2740144"/>
            <a:chExt cx="822325" cy="655955"/>
          </a:xfrm>
        </p:grpSpPr>
        <p:sp>
          <p:nvSpPr>
            <p:cNvPr id="66" name="object 66"/>
            <p:cNvSpPr/>
            <p:nvPr/>
          </p:nvSpPr>
          <p:spPr>
            <a:xfrm>
              <a:off x="11933920" y="2740144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89289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244269" y="2904756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412422" y="2904756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26663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236549" y="291543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933920" y="2740144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587380" y="2014152"/>
            <a:ext cx="8748395" cy="341630"/>
            <a:chOff x="4587380" y="2014152"/>
            <a:chExt cx="8748395" cy="341630"/>
          </a:xfrm>
        </p:grpSpPr>
        <p:sp>
          <p:nvSpPr>
            <p:cNvPr id="76" name="object 76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8722765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5" y="315654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544743" y="2052828"/>
            <a:ext cx="2832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609688" y="3809870"/>
            <a:ext cx="8748395" cy="341630"/>
            <a:chOff x="4609688" y="3809870"/>
            <a:chExt cx="8748395" cy="341630"/>
          </a:xfrm>
        </p:grpSpPr>
        <p:sp>
          <p:nvSpPr>
            <p:cNvPr id="80" name="object 80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8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8722758" y="315655"/>
                  </a:lnTo>
                  <a:lnTo>
                    <a:pt x="8722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820797" y="3513835"/>
            <a:ext cx="232537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33825" y="5500401"/>
            <a:ext cx="3841750" cy="1514475"/>
          </a:xfrm>
          <a:custGeom>
            <a:avLst/>
            <a:gdLst/>
            <a:ahLst/>
            <a:cxnLst/>
            <a:rect l="l" t="t" r="r" b="b"/>
            <a:pathLst>
              <a:path w="3841750" h="1514475">
                <a:moveTo>
                  <a:pt x="3841662" y="0"/>
                </a:moveTo>
                <a:lnTo>
                  <a:pt x="0" y="0"/>
                </a:lnTo>
                <a:lnTo>
                  <a:pt x="0" y="1513987"/>
                </a:lnTo>
                <a:lnTo>
                  <a:pt x="3841662" y="1513987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559453" y="551942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233671" y="5431712"/>
            <a:ext cx="9392285" cy="1607820"/>
            <a:chOff x="4233671" y="5431712"/>
            <a:chExt cx="9392285" cy="1607820"/>
          </a:xfrm>
        </p:grpSpPr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671" y="5501640"/>
              <a:ext cx="277367" cy="27736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783937" y="5431712"/>
              <a:ext cx="3841750" cy="1607820"/>
            </a:xfrm>
            <a:custGeom>
              <a:avLst/>
              <a:gdLst/>
              <a:ahLst/>
              <a:cxnLst/>
              <a:rect l="l" t="t" r="r" b="b"/>
              <a:pathLst>
                <a:path w="3841750" h="1607820">
                  <a:moveTo>
                    <a:pt x="3841663" y="0"/>
                  </a:moveTo>
                  <a:lnTo>
                    <a:pt x="0" y="0"/>
                  </a:lnTo>
                  <a:lnTo>
                    <a:pt x="0" y="1607564"/>
                  </a:lnTo>
                  <a:lnTo>
                    <a:pt x="3841663" y="1607564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109565" y="5452364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84670" y="1852500"/>
            <a:ext cx="11916410" cy="4789170"/>
            <a:chOff x="184670" y="1852500"/>
            <a:chExt cx="11916410" cy="4789170"/>
          </a:xfrm>
        </p:grpSpPr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464" y="5434583"/>
              <a:ext cx="277368" cy="2773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3559" y="5900927"/>
              <a:ext cx="716279" cy="7132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4280" y="5928360"/>
              <a:ext cx="716279" cy="7132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69" y="1916452"/>
              <a:ext cx="501334" cy="50133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97370" y="186520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703" y="1930342"/>
              <a:ext cx="501334" cy="5013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133" y="1917365"/>
              <a:ext cx="501333" cy="5013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3467" y="1930342"/>
              <a:ext cx="501334" cy="50133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234777" y="2136908"/>
              <a:ext cx="2365375" cy="95250"/>
            </a:xfrm>
            <a:custGeom>
              <a:avLst/>
              <a:gdLst/>
              <a:ahLst/>
              <a:cxnLst/>
              <a:rect l="l" t="t" r="r" b="b"/>
              <a:pathLst>
                <a:path w="2365375" h="95250">
                  <a:moveTo>
                    <a:pt x="2270029" y="63499"/>
                  </a:moveTo>
                  <a:lnTo>
                    <a:pt x="2269980" y="95250"/>
                  </a:lnTo>
                  <a:lnTo>
                    <a:pt x="2333678" y="63524"/>
                  </a:lnTo>
                  <a:lnTo>
                    <a:pt x="2285900" y="63524"/>
                  </a:lnTo>
                  <a:lnTo>
                    <a:pt x="2270029" y="63499"/>
                  </a:lnTo>
                  <a:close/>
                </a:path>
                <a:path w="2365375" h="95250">
                  <a:moveTo>
                    <a:pt x="2270078" y="31749"/>
                  </a:moveTo>
                  <a:lnTo>
                    <a:pt x="2270029" y="63499"/>
                  </a:lnTo>
                  <a:lnTo>
                    <a:pt x="2285900" y="63524"/>
                  </a:lnTo>
                  <a:lnTo>
                    <a:pt x="2285950" y="31774"/>
                  </a:lnTo>
                  <a:lnTo>
                    <a:pt x="2270078" y="31749"/>
                  </a:lnTo>
                  <a:close/>
                </a:path>
                <a:path w="2365375" h="95250">
                  <a:moveTo>
                    <a:pt x="2270127" y="0"/>
                  </a:moveTo>
                  <a:lnTo>
                    <a:pt x="2270078" y="31749"/>
                  </a:lnTo>
                  <a:lnTo>
                    <a:pt x="2285950" y="31774"/>
                  </a:lnTo>
                  <a:lnTo>
                    <a:pt x="2285900" y="63524"/>
                  </a:lnTo>
                  <a:lnTo>
                    <a:pt x="2333678" y="63524"/>
                  </a:lnTo>
                  <a:lnTo>
                    <a:pt x="2365303" y="47772"/>
                  </a:lnTo>
                  <a:lnTo>
                    <a:pt x="2270127" y="0"/>
                  </a:lnTo>
                  <a:close/>
                </a:path>
                <a:path w="2365375" h="95250">
                  <a:moveTo>
                    <a:pt x="49" y="28227"/>
                  </a:moveTo>
                  <a:lnTo>
                    <a:pt x="0" y="59977"/>
                  </a:lnTo>
                  <a:lnTo>
                    <a:pt x="2270029" y="63499"/>
                  </a:lnTo>
                  <a:lnTo>
                    <a:pt x="2270078" y="31749"/>
                  </a:lnTo>
                  <a:lnTo>
                    <a:pt x="49" y="2822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513989" y="6716268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274938" y="6746747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0208" y="2460244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81920" y="594359"/>
            <a:ext cx="5761355" cy="5335270"/>
            <a:chOff x="5981920" y="594359"/>
            <a:chExt cx="5761355" cy="5335270"/>
          </a:xfrm>
        </p:grpSpPr>
        <p:pic>
          <p:nvPicPr>
            <p:cNvPr id="103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3835" y="2342507"/>
              <a:ext cx="95250" cy="1171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1304" y="3758627"/>
              <a:ext cx="95250" cy="11712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981916" y="4124540"/>
              <a:ext cx="5761355" cy="1805305"/>
            </a:xfrm>
            <a:custGeom>
              <a:avLst/>
              <a:gdLst/>
              <a:ahLst/>
              <a:cxnLst/>
              <a:rect l="l" t="t" r="r" b="b"/>
              <a:pathLst>
                <a:path w="5761355" h="1805304">
                  <a:moveTo>
                    <a:pt x="5760948" y="1804797"/>
                  </a:moveTo>
                  <a:lnTo>
                    <a:pt x="5743372" y="1774901"/>
                  </a:lnTo>
                  <a:lnTo>
                    <a:pt x="5706986" y="1712988"/>
                  </a:lnTo>
                  <a:lnTo>
                    <a:pt x="5689701" y="1739620"/>
                  </a:lnTo>
                  <a:lnTo>
                    <a:pt x="3010484" y="381"/>
                  </a:lnTo>
                  <a:lnTo>
                    <a:pt x="3001835" y="13690"/>
                  </a:lnTo>
                  <a:lnTo>
                    <a:pt x="2993809" y="0"/>
                  </a:lnTo>
                  <a:lnTo>
                    <a:pt x="74091" y="1714690"/>
                  </a:lnTo>
                  <a:lnTo>
                    <a:pt x="58013" y="1687309"/>
                  </a:lnTo>
                  <a:lnTo>
                    <a:pt x="0" y="1776615"/>
                  </a:lnTo>
                  <a:lnTo>
                    <a:pt x="106248" y="1769440"/>
                  </a:lnTo>
                  <a:lnTo>
                    <a:pt x="94894" y="1750110"/>
                  </a:lnTo>
                  <a:lnTo>
                    <a:pt x="90170" y="1742071"/>
                  </a:lnTo>
                  <a:lnTo>
                    <a:pt x="3001429" y="32346"/>
                  </a:lnTo>
                  <a:lnTo>
                    <a:pt x="5672404" y="1766252"/>
                  </a:lnTo>
                  <a:lnTo>
                    <a:pt x="5655119" y="1792884"/>
                  </a:lnTo>
                  <a:lnTo>
                    <a:pt x="5760948" y="180479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2688" y="594359"/>
              <a:ext cx="694944" cy="694944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8226023" y="383539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041199" y="917968"/>
            <a:ext cx="5732145" cy="688975"/>
          </a:xfrm>
          <a:custGeom>
            <a:avLst/>
            <a:gdLst/>
            <a:ahLst/>
            <a:cxnLst/>
            <a:rect l="l" t="t" r="r" b="b"/>
            <a:pathLst>
              <a:path w="5732145" h="688975">
                <a:moveTo>
                  <a:pt x="2513546" y="23012"/>
                </a:moveTo>
                <a:lnTo>
                  <a:pt x="2409456" y="482"/>
                </a:lnTo>
                <a:lnTo>
                  <a:pt x="2417330" y="31242"/>
                </a:lnTo>
                <a:lnTo>
                  <a:pt x="88341" y="627202"/>
                </a:lnTo>
                <a:lnTo>
                  <a:pt x="80467" y="596442"/>
                </a:lnTo>
                <a:lnTo>
                  <a:pt x="0" y="666191"/>
                </a:lnTo>
                <a:lnTo>
                  <a:pt x="104089" y="688721"/>
                </a:lnTo>
                <a:lnTo>
                  <a:pt x="97218" y="661898"/>
                </a:lnTo>
                <a:lnTo>
                  <a:pt x="96215" y="657961"/>
                </a:lnTo>
                <a:lnTo>
                  <a:pt x="2425204" y="62001"/>
                </a:lnTo>
                <a:lnTo>
                  <a:pt x="2433066" y="92760"/>
                </a:lnTo>
                <a:lnTo>
                  <a:pt x="2508580" y="27305"/>
                </a:lnTo>
                <a:lnTo>
                  <a:pt x="2513546" y="23012"/>
                </a:lnTo>
                <a:close/>
              </a:path>
              <a:path w="5732145" h="688975">
                <a:moveTo>
                  <a:pt x="5731827" y="656856"/>
                </a:moveTo>
                <a:lnTo>
                  <a:pt x="5727268" y="652945"/>
                </a:lnTo>
                <a:lnTo>
                  <a:pt x="5651030" y="587489"/>
                </a:lnTo>
                <a:lnTo>
                  <a:pt x="5643308" y="618286"/>
                </a:lnTo>
                <a:lnTo>
                  <a:pt x="3301479" y="30797"/>
                </a:lnTo>
                <a:lnTo>
                  <a:pt x="3302457" y="26924"/>
                </a:lnTo>
                <a:lnTo>
                  <a:pt x="3309213" y="0"/>
                </a:lnTo>
                <a:lnTo>
                  <a:pt x="3205238" y="23012"/>
                </a:lnTo>
                <a:lnTo>
                  <a:pt x="3286036" y="92379"/>
                </a:lnTo>
                <a:lnTo>
                  <a:pt x="3293757" y="61595"/>
                </a:lnTo>
                <a:lnTo>
                  <a:pt x="5635574" y="649084"/>
                </a:lnTo>
                <a:lnTo>
                  <a:pt x="5627852" y="679869"/>
                </a:lnTo>
                <a:lnTo>
                  <a:pt x="5731827" y="656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19043" y="4982910"/>
            <a:ext cx="2457450" cy="2531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700" marR="5080" algn="ctr">
              <a:lnSpc>
                <a:spcPts val="3190"/>
              </a:lnSpc>
              <a:spcBef>
                <a:spcPts val="285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9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950">
              <a:latin typeface="Calibri Light"/>
              <a:cs typeface="Calibri Light"/>
            </a:endParaRPr>
          </a:p>
          <a:p>
            <a:pPr marL="173355" marR="165100" algn="ctr">
              <a:lnSpc>
                <a:spcPts val="3190"/>
              </a:lnSpc>
              <a:spcBef>
                <a:spcPts val="125"/>
              </a:spcBef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950" b="0" spc="1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950" b="0" spc="-5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endParaRPr sz="2950">
              <a:latin typeface="Calibri Light"/>
              <a:cs typeface="Calibri Light"/>
            </a:endParaRPr>
          </a:p>
          <a:p>
            <a:pPr algn="ctr">
              <a:lnSpc>
                <a:spcPts val="3145"/>
              </a:lnSpc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9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Database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2" name="object 1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10" name="object 110"/>
          <p:cNvSpPr txBox="1"/>
          <p:nvPr/>
        </p:nvSpPr>
        <p:spPr>
          <a:xfrm>
            <a:off x="86151" y="1602232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7904" y="94488"/>
            <a:ext cx="1307592" cy="13075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60584" y="2685795"/>
            <a:ext cx="8091170" cy="318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Elastic</a:t>
            </a:r>
            <a:r>
              <a:rPr sz="7000" b="1" spc="-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Load</a:t>
            </a:r>
            <a:r>
              <a:rPr sz="7000" b="1" spc="-5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10" dirty="0">
                <a:solidFill>
                  <a:srgbClr val="00B050"/>
                </a:solidFill>
                <a:latin typeface="Calibri"/>
                <a:cs typeface="Calibri"/>
              </a:rPr>
              <a:t>Balancing</a:t>
            </a:r>
            <a:endParaRPr sz="70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00"/>
              </a:spcBef>
            </a:pP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Overview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272" y="2602992"/>
            <a:ext cx="3749040" cy="37490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272" y="124968"/>
            <a:ext cx="1380743" cy="1380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8959" y="94488"/>
            <a:ext cx="1374648" cy="13746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4938" y="1451355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6797699" y="1564132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7241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59384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9414" y="1359820"/>
            <a:ext cx="3432175" cy="525145"/>
          </a:xfrm>
          <a:prstGeom prst="rect">
            <a:avLst/>
          </a:prstGeom>
          <a:solidFill>
            <a:srgbClr val="2B4A5E"/>
          </a:solidFill>
        </p:spPr>
        <p:txBody>
          <a:bodyPr vert="horz" wrap="square" lIns="0" tIns="82550" rIns="0" bIns="0" rtlCol="0">
            <a:spAutoFit/>
          </a:bodyPr>
          <a:lstStyle/>
          <a:p>
            <a:pPr marL="478790">
              <a:lnSpc>
                <a:spcPct val="100000"/>
              </a:lnSpc>
              <a:spcBef>
                <a:spcPts val="650"/>
              </a:spcBef>
            </a:pPr>
            <a:r>
              <a:rPr sz="2200" b="0" dirty="0">
                <a:solidFill>
                  <a:srgbClr val="FFFFFF"/>
                </a:solidFill>
                <a:latin typeface="Calibri"/>
                <a:cs typeface="Calibri"/>
              </a:rPr>
              <a:t>Elastic</a:t>
            </a:r>
            <a:r>
              <a:rPr sz="2200"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0" spc="-10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315" y="3726680"/>
            <a:ext cx="3432175" cy="52514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81280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64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Classic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9414" y="3726680"/>
            <a:ext cx="3432175" cy="52514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812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4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83750" y="3726680"/>
            <a:ext cx="3432175" cy="525145"/>
          </a:xfrm>
          <a:prstGeom prst="rect">
            <a:avLst/>
          </a:prstGeom>
          <a:solidFill>
            <a:srgbClr val="406F8D"/>
          </a:solidFill>
        </p:spPr>
        <p:txBody>
          <a:bodyPr vert="horz" wrap="square" lIns="0" tIns="8128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64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315" y="5126804"/>
            <a:ext cx="13079094" cy="525145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https://aws.amazon.com/elasticloadbalancing/features/#compare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2090" y="1880475"/>
            <a:ext cx="9647555" cy="1855470"/>
          </a:xfrm>
          <a:custGeom>
            <a:avLst/>
            <a:gdLst/>
            <a:ahLst/>
            <a:cxnLst/>
            <a:rect l="l" t="t" r="r" b="b"/>
            <a:pathLst>
              <a:path w="9647555" h="1855470">
                <a:moveTo>
                  <a:pt x="9647441" y="1846211"/>
                </a:moveTo>
                <a:lnTo>
                  <a:pt x="9630816" y="1828241"/>
                </a:lnTo>
                <a:lnTo>
                  <a:pt x="9589579" y="1783676"/>
                </a:lnTo>
                <a:lnTo>
                  <a:pt x="9577819" y="1814868"/>
                </a:lnTo>
                <a:lnTo>
                  <a:pt x="4764786" y="0"/>
                </a:lnTo>
                <a:lnTo>
                  <a:pt x="4763097" y="4457"/>
                </a:lnTo>
                <a:lnTo>
                  <a:pt x="4761382" y="12"/>
                </a:lnTo>
                <a:lnTo>
                  <a:pt x="69354" y="1814283"/>
                </a:lnTo>
                <a:lnTo>
                  <a:pt x="57340" y="1783194"/>
                </a:lnTo>
                <a:lnTo>
                  <a:pt x="0" y="1846211"/>
                </a:lnTo>
                <a:lnTo>
                  <a:pt x="84823" y="1854263"/>
                </a:lnTo>
                <a:lnTo>
                  <a:pt x="74561" y="1827745"/>
                </a:lnTo>
                <a:lnTo>
                  <a:pt x="72796" y="1823173"/>
                </a:lnTo>
                <a:lnTo>
                  <a:pt x="4758347" y="11417"/>
                </a:lnTo>
                <a:lnTo>
                  <a:pt x="4758347" y="1770011"/>
                </a:lnTo>
                <a:lnTo>
                  <a:pt x="4725009" y="1770011"/>
                </a:lnTo>
                <a:lnTo>
                  <a:pt x="4763109" y="1846211"/>
                </a:lnTo>
                <a:lnTo>
                  <a:pt x="4794859" y="1782711"/>
                </a:lnTo>
                <a:lnTo>
                  <a:pt x="4801209" y="1770011"/>
                </a:lnTo>
                <a:lnTo>
                  <a:pt x="4767872" y="1770011"/>
                </a:lnTo>
                <a:lnTo>
                  <a:pt x="4767872" y="11353"/>
                </a:lnTo>
                <a:lnTo>
                  <a:pt x="9574454" y="1823783"/>
                </a:lnTo>
                <a:lnTo>
                  <a:pt x="9562694" y="1854974"/>
                </a:lnTo>
                <a:lnTo>
                  <a:pt x="9647441" y="1846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3439" y="1985977"/>
            <a:ext cx="4385764" cy="4257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55256" y="2655315"/>
            <a:ext cx="6721475" cy="430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449705" marR="1443355" indent="1595755">
              <a:lnSpc>
                <a:spcPct val="103699"/>
              </a:lnSpc>
              <a:spcBef>
                <a:spcPts val="95"/>
              </a:spcBef>
            </a:pPr>
            <a:r>
              <a:rPr sz="7000" b="1" spc="-50" dirty="0">
                <a:solidFill>
                  <a:srgbClr val="406F8D"/>
                </a:solidFill>
                <a:latin typeface="Calibri"/>
                <a:cs typeface="Calibri"/>
              </a:rPr>
              <a:t>&amp;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Classic</a:t>
            </a:r>
            <a:r>
              <a:rPr sz="60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496311"/>
            <a:ext cx="3749040" cy="3749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4055745"/>
            <a:chOff x="3611879" y="393191"/>
            <a:chExt cx="4464050" cy="40557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3234055"/>
            </a:xfrm>
            <a:custGeom>
              <a:avLst/>
              <a:gdLst/>
              <a:ahLst/>
              <a:cxnLst/>
              <a:rect l="l" t="t" r="r" b="b"/>
              <a:pathLst>
                <a:path w="3889375" h="3234054">
                  <a:moveTo>
                    <a:pt x="3889269" y="0"/>
                  </a:moveTo>
                  <a:lnTo>
                    <a:pt x="0" y="0"/>
                  </a:lnTo>
                  <a:lnTo>
                    <a:pt x="0" y="3233503"/>
                  </a:lnTo>
                  <a:lnTo>
                    <a:pt x="3889269" y="3233503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4187" y="1579606"/>
            <a:ext cx="3474085" cy="2649855"/>
            <a:chOff x="4454187" y="1579606"/>
            <a:chExt cx="3474085" cy="26498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9223" y="1584960"/>
              <a:ext cx="332232" cy="3322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60537" y="1585956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05037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8299" y="1213406"/>
            <a:ext cx="3889375" cy="3234055"/>
          </a:xfrm>
          <a:custGeom>
            <a:avLst/>
            <a:gdLst/>
            <a:ahLst/>
            <a:cxnLst/>
            <a:rect l="l" t="t" r="r" b="b"/>
            <a:pathLst>
              <a:path w="3889375" h="3234054">
                <a:moveTo>
                  <a:pt x="3889268" y="0"/>
                </a:moveTo>
                <a:lnTo>
                  <a:pt x="0" y="0"/>
                </a:lnTo>
                <a:lnTo>
                  <a:pt x="0" y="3233502"/>
                </a:lnTo>
                <a:lnTo>
                  <a:pt x="3889268" y="3233502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65792" y="1207008"/>
            <a:ext cx="3744595" cy="3020695"/>
            <a:chOff x="9765792" y="1207008"/>
            <a:chExt cx="3744595" cy="302069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0112" y="1581912"/>
              <a:ext cx="335279" cy="3352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042616" y="1584153"/>
              <a:ext cx="3461385" cy="2637155"/>
            </a:xfrm>
            <a:custGeom>
              <a:avLst/>
              <a:gdLst/>
              <a:ahLst/>
              <a:cxnLst/>
              <a:rect l="l" t="t" r="r" b="b"/>
              <a:pathLst>
                <a:path w="3461384" h="2637154">
                  <a:moveTo>
                    <a:pt x="0" y="0"/>
                  </a:moveTo>
                  <a:lnTo>
                    <a:pt x="3460837" y="0"/>
                  </a:lnTo>
                  <a:lnTo>
                    <a:pt x="3460837" y="2636721"/>
                  </a:lnTo>
                  <a:lnTo>
                    <a:pt x="0" y="26367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487116" y="1651508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87380" y="2446934"/>
            <a:ext cx="8748395" cy="1312545"/>
            <a:chOff x="4587380" y="2446934"/>
            <a:chExt cx="8748395" cy="1312545"/>
          </a:xfrm>
        </p:grpSpPr>
        <p:sp>
          <p:nvSpPr>
            <p:cNvPr id="30" name="object 30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65" y="0"/>
                  </a:moveTo>
                  <a:lnTo>
                    <a:pt x="0" y="0"/>
                  </a:lnTo>
                  <a:lnTo>
                    <a:pt x="0" y="1287017"/>
                  </a:lnTo>
                  <a:lnTo>
                    <a:pt x="8722765" y="1287017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00080" y="2459634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1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1" y="894113"/>
                  </a:lnTo>
                  <a:lnTo>
                    <a:pt x="8258001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2102" y="2640458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19271" y="277639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608654" y="2949955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34335" y="2851688"/>
            <a:ext cx="619125" cy="416559"/>
            <a:chOff x="5334335" y="2851688"/>
            <a:chExt cx="619125" cy="416559"/>
          </a:xfrm>
        </p:grpSpPr>
        <p:sp>
          <p:nvSpPr>
            <p:cNvPr id="37" name="object 37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66085" y="288343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4641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29620" y="2941001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7773" y="2941001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2015" y="293031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1901" y="2951684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19272" y="277639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  <a:spcBef>
                <a:spcPts val="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2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633633" y="2775432"/>
            <a:ext cx="822325" cy="655955"/>
            <a:chOff x="6633633" y="2775432"/>
            <a:chExt cx="822325" cy="655955"/>
          </a:xfrm>
        </p:grpSpPr>
        <p:sp>
          <p:nvSpPr>
            <p:cNvPr id="46" name="object 46"/>
            <p:cNvSpPr/>
            <p:nvPr/>
          </p:nvSpPr>
          <p:spPr>
            <a:xfrm>
              <a:off x="6633633" y="2775432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2" y="655676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80445" y="288248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89002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43981" y="2940045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12136" y="2940045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26375" y="292936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6262" y="295072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633633" y="2775432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519560" y="2741100"/>
            <a:ext cx="822325" cy="655955"/>
            <a:chOff x="10519560" y="2741100"/>
            <a:chExt cx="822325" cy="655955"/>
          </a:xfrm>
        </p:grpSpPr>
        <p:sp>
          <p:nvSpPr>
            <p:cNvPr id="56" name="object 56"/>
            <p:cNvSpPr/>
            <p:nvPr/>
          </p:nvSpPr>
          <p:spPr>
            <a:xfrm>
              <a:off x="10519560" y="274110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66373" y="284815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74929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29908" y="290571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998063" y="2905713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12303" y="2895031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22189" y="291639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519560" y="274110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933920" y="2740144"/>
            <a:ext cx="822325" cy="655955"/>
            <a:chOff x="11933920" y="2740144"/>
            <a:chExt cx="822325" cy="655955"/>
          </a:xfrm>
        </p:grpSpPr>
        <p:sp>
          <p:nvSpPr>
            <p:cNvPr id="66" name="object 66"/>
            <p:cNvSpPr/>
            <p:nvPr/>
          </p:nvSpPr>
          <p:spPr>
            <a:xfrm>
              <a:off x="11933920" y="2740144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080733" y="2847192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189289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244269" y="2904756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6" y="0"/>
                  </a:moveTo>
                  <a:lnTo>
                    <a:pt x="144402" y="0"/>
                  </a:lnTo>
                </a:path>
              </a:pathLst>
            </a:custGeom>
            <a:ln w="21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412422" y="2904756"/>
              <a:ext cx="60325" cy="251460"/>
            </a:xfrm>
            <a:custGeom>
              <a:avLst/>
              <a:gdLst/>
              <a:ahLst/>
              <a:cxnLst/>
              <a:rect l="l" t="t" r="r" b="b"/>
              <a:pathLst>
                <a:path w="60325" h="251460">
                  <a:moveTo>
                    <a:pt x="30163" y="10682"/>
                  </a:moveTo>
                  <a:lnTo>
                    <a:pt x="30163" y="250863"/>
                  </a:lnTo>
                </a:path>
                <a:path w="60325" h="251460">
                  <a:moveTo>
                    <a:pt x="0" y="0"/>
                  </a:moveTo>
                  <a:lnTo>
                    <a:pt x="60326" y="0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26663" y="2894073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236549" y="2915438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4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1933920" y="2740144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530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587380" y="2014152"/>
            <a:ext cx="8748395" cy="341630"/>
            <a:chOff x="4587380" y="2014152"/>
            <a:chExt cx="8748395" cy="341630"/>
          </a:xfrm>
        </p:grpSpPr>
        <p:sp>
          <p:nvSpPr>
            <p:cNvPr id="76" name="object 76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8722765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65" y="315654"/>
                  </a:lnTo>
                  <a:lnTo>
                    <a:pt x="8722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00080" y="2026852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30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544743" y="2052828"/>
            <a:ext cx="2832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609688" y="3809870"/>
            <a:ext cx="8748395" cy="341630"/>
            <a:chOff x="4609688" y="3809870"/>
            <a:chExt cx="8748395" cy="341630"/>
          </a:xfrm>
        </p:grpSpPr>
        <p:sp>
          <p:nvSpPr>
            <p:cNvPr id="80" name="object 80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8" y="0"/>
                  </a:moveTo>
                  <a:lnTo>
                    <a:pt x="0" y="0"/>
                  </a:lnTo>
                  <a:lnTo>
                    <a:pt x="0" y="315655"/>
                  </a:lnTo>
                  <a:lnTo>
                    <a:pt x="8722758" y="315655"/>
                  </a:lnTo>
                  <a:lnTo>
                    <a:pt x="8722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622388" y="3822570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820797" y="3513835"/>
            <a:ext cx="232537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233825" y="5500401"/>
            <a:ext cx="3841750" cy="1514475"/>
          </a:xfrm>
          <a:custGeom>
            <a:avLst/>
            <a:gdLst/>
            <a:ahLst/>
            <a:cxnLst/>
            <a:rect l="l" t="t" r="r" b="b"/>
            <a:pathLst>
              <a:path w="3841750" h="1514475">
                <a:moveTo>
                  <a:pt x="3841662" y="0"/>
                </a:moveTo>
                <a:lnTo>
                  <a:pt x="0" y="0"/>
                </a:lnTo>
                <a:lnTo>
                  <a:pt x="0" y="1513987"/>
                </a:lnTo>
                <a:lnTo>
                  <a:pt x="3841662" y="1513987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559453" y="5519420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233671" y="5431712"/>
            <a:ext cx="9392285" cy="1607820"/>
            <a:chOff x="4233671" y="5431712"/>
            <a:chExt cx="9392285" cy="1607820"/>
          </a:xfrm>
        </p:grpSpPr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671" y="5501640"/>
              <a:ext cx="277367" cy="27736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783937" y="5431712"/>
              <a:ext cx="3841750" cy="1607820"/>
            </a:xfrm>
            <a:custGeom>
              <a:avLst/>
              <a:gdLst/>
              <a:ahLst/>
              <a:cxnLst/>
              <a:rect l="l" t="t" r="r" b="b"/>
              <a:pathLst>
                <a:path w="3841750" h="1607820">
                  <a:moveTo>
                    <a:pt x="3841663" y="0"/>
                  </a:moveTo>
                  <a:lnTo>
                    <a:pt x="0" y="0"/>
                  </a:lnTo>
                  <a:lnTo>
                    <a:pt x="0" y="1607564"/>
                  </a:lnTo>
                  <a:lnTo>
                    <a:pt x="3841663" y="1607564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109565" y="5452364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84670" y="1852500"/>
            <a:ext cx="11916410" cy="4789170"/>
            <a:chOff x="184670" y="1852500"/>
            <a:chExt cx="11916410" cy="4789170"/>
          </a:xfrm>
        </p:grpSpPr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8464" y="5434583"/>
              <a:ext cx="277368" cy="27736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3559" y="5900927"/>
              <a:ext cx="716279" cy="7132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4280" y="5928360"/>
              <a:ext cx="716279" cy="7132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69" y="1916452"/>
              <a:ext cx="501334" cy="50133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97370" y="1865200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703" y="1930342"/>
              <a:ext cx="501334" cy="5013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133" y="1917365"/>
              <a:ext cx="501333" cy="5013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3467" y="1930342"/>
              <a:ext cx="501334" cy="50133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234777" y="2136908"/>
              <a:ext cx="2365375" cy="95250"/>
            </a:xfrm>
            <a:custGeom>
              <a:avLst/>
              <a:gdLst/>
              <a:ahLst/>
              <a:cxnLst/>
              <a:rect l="l" t="t" r="r" b="b"/>
              <a:pathLst>
                <a:path w="2365375" h="95250">
                  <a:moveTo>
                    <a:pt x="2270029" y="63499"/>
                  </a:moveTo>
                  <a:lnTo>
                    <a:pt x="2269980" y="95250"/>
                  </a:lnTo>
                  <a:lnTo>
                    <a:pt x="2333678" y="63524"/>
                  </a:lnTo>
                  <a:lnTo>
                    <a:pt x="2285900" y="63524"/>
                  </a:lnTo>
                  <a:lnTo>
                    <a:pt x="2270029" y="63499"/>
                  </a:lnTo>
                  <a:close/>
                </a:path>
                <a:path w="2365375" h="95250">
                  <a:moveTo>
                    <a:pt x="2270078" y="31749"/>
                  </a:moveTo>
                  <a:lnTo>
                    <a:pt x="2270029" y="63499"/>
                  </a:lnTo>
                  <a:lnTo>
                    <a:pt x="2285900" y="63524"/>
                  </a:lnTo>
                  <a:lnTo>
                    <a:pt x="2285950" y="31774"/>
                  </a:lnTo>
                  <a:lnTo>
                    <a:pt x="2270078" y="31749"/>
                  </a:lnTo>
                  <a:close/>
                </a:path>
                <a:path w="2365375" h="95250">
                  <a:moveTo>
                    <a:pt x="2270127" y="0"/>
                  </a:moveTo>
                  <a:lnTo>
                    <a:pt x="2270078" y="31749"/>
                  </a:lnTo>
                  <a:lnTo>
                    <a:pt x="2285950" y="31774"/>
                  </a:lnTo>
                  <a:lnTo>
                    <a:pt x="2285900" y="63524"/>
                  </a:lnTo>
                  <a:lnTo>
                    <a:pt x="2333678" y="63524"/>
                  </a:lnTo>
                  <a:lnTo>
                    <a:pt x="2365303" y="47772"/>
                  </a:lnTo>
                  <a:lnTo>
                    <a:pt x="2270127" y="0"/>
                  </a:lnTo>
                  <a:close/>
                </a:path>
                <a:path w="2365375" h="95250">
                  <a:moveTo>
                    <a:pt x="49" y="28227"/>
                  </a:moveTo>
                  <a:lnTo>
                    <a:pt x="0" y="59977"/>
                  </a:lnTo>
                  <a:lnTo>
                    <a:pt x="2270029" y="63499"/>
                  </a:lnTo>
                  <a:lnTo>
                    <a:pt x="2270078" y="31749"/>
                  </a:lnTo>
                  <a:lnTo>
                    <a:pt x="49" y="2822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513989" y="6716268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274938" y="6746747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0208" y="2460244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81920" y="594359"/>
            <a:ext cx="5761355" cy="5335270"/>
            <a:chOff x="5981920" y="594359"/>
            <a:chExt cx="5761355" cy="5335270"/>
          </a:xfrm>
        </p:grpSpPr>
        <p:pic>
          <p:nvPicPr>
            <p:cNvPr id="103" name="object 1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3835" y="2342507"/>
              <a:ext cx="95250" cy="1171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1304" y="3758627"/>
              <a:ext cx="95250" cy="11712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981916" y="4124540"/>
              <a:ext cx="5761355" cy="1805305"/>
            </a:xfrm>
            <a:custGeom>
              <a:avLst/>
              <a:gdLst/>
              <a:ahLst/>
              <a:cxnLst/>
              <a:rect l="l" t="t" r="r" b="b"/>
              <a:pathLst>
                <a:path w="5761355" h="1805304">
                  <a:moveTo>
                    <a:pt x="5760948" y="1804797"/>
                  </a:moveTo>
                  <a:lnTo>
                    <a:pt x="5743372" y="1774901"/>
                  </a:lnTo>
                  <a:lnTo>
                    <a:pt x="5706986" y="1712988"/>
                  </a:lnTo>
                  <a:lnTo>
                    <a:pt x="5689701" y="1739620"/>
                  </a:lnTo>
                  <a:lnTo>
                    <a:pt x="3010484" y="381"/>
                  </a:lnTo>
                  <a:lnTo>
                    <a:pt x="3001835" y="13690"/>
                  </a:lnTo>
                  <a:lnTo>
                    <a:pt x="2993809" y="0"/>
                  </a:lnTo>
                  <a:lnTo>
                    <a:pt x="74091" y="1714690"/>
                  </a:lnTo>
                  <a:lnTo>
                    <a:pt x="58013" y="1687309"/>
                  </a:lnTo>
                  <a:lnTo>
                    <a:pt x="0" y="1776615"/>
                  </a:lnTo>
                  <a:lnTo>
                    <a:pt x="106248" y="1769440"/>
                  </a:lnTo>
                  <a:lnTo>
                    <a:pt x="94894" y="1750110"/>
                  </a:lnTo>
                  <a:lnTo>
                    <a:pt x="90170" y="1742071"/>
                  </a:lnTo>
                  <a:lnTo>
                    <a:pt x="3001429" y="32346"/>
                  </a:lnTo>
                  <a:lnTo>
                    <a:pt x="5672404" y="1766252"/>
                  </a:lnTo>
                  <a:lnTo>
                    <a:pt x="5655119" y="1792884"/>
                  </a:lnTo>
                  <a:lnTo>
                    <a:pt x="5760948" y="1804797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52688" y="594359"/>
              <a:ext cx="694944" cy="694944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8226023" y="383539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041199" y="917968"/>
            <a:ext cx="5732145" cy="688975"/>
          </a:xfrm>
          <a:custGeom>
            <a:avLst/>
            <a:gdLst/>
            <a:ahLst/>
            <a:cxnLst/>
            <a:rect l="l" t="t" r="r" b="b"/>
            <a:pathLst>
              <a:path w="5732145" h="688975">
                <a:moveTo>
                  <a:pt x="2513546" y="23012"/>
                </a:moveTo>
                <a:lnTo>
                  <a:pt x="2409456" y="482"/>
                </a:lnTo>
                <a:lnTo>
                  <a:pt x="2417330" y="31242"/>
                </a:lnTo>
                <a:lnTo>
                  <a:pt x="88341" y="627202"/>
                </a:lnTo>
                <a:lnTo>
                  <a:pt x="80467" y="596442"/>
                </a:lnTo>
                <a:lnTo>
                  <a:pt x="0" y="666191"/>
                </a:lnTo>
                <a:lnTo>
                  <a:pt x="104089" y="688721"/>
                </a:lnTo>
                <a:lnTo>
                  <a:pt x="97218" y="661898"/>
                </a:lnTo>
                <a:lnTo>
                  <a:pt x="96215" y="657961"/>
                </a:lnTo>
                <a:lnTo>
                  <a:pt x="2425204" y="62001"/>
                </a:lnTo>
                <a:lnTo>
                  <a:pt x="2433066" y="92760"/>
                </a:lnTo>
                <a:lnTo>
                  <a:pt x="2508580" y="27305"/>
                </a:lnTo>
                <a:lnTo>
                  <a:pt x="2513546" y="23012"/>
                </a:lnTo>
                <a:close/>
              </a:path>
              <a:path w="5732145" h="688975">
                <a:moveTo>
                  <a:pt x="5731827" y="656856"/>
                </a:moveTo>
                <a:lnTo>
                  <a:pt x="5727268" y="652945"/>
                </a:lnTo>
                <a:lnTo>
                  <a:pt x="5651030" y="587489"/>
                </a:lnTo>
                <a:lnTo>
                  <a:pt x="5643308" y="618286"/>
                </a:lnTo>
                <a:lnTo>
                  <a:pt x="3301479" y="30797"/>
                </a:lnTo>
                <a:lnTo>
                  <a:pt x="3302457" y="26924"/>
                </a:lnTo>
                <a:lnTo>
                  <a:pt x="3309213" y="0"/>
                </a:lnTo>
                <a:lnTo>
                  <a:pt x="3205238" y="23012"/>
                </a:lnTo>
                <a:lnTo>
                  <a:pt x="3286036" y="92379"/>
                </a:lnTo>
                <a:lnTo>
                  <a:pt x="3293757" y="61595"/>
                </a:lnTo>
                <a:lnTo>
                  <a:pt x="5635574" y="649084"/>
                </a:lnTo>
                <a:lnTo>
                  <a:pt x="5627852" y="679869"/>
                </a:lnTo>
                <a:lnTo>
                  <a:pt x="5731827" y="656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19043" y="4982910"/>
            <a:ext cx="2457450" cy="2531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3425"/>
              </a:lnSpc>
              <a:spcBef>
                <a:spcPts val="90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950" b="0" spc="-6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950">
              <a:latin typeface="Calibri Light"/>
              <a:cs typeface="Calibri Light"/>
            </a:endParaRPr>
          </a:p>
          <a:p>
            <a:pPr marL="12700" marR="5080" algn="ctr">
              <a:lnSpc>
                <a:spcPts val="3190"/>
              </a:lnSpc>
              <a:spcBef>
                <a:spcPts val="285"/>
              </a:spcBef>
            </a:pPr>
            <a:r>
              <a:rPr sz="29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950" b="0" spc="5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9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950">
              <a:latin typeface="Calibri Light"/>
              <a:cs typeface="Calibri Light"/>
            </a:endParaRPr>
          </a:p>
          <a:p>
            <a:pPr marL="173355" marR="165100" algn="ctr">
              <a:lnSpc>
                <a:spcPts val="3190"/>
              </a:lnSpc>
              <a:spcBef>
                <a:spcPts val="125"/>
              </a:spcBef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950" b="0" spc="1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950" b="0" spc="-5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endParaRPr sz="2950">
              <a:latin typeface="Calibri Light"/>
              <a:cs typeface="Calibri Light"/>
            </a:endParaRPr>
          </a:p>
          <a:p>
            <a:pPr algn="ctr">
              <a:lnSpc>
                <a:spcPts val="3145"/>
              </a:lnSpc>
            </a:pPr>
            <a:r>
              <a:rPr sz="29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950" b="0" spc="5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950" b="0" spc="-10" dirty="0">
                <a:solidFill>
                  <a:srgbClr val="00B050"/>
                </a:solidFill>
                <a:latin typeface="Calibri Light"/>
                <a:cs typeface="Calibri Light"/>
              </a:rPr>
              <a:t>Database</a:t>
            </a:r>
            <a:endParaRPr sz="2950">
              <a:latin typeface="Calibri Light"/>
              <a:cs typeface="Calibri Light"/>
            </a:endParaRPr>
          </a:p>
        </p:txBody>
      </p:sp>
      <p:sp>
        <p:nvSpPr>
          <p:cNvPr id="111" name="object 111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12" name="object 112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  <p:sp>
        <p:nvSpPr>
          <p:cNvPr id="110" name="object 110"/>
          <p:cNvSpPr txBox="1"/>
          <p:nvPr/>
        </p:nvSpPr>
        <p:spPr>
          <a:xfrm>
            <a:off x="86151" y="1602232"/>
            <a:ext cx="4197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http://&lt;workernode-</a:t>
            </a:r>
            <a:r>
              <a:rPr sz="1300" dirty="0">
                <a:latin typeface="Calibri"/>
                <a:cs typeface="Calibri"/>
              </a:rPr>
              <a:t>public-</a:t>
            </a:r>
            <a:r>
              <a:rPr sz="1300" spc="-10" dirty="0">
                <a:latin typeface="Calibri"/>
                <a:cs typeface="Calibri"/>
              </a:rPr>
              <a:t>ip&gt;:&lt;NodePort&gt;/usermgmt/&lt;apis&gt;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2458" y="50242"/>
            <a:ext cx="11160125" cy="7501890"/>
          </a:xfrm>
          <a:custGeom>
            <a:avLst/>
            <a:gdLst/>
            <a:ahLst/>
            <a:cxnLst/>
            <a:rect l="l" t="t" r="r" b="b"/>
            <a:pathLst>
              <a:path w="11160125" h="7501890">
                <a:moveTo>
                  <a:pt x="0" y="0"/>
                </a:moveTo>
                <a:lnTo>
                  <a:pt x="11159989" y="0"/>
                </a:lnTo>
                <a:lnTo>
                  <a:pt x="11159989" y="7501263"/>
                </a:lnTo>
                <a:lnTo>
                  <a:pt x="0" y="75012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16958" y="115316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AWS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9920" y="57911"/>
            <a:ext cx="10819765" cy="7338695"/>
            <a:chOff x="3169920" y="57911"/>
            <a:chExt cx="10819765" cy="7338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20" y="57911"/>
              <a:ext cx="335280" cy="33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13551" y="390665"/>
              <a:ext cx="10370185" cy="6999605"/>
            </a:xfrm>
            <a:custGeom>
              <a:avLst/>
              <a:gdLst/>
              <a:ahLst/>
              <a:cxnLst/>
              <a:rect l="l" t="t" r="r" b="b"/>
              <a:pathLst>
                <a:path w="10370185" h="6999605">
                  <a:moveTo>
                    <a:pt x="0" y="0"/>
                  </a:moveTo>
                  <a:lnTo>
                    <a:pt x="10369577" y="0"/>
                  </a:lnTo>
                  <a:lnTo>
                    <a:pt x="10369577" y="6999519"/>
                  </a:lnTo>
                  <a:lnTo>
                    <a:pt x="0" y="69995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B5D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58051" y="456691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B5D3D"/>
                </a:solidFill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1879" y="393191"/>
            <a:ext cx="4464050" cy="2463165"/>
            <a:chOff x="3611879" y="393191"/>
            <a:chExt cx="4464050" cy="2463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79" y="393191"/>
              <a:ext cx="332232" cy="335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86218" y="1215209"/>
              <a:ext cx="3889375" cy="1641475"/>
            </a:xfrm>
            <a:custGeom>
              <a:avLst/>
              <a:gdLst/>
              <a:ahLst/>
              <a:cxnLst/>
              <a:rect l="l" t="t" r="r" b="b"/>
              <a:pathLst>
                <a:path w="3889375" h="1641475">
                  <a:moveTo>
                    <a:pt x="3889269" y="0"/>
                  </a:moveTo>
                  <a:lnTo>
                    <a:pt x="0" y="0"/>
                  </a:lnTo>
                  <a:lnTo>
                    <a:pt x="0" y="1641006"/>
                  </a:lnTo>
                  <a:lnTo>
                    <a:pt x="3889269" y="1641006"/>
                  </a:lnTo>
                  <a:lnTo>
                    <a:pt x="3889269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11846" y="123698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45272" y="833065"/>
            <a:ext cx="4159885" cy="6386195"/>
            <a:chOff x="4045272" y="833065"/>
            <a:chExt cx="4159885" cy="63861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07008"/>
              <a:ext cx="277367" cy="2773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51622" y="839415"/>
              <a:ext cx="4147185" cy="6373495"/>
            </a:xfrm>
            <a:custGeom>
              <a:avLst/>
              <a:gdLst/>
              <a:ahLst/>
              <a:cxnLst/>
              <a:rect l="l" t="t" r="r" b="b"/>
              <a:pathLst>
                <a:path w="4147184" h="6373495">
                  <a:moveTo>
                    <a:pt x="0" y="0"/>
                  </a:moveTo>
                  <a:lnTo>
                    <a:pt x="4147156" y="0"/>
                  </a:lnTo>
                  <a:lnTo>
                    <a:pt x="4147156" y="6373042"/>
                  </a:lnTo>
                  <a:lnTo>
                    <a:pt x="0" y="6373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04D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0169" y="904747"/>
            <a:ext cx="1750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1675" y="839415"/>
            <a:ext cx="4147185" cy="6373495"/>
          </a:xfrm>
          <a:custGeom>
            <a:avLst/>
            <a:gdLst/>
            <a:ahLst/>
            <a:cxnLst/>
            <a:rect l="l" t="t" r="r" b="b"/>
            <a:pathLst>
              <a:path w="4147184" h="6373495">
                <a:moveTo>
                  <a:pt x="0" y="0"/>
                </a:moveTo>
                <a:lnTo>
                  <a:pt x="4147156" y="0"/>
                </a:lnTo>
                <a:lnTo>
                  <a:pt x="4147156" y="6373042"/>
                </a:lnTo>
                <a:lnTo>
                  <a:pt x="0" y="637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04D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7048" y="904747"/>
            <a:ext cx="1757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Availability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Zone:</a:t>
            </a:r>
            <a:r>
              <a:rPr sz="1200" spc="-5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us-</a:t>
            </a:r>
            <a:r>
              <a:rPr sz="1200" spc="-20" dirty="0">
                <a:solidFill>
                  <a:srgbClr val="A04DA3"/>
                </a:solidFill>
                <a:latin typeface="Calibri"/>
                <a:cs typeface="Calibri"/>
              </a:rPr>
              <a:t>east-</a:t>
            </a:r>
            <a:r>
              <a:rPr sz="1200" spc="-35" dirty="0">
                <a:solidFill>
                  <a:srgbClr val="A04DA3"/>
                </a:solidFill>
                <a:latin typeface="Calibri"/>
                <a:cs typeface="Calibri"/>
              </a:rPr>
              <a:t>1b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68299" y="1213407"/>
            <a:ext cx="3889375" cy="1643380"/>
          </a:xfrm>
          <a:custGeom>
            <a:avLst/>
            <a:gdLst/>
            <a:ahLst/>
            <a:cxnLst/>
            <a:rect l="l" t="t" r="r" b="b"/>
            <a:pathLst>
              <a:path w="3889375" h="1643380">
                <a:moveTo>
                  <a:pt x="3889268" y="0"/>
                </a:moveTo>
                <a:lnTo>
                  <a:pt x="0" y="0"/>
                </a:lnTo>
                <a:lnTo>
                  <a:pt x="0" y="1642808"/>
                </a:lnTo>
                <a:lnTo>
                  <a:pt x="3889268" y="1642808"/>
                </a:lnTo>
                <a:lnTo>
                  <a:pt x="3889268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93927" y="1233931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B5D3D"/>
                </a:solidFill>
                <a:latin typeface="Calibri"/>
                <a:cs typeface="Calibri"/>
              </a:rPr>
              <a:t>Public</a:t>
            </a:r>
            <a:r>
              <a:rPr sz="1200" spc="-15" dirty="0">
                <a:solidFill>
                  <a:srgbClr val="8B5D3D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B5D3D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46060" y="1207008"/>
            <a:ext cx="6231890" cy="1168400"/>
            <a:chOff x="5746060" y="1207008"/>
            <a:chExt cx="6231890" cy="11684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5792" y="1207008"/>
              <a:ext cx="277368" cy="2773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620598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6205983" y="315654"/>
                  </a:lnTo>
                  <a:lnTo>
                    <a:pt x="6205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8760" y="2046608"/>
              <a:ext cx="6206490" cy="316230"/>
            </a:xfrm>
            <a:custGeom>
              <a:avLst/>
              <a:gdLst/>
              <a:ahLst/>
              <a:cxnLst/>
              <a:rect l="l" t="t" r="r" b="b"/>
              <a:pathLst>
                <a:path w="6206490" h="316230">
                  <a:moveTo>
                    <a:pt x="0" y="0"/>
                  </a:moveTo>
                  <a:lnTo>
                    <a:pt x="6205984" y="0"/>
                  </a:lnTo>
                  <a:lnTo>
                    <a:pt x="6205984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45587" y="2071115"/>
            <a:ext cx="36309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Classic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618" y="434674"/>
            <a:ext cx="2087245" cy="669925"/>
            <a:chOff x="482618" y="434674"/>
            <a:chExt cx="2087245" cy="6699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317" y="498626"/>
              <a:ext cx="501334" cy="5013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318" y="447374"/>
              <a:ext cx="2061845" cy="644525"/>
            </a:xfrm>
            <a:custGeom>
              <a:avLst/>
              <a:gdLst/>
              <a:ahLst/>
              <a:cxnLst/>
              <a:rect l="l" t="t" r="r" b="b"/>
              <a:pathLst>
                <a:path w="2061845" h="644525">
                  <a:moveTo>
                    <a:pt x="0" y="0"/>
                  </a:moveTo>
                  <a:lnTo>
                    <a:pt x="2061289" y="0"/>
                  </a:lnTo>
                  <a:lnTo>
                    <a:pt x="2061289" y="644442"/>
                  </a:lnTo>
                  <a:lnTo>
                    <a:pt x="0" y="6444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50" y="512516"/>
              <a:ext cx="501334" cy="5013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80" y="499539"/>
              <a:ext cx="501333" cy="5013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414" y="512516"/>
              <a:ext cx="501333" cy="5013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88155" y="1042923"/>
            <a:ext cx="484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Users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658368"/>
            <a:ext cx="694944" cy="69494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227156" y="435355"/>
            <a:ext cx="158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EKS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Cluster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Control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Plane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159" y="5087310"/>
            <a:ext cx="3060700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50"/>
              </a:lnSpc>
              <a:spcBef>
                <a:spcPts val="95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AWS</a:t>
            </a:r>
            <a:r>
              <a:rPr sz="2750" b="0" spc="-65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406F8D"/>
                </a:solidFill>
                <a:latin typeface="Calibri Light"/>
                <a:cs typeface="Calibri Light"/>
              </a:rPr>
              <a:t>EKS</a:t>
            </a:r>
            <a:endParaRPr sz="2750">
              <a:latin typeface="Calibri Light"/>
              <a:cs typeface="Calibri Light"/>
            </a:endParaRPr>
          </a:p>
          <a:p>
            <a:pPr marL="393700" marR="386715" algn="ctr">
              <a:lnSpc>
                <a:spcPts val="3000"/>
              </a:lnSpc>
              <a:spcBef>
                <a:spcPts val="200"/>
              </a:spcBef>
            </a:pPr>
            <a:r>
              <a:rPr sz="2750" b="0" dirty="0">
                <a:solidFill>
                  <a:srgbClr val="406F8D"/>
                </a:solidFill>
                <a:latin typeface="Calibri Light"/>
                <a:cs typeface="Calibri Light"/>
              </a:rPr>
              <a:t>Network</a:t>
            </a:r>
            <a:r>
              <a:rPr sz="2750" b="0" spc="70" dirty="0">
                <a:solidFill>
                  <a:srgbClr val="406F8D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406F8D"/>
                </a:solidFill>
                <a:latin typeface="Calibri Light"/>
                <a:cs typeface="Calibri Light"/>
              </a:rPr>
              <a:t>Design </a:t>
            </a:r>
            <a:r>
              <a:rPr sz="2750" b="0" spc="-20" dirty="0">
                <a:solidFill>
                  <a:srgbClr val="406F8D"/>
                </a:solidFill>
                <a:latin typeface="Calibri Light"/>
                <a:cs typeface="Calibri Light"/>
              </a:rPr>
              <a:t>With</a:t>
            </a:r>
            <a:endParaRPr sz="2750">
              <a:latin typeface="Calibri Light"/>
              <a:cs typeface="Calibri Light"/>
            </a:endParaRPr>
          </a:p>
          <a:p>
            <a:pPr marL="542290" marR="535305" algn="ctr">
              <a:lnSpc>
                <a:spcPts val="3000"/>
              </a:lnSpc>
              <a:spcBef>
                <a:spcPts val="120"/>
              </a:spcBef>
            </a:pP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EKS</a:t>
            </a:r>
            <a:r>
              <a:rPr sz="2750" b="0" spc="2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B050"/>
                </a:solidFill>
                <a:latin typeface="Calibri Light"/>
                <a:cs typeface="Calibri Light"/>
              </a:rPr>
              <a:t>Workload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RDS</a:t>
            </a:r>
            <a:r>
              <a:rPr sz="2750" b="0" spc="45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B050"/>
                </a:solidFill>
                <a:latin typeface="Calibri Light"/>
                <a:cs typeface="Calibri Light"/>
              </a:rPr>
              <a:t>&amp;</a:t>
            </a:r>
            <a:r>
              <a:rPr sz="2750" b="0" spc="40" dirty="0">
                <a:solidFill>
                  <a:srgbClr val="00B050"/>
                </a:solidFill>
                <a:latin typeface="Calibri Light"/>
                <a:cs typeface="Calibri Light"/>
              </a:rPr>
              <a:t> </a:t>
            </a:r>
            <a:r>
              <a:rPr sz="2750" b="0" spc="-25" dirty="0">
                <a:solidFill>
                  <a:srgbClr val="00B050"/>
                </a:solidFill>
                <a:latin typeface="Calibri Light"/>
                <a:cs typeface="Calibri Light"/>
              </a:rPr>
              <a:t>ELB</a:t>
            </a:r>
            <a:endParaRPr sz="2750">
              <a:latin typeface="Calibri Light"/>
              <a:cs typeface="Calibri Light"/>
            </a:endParaRPr>
          </a:p>
          <a:p>
            <a:pPr algn="ctr">
              <a:lnSpc>
                <a:spcPts val="2950"/>
              </a:lnSpc>
            </a:pP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Classic</a:t>
            </a:r>
            <a:r>
              <a:rPr sz="2750" b="0" spc="90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dirty="0">
                <a:solidFill>
                  <a:srgbClr val="0070C0"/>
                </a:solidFill>
                <a:latin typeface="Calibri Light"/>
                <a:cs typeface="Calibri Light"/>
              </a:rPr>
              <a:t>Load</a:t>
            </a:r>
            <a:r>
              <a:rPr sz="2750" b="0" spc="85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2750" b="0" spc="-10" dirty="0">
                <a:solidFill>
                  <a:srgbClr val="0070C0"/>
                </a:solidFill>
                <a:latin typeface="Calibri Light"/>
                <a:cs typeface="Calibri Light"/>
              </a:rPr>
              <a:t>Balancer</a:t>
            </a:r>
            <a:endParaRPr sz="2750">
              <a:latin typeface="Calibri Light"/>
              <a:cs typeface="Calibri Ligh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8031" y="1597152"/>
            <a:ext cx="472440" cy="475488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266884" y="1425956"/>
            <a:ext cx="1339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Classic Load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8994" y="3013407"/>
            <a:ext cx="3841750" cy="4001135"/>
          </a:xfrm>
          <a:custGeom>
            <a:avLst/>
            <a:gdLst/>
            <a:ahLst/>
            <a:cxnLst/>
            <a:rect l="l" t="t" r="r" b="b"/>
            <a:pathLst>
              <a:path w="3841750" h="4001134">
                <a:moveTo>
                  <a:pt x="3841662" y="0"/>
                </a:moveTo>
                <a:lnTo>
                  <a:pt x="0" y="0"/>
                </a:lnTo>
                <a:lnTo>
                  <a:pt x="0" y="4000982"/>
                </a:lnTo>
                <a:lnTo>
                  <a:pt x="3841662" y="4000982"/>
                </a:lnTo>
                <a:lnTo>
                  <a:pt x="384166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14622" y="3032252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191000" y="3011423"/>
            <a:ext cx="9466580" cy="4044950"/>
            <a:chOff x="4191000" y="3011423"/>
            <a:chExt cx="9466580" cy="404495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1000" y="3011423"/>
              <a:ext cx="277367" cy="2773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15674" y="3055241"/>
              <a:ext cx="3841750" cy="4001135"/>
            </a:xfrm>
            <a:custGeom>
              <a:avLst/>
              <a:gdLst/>
              <a:ahLst/>
              <a:cxnLst/>
              <a:rect l="l" t="t" r="r" b="b"/>
              <a:pathLst>
                <a:path w="3841750" h="4001134">
                  <a:moveTo>
                    <a:pt x="3841663" y="0"/>
                  </a:moveTo>
                  <a:lnTo>
                    <a:pt x="0" y="0"/>
                  </a:lnTo>
                  <a:lnTo>
                    <a:pt x="0" y="4000982"/>
                  </a:lnTo>
                  <a:lnTo>
                    <a:pt x="3841663" y="4000982"/>
                  </a:lnTo>
                  <a:lnTo>
                    <a:pt x="3841663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41302" y="3074923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04DA3"/>
                </a:solidFill>
                <a:latin typeface="Calibri"/>
                <a:cs typeface="Calibri"/>
              </a:rPr>
              <a:t>Private</a:t>
            </a:r>
            <a:r>
              <a:rPr sz="1200" spc="-60" dirty="0">
                <a:solidFill>
                  <a:srgbClr val="A04DA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04DA3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17607" y="3054095"/>
            <a:ext cx="277368" cy="27736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5390958" y="6835140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3559" y="6092952"/>
            <a:ext cx="716279" cy="71628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263427" y="6847332"/>
            <a:ext cx="1182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Amazon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78708" y="3448006"/>
            <a:ext cx="7832090" cy="3370579"/>
            <a:chOff x="4378708" y="3448006"/>
            <a:chExt cx="7832090" cy="3370579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7056" y="6105144"/>
              <a:ext cx="713231" cy="7132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3024" y="3453384"/>
              <a:ext cx="332232" cy="3322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85058" y="3454356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829558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983165" y="3447661"/>
            <a:ext cx="3549015" cy="2343785"/>
            <a:chOff x="9983165" y="3447661"/>
            <a:chExt cx="3549015" cy="2343785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8295" y="3453383"/>
              <a:ext cx="332231" cy="33223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989515" y="3454011"/>
              <a:ext cx="3536315" cy="2331085"/>
            </a:xfrm>
            <a:custGeom>
              <a:avLst/>
              <a:gdLst/>
              <a:ahLst/>
              <a:cxnLst/>
              <a:rect l="l" t="t" r="r" b="b"/>
              <a:pathLst>
                <a:path w="3536315" h="2331085">
                  <a:moveTo>
                    <a:pt x="0" y="0"/>
                  </a:moveTo>
                  <a:lnTo>
                    <a:pt x="3536317" y="0"/>
                  </a:lnTo>
                  <a:lnTo>
                    <a:pt x="3536317" y="2330536"/>
                  </a:lnTo>
                  <a:lnTo>
                    <a:pt x="0" y="23305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434015" y="3519932"/>
            <a:ext cx="1240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86613"/>
                </a:solidFill>
                <a:latin typeface="Calibri"/>
                <a:cs typeface="Calibri"/>
              </a:rPr>
              <a:t>EC2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Worker</a:t>
            </a:r>
            <a:r>
              <a:rPr sz="1200" spc="-1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86613"/>
                </a:solidFill>
                <a:latin typeface="Calibri"/>
                <a:cs typeface="Calibri"/>
              </a:rPr>
              <a:t>Node-</a:t>
            </a:r>
            <a:r>
              <a:rPr sz="1200" spc="-50" dirty="0">
                <a:solidFill>
                  <a:srgbClr val="D86613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618202" y="5381938"/>
            <a:ext cx="8748395" cy="341630"/>
            <a:chOff x="4618202" y="5381938"/>
            <a:chExt cx="8748395" cy="341630"/>
          </a:xfrm>
        </p:grpSpPr>
        <p:sp>
          <p:nvSpPr>
            <p:cNvPr id="57" name="object 57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8722753" y="0"/>
                  </a:moveTo>
                  <a:lnTo>
                    <a:pt x="0" y="0"/>
                  </a:lnTo>
                  <a:lnTo>
                    <a:pt x="0" y="315654"/>
                  </a:lnTo>
                  <a:lnTo>
                    <a:pt x="8722753" y="315654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30902" y="5394638"/>
              <a:ext cx="8722995" cy="316230"/>
            </a:xfrm>
            <a:custGeom>
              <a:avLst/>
              <a:gdLst/>
              <a:ahLst/>
              <a:cxnLst/>
              <a:rect l="l" t="t" r="r" b="b"/>
              <a:pathLst>
                <a:path w="8722994" h="316229">
                  <a:moveTo>
                    <a:pt x="0" y="0"/>
                  </a:moveTo>
                  <a:lnTo>
                    <a:pt x="8722760" y="0"/>
                  </a:lnTo>
                  <a:lnTo>
                    <a:pt x="8722760" y="315655"/>
                  </a:lnTo>
                  <a:lnTo>
                    <a:pt x="0" y="3156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29312" y="5420867"/>
            <a:ext cx="2325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18202" y="3966250"/>
            <a:ext cx="8748395" cy="1312545"/>
            <a:chOff x="4618202" y="3966250"/>
            <a:chExt cx="8748395" cy="1312545"/>
          </a:xfrm>
        </p:grpSpPr>
        <p:sp>
          <p:nvSpPr>
            <p:cNvPr id="61" name="object 61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8722753" y="0"/>
                  </a:moveTo>
                  <a:lnTo>
                    <a:pt x="0" y="0"/>
                  </a:lnTo>
                  <a:lnTo>
                    <a:pt x="0" y="1287019"/>
                  </a:lnTo>
                  <a:lnTo>
                    <a:pt x="8722753" y="1287019"/>
                  </a:lnTo>
                  <a:lnTo>
                    <a:pt x="8722753" y="0"/>
                  </a:lnTo>
                  <a:close/>
                </a:path>
              </a:pathLst>
            </a:custGeom>
            <a:solidFill>
              <a:srgbClr val="406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30902" y="3978950"/>
              <a:ext cx="8722995" cy="1287145"/>
            </a:xfrm>
            <a:custGeom>
              <a:avLst/>
              <a:gdLst/>
              <a:ahLst/>
              <a:cxnLst/>
              <a:rect l="l" t="t" r="r" b="b"/>
              <a:pathLst>
                <a:path w="8722994" h="1287145">
                  <a:moveTo>
                    <a:pt x="0" y="0"/>
                  </a:moveTo>
                  <a:lnTo>
                    <a:pt x="8722760" y="0"/>
                  </a:lnTo>
                  <a:lnTo>
                    <a:pt x="8722760" y="1287019"/>
                  </a:lnTo>
                  <a:lnTo>
                    <a:pt x="0" y="12870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8258002" y="0"/>
                  </a:moveTo>
                  <a:lnTo>
                    <a:pt x="0" y="0"/>
                  </a:lnTo>
                  <a:lnTo>
                    <a:pt x="0" y="894113"/>
                  </a:lnTo>
                  <a:lnTo>
                    <a:pt x="8258002" y="894113"/>
                  </a:lnTo>
                  <a:lnTo>
                    <a:pt x="8258002" y="0"/>
                  </a:lnTo>
                  <a:close/>
                </a:path>
              </a:pathLst>
            </a:custGeom>
            <a:solidFill>
              <a:srgbClr val="9DB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892923" y="4159774"/>
              <a:ext cx="8258175" cy="894715"/>
            </a:xfrm>
            <a:custGeom>
              <a:avLst/>
              <a:gdLst/>
              <a:ahLst/>
              <a:cxnLst/>
              <a:rect l="l" t="t" r="r" b="b"/>
              <a:pathLst>
                <a:path w="8258175" h="894714">
                  <a:moveTo>
                    <a:pt x="0" y="0"/>
                  </a:moveTo>
                  <a:lnTo>
                    <a:pt x="8257997" y="0"/>
                  </a:lnTo>
                  <a:lnTo>
                    <a:pt x="8257997" y="894113"/>
                  </a:lnTo>
                  <a:lnTo>
                    <a:pt x="0" y="894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B4A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50093" y="4295706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6"/>
                  </a:lnTo>
                  <a:lnTo>
                    <a:pt x="821933" y="655676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587223" y="5034788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639477" y="4467859"/>
            <a:ext cx="664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ReplicaSet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365157" y="4371006"/>
            <a:ext cx="619125" cy="416559"/>
            <a:chOff x="5365157" y="4371006"/>
            <a:chExt cx="619125" cy="416559"/>
          </a:xfrm>
        </p:grpSpPr>
        <p:sp>
          <p:nvSpPr>
            <p:cNvPr id="69" name="object 69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396907" y="440275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0" y="0"/>
                  </a:moveTo>
                  <a:lnTo>
                    <a:pt x="555550" y="0"/>
                  </a:lnTo>
                  <a:lnTo>
                    <a:pt x="555550" y="352840"/>
                  </a:lnTo>
                  <a:lnTo>
                    <a:pt x="0" y="3528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5462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60442" y="4709043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79">
                  <a:moveTo>
                    <a:pt x="0" y="0"/>
                  </a:moveTo>
                  <a:lnTo>
                    <a:pt x="60326" y="0"/>
                  </a:lnTo>
                </a:path>
                <a:path w="144779">
                  <a:moveTo>
                    <a:pt x="84077" y="0"/>
                  </a:moveTo>
                  <a:lnTo>
                    <a:pt x="144403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28596" y="4449636"/>
              <a:ext cx="60325" cy="259715"/>
            </a:xfrm>
            <a:custGeom>
              <a:avLst/>
              <a:gdLst/>
              <a:ahLst/>
              <a:cxnLst/>
              <a:rect l="l" t="t" r="r" b="b"/>
              <a:pathLst>
                <a:path w="60325" h="259714">
                  <a:moveTo>
                    <a:pt x="30163" y="0"/>
                  </a:moveTo>
                  <a:lnTo>
                    <a:pt x="30163" y="257267"/>
                  </a:lnTo>
                </a:path>
                <a:path w="60325" h="259714">
                  <a:moveTo>
                    <a:pt x="0" y="259406"/>
                  </a:moveTo>
                  <a:lnTo>
                    <a:pt x="60326" y="259406"/>
                  </a:lnTo>
                </a:path>
              </a:pathLst>
            </a:custGeom>
            <a:ln w="603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42837" y="4449636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552724" y="4429906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5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250093" y="4295706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75565" algn="ctr">
              <a:lnSpc>
                <a:spcPct val="100000"/>
              </a:lnSpc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  <a:p>
            <a:pPr marL="267970">
              <a:lnSpc>
                <a:spcPct val="100000"/>
              </a:lnSpc>
              <a:spcBef>
                <a:spcPts val="86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664454" y="4294750"/>
            <a:ext cx="822325" cy="655955"/>
            <a:chOff x="6664454" y="4294750"/>
            <a:chExt cx="822325" cy="655955"/>
          </a:xfrm>
        </p:grpSpPr>
        <p:sp>
          <p:nvSpPr>
            <p:cNvPr id="78" name="object 78"/>
            <p:cNvSpPr/>
            <p:nvPr/>
          </p:nvSpPr>
          <p:spPr>
            <a:xfrm>
              <a:off x="6664454" y="429475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3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3" y="655675"/>
                  </a:lnTo>
                  <a:lnTo>
                    <a:pt x="821933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11267" y="4401798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1982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99763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7197" y="444867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67085" y="4439222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811267" y="4401798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4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64454" y="429475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0550381" y="4260418"/>
            <a:ext cx="822325" cy="655955"/>
            <a:chOff x="10550381" y="4260418"/>
            <a:chExt cx="822325" cy="655955"/>
          </a:xfrm>
        </p:grpSpPr>
        <p:sp>
          <p:nvSpPr>
            <p:cNvPr id="87" name="object 87"/>
            <p:cNvSpPr/>
            <p:nvPr/>
          </p:nvSpPr>
          <p:spPr>
            <a:xfrm>
              <a:off x="10550381" y="4260418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2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2" y="655675"/>
                  </a:lnTo>
                  <a:lnTo>
                    <a:pt x="821932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697194" y="4367466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80575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085690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43124" y="4414347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853012" y="4404890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29158" y="276998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0697195" y="4367466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55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550381" y="4260418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1964742" y="4259460"/>
            <a:ext cx="822325" cy="655955"/>
            <a:chOff x="11964742" y="4259460"/>
            <a:chExt cx="822325" cy="655955"/>
          </a:xfrm>
        </p:grpSpPr>
        <p:sp>
          <p:nvSpPr>
            <p:cNvPr id="96" name="object 96"/>
            <p:cNvSpPr/>
            <p:nvPr/>
          </p:nvSpPr>
          <p:spPr>
            <a:xfrm>
              <a:off x="11964742" y="4259460"/>
              <a:ext cx="822325" cy="655955"/>
            </a:xfrm>
            <a:custGeom>
              <a:avLst/>
              <a:gdLst/>
              <a:ahLst/>
              <a:cxnLst/>
              <a:rect l="l" t="t" r="r" b="b"/>
              <a:pathLst>
                <a:path w="822325" h="655954">
                  <a:moveTo>
                    <a:pt x="821935" y="0"/>
                  </a:moveTo>
                  <a:lnTo>
                    <a:pt x="0" y="0"/>
                  </a:lnTo>
                  <a:lnTo>
                    <a:pt x="0" y="655675"/>
                  </a:lnTo>
                  <a:lnTo>
                    <a:pt x="821935" y="655675"/>
                  </a:lnTo>
                  <a:lnTo>
                    <a:pt x="821935" y="0"/>
                  </a:lnTo>
                  <a:close/>
                </a:path>
              </a:pathLst>
            </a:custGeom>
            <a:solidFill>
              <a:srgbClr val="DE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2111555" y="4366510"/>
              <a:ext cx="555625" cy="353060"/>
            </a:xfrm>
            <a:custGeom>
              <a:avLst/>
              <a:gdLst/>
              <a:ahLst/>
              <a:cxnLst/>
              <a:rect l="l" t="t" r="r" b="b"/>
              <a:pathLst>
                <a:path w="555625" h="353060">
                  <a:moveTo>
                    <a:pt x="555550" y="0"/>
                  </a:moveTo>
                  <a:lnTo>
                    <a:pt x="0" y="0"/>
                  </a:lnTo>
                  <a:lnTo>
                    <a:pt x="0" y="352840"/>
                  </a:lnTo>
                  <a:lnTo>
                    <a:pt x="555550" y="352840"/>
                  </a:lnTo>
                  <a:lnTo>
                    <a:pt x="555550" y="0"/>
                  </a:lnTo>
                  <a:close/>
                </a:path>
              </a:pathLst>
            </a:custGeom>
            <a:solidFill>
              <a:srgbClr val="83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22011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00051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0" y="261546"/>
                  </a:lnTo>
                </a:path>
              </a:pathLst>
            </a:custGeom>
            <a:ln w="7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557485" y="4413390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546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267373" y="4403933"/>
              <a:ext cx="229235" cy="277495"/>
            </a:xfrm>
            <a:custGeom>
              <a:avLst/>
              <a:gdLst/>
              <a:ahLst/>
              <a:cxnLst/>
              <a:rect l="l" t="t" r="r" b="b"/>
              <a:pathLst>
                <a:path w="229234" h="277495">
                  <a:moveTo>
                    <a:pt x="229158" y="0"/>
                  </a:moveTo>
                  <a:lnTo>
                    <a:pt x="0" y="0"/>
                  </a:lnTo>
                  <a:lnTo>
                    <a:pt x="0" y="276999"/>
                  </a:lnTo>
                  <a:lnTo>
                    <a:pt x="229158" y="276999"/>
                  </a:lnTo>
                  <a:lnTo>
                    <a:pt x="229158" y="0"/>
                  </a:lnTo>
                  <a:close/>
                </a:path>
              </a:pathLst>
            </a:custGeom>
            <a:solidFill>
              <a:srgbClr val="A04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2111555" y="4366510"/>
            <a:ext cx="555625" cy="353060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48260" algn="ctr">
              <a:lnSpc>
                <a:spcPct val="100000"/>
              </a:lnSpc>
              <a:spcBef>
                <a:spcPts val="560"/>
              </a:spcBef>
            </a:pPr>
            <a:r>
              <a:rPr sz="1200" b="1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964742" y="4259460"/>
            <a:ext cx="822325" cy="655955"/>
          </a:xfrm>
          <a:prstGeom prst="rect">
            <a:avLst/>
          </a:prstGeom>
          <a:ln w="25400">
            <a:solidFill>
              <a:srgbClr val="2B4A5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Pod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50827" y="753719"/>
            <a:ext cx="12630150" cy="2700655"/>
            <a:chOff x="250827" y="753719"/>
            <a:chExt cx="12630150" cy="2700655"/>
          </a:xfrm>
        </p:grpSpPr>
        <p:sp>
          <p:nvSpPr>
            <p:cNvPr id="105" name="object 105"/>
            <p:cNvSpPr/>
            <p:nvPr/>
          </p:nvSpPr>
          <p:spPr>
            <a:xfrm>
              <a:off x="4804816" y="2352192"/>
              <a:ext cx="8075930" cy="1102360"/>
            </a:xfrm>
            <a:custGeom>
              <a:avLst/>
              <a:gdLst/>
              <a:ahLst/>
              <a:cxnLst/>
              <a:rect l="l" t="t" r="r" b="b"/>
              <a:pathLst>
                <a:path w="8075930" h="1102360">
                  <a:moveTo>
                    <a:pt x="1348397" y="1102169"/>
                  </a:moveTo>
                  <a:lnTo>
                    <a:pt x="1331315" y="1064463"/>
                  </a:lnTo>
                  <a:lnTo>
                    <a:pt x="1304467" y="1005154"/>
                  </a:lnTo>
                  <a:lnTo>
                    <a:pt x="1284452" y="1029804"/>
                  </a:lnTo>
                  <a:lnTo>
                    <a:pt x="83947" y="55067"/>
                  </a:lnTo>
                  <a:lnTo>
                    <a:pt x="92075" y="45059"/>
                  </a:lnTo>
                  <a:lnTo>
                    <a:pt x="103962" y="30416"/>
                  </a:lnTo>
                  <a:lnTo>
                    <a:pt x="0" y="7353"/>
                  </a:lnTo>
                  <a:lnTo>
                    <a:pt x="43929" y="104368"/>
                  </a:lnTo>
                  <a:lnTo>
                    <a:pt x="63931" y="79717"/>
                  </a:lnTo>
                  <a:lnTo>
                    <a:pt x="1264437" y="1054455"/>
                  </a:lnTo>
                  <a:lnTo>
                    <a:pt x="1244434" y="1079106"/>
                  </a:lnTo>
                  <a:lnTo>
                    <a:pt x="1348397" y="1102169"/>
                  </a:lnTo>
                  <a:close/>
                </a:path>
                <a:path w="8075930" h="1102360">
                  <a:moveTo>
                    <a:pt x="8075777" y="0"/>
                  </a:moveTo>
                  <a:lnTo>
                    <a:pt x="7974431" y="32715"/>
                  </a:lnTo>
                  <a:lnTo>
                    <a:pt x="7996656" y="55372"/>
                  </a:lnTo>
                  <a:lnTo>
                    <a:pt x="7009727" y="1023785"/>
                  </a:lnTo>
                  <a:lnTo>
                    <a:pt x="6987489" y="1001115"/>
                  </a:lnTo>
                  <a:lnTo>
                    <a:pt x="6952856" y="1101826"/>
                  </a:lnTo>
                  <a:lnTo>
                    <a:pt x="7054189" y="1069111"/>
                  </a:lnTo>
                  <a:lnTo>
                    <a:pt x="7042874" y="1057567"/>
                  </a:lnTo>
                  <a:lnTo>
                    <a:pt x="7031952" y="1046441"/>
                  </a:lnTo>
                  <a:lnTo>
                    <a:pt x="8018894" y="78041"/>
                  </a:lnTo>
                  <a:lnTo>
                    <a:pt x="8041145" y="100698"/>
                  </a:lnTo>
                  <a:lnTo>
                    <a:pt x="8060550" y="44259"/>
                  </a:lnTo>
                  <a:lnTo>
                    <a:pt x="8075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50827" y="753719"/>
              <a:ext cx="8389620" cy="1129030"/>
            </a:xfrm>
            <a:custGeom>
              <a:avLst/>
              <a:gdLst/>
              <a:ahLst/>
              <a:cxnLst/>
              <a:rect l="l" t="t" r="r" b="b"/>
              <a:pathLst>
                <a:path w="8389620" h="1129030">
                  <a:moveTo>
                    <a:pt x="8293792" y="1033602"/>
                  </a:moveTo>
                  <a:lnTo>
                    <a:pt x="8293792" y="1128852"/>
                  </a:lnTo>
                  <a:lnTo>
                    <a:pt x="8357292" y="1097102"/>
                  </a:lnTo>
                  <a:lnTo>
                    <a:pt x="8309668" y="1097102"/>
                  </a:lnTo>
                  <a:lnTo>
                    <a:pt x="8309668" y="1065352"/>
                  </a:lnTo>
                  <a:lnTo>
                    <a:pt x="8357292" y="1065352"/>
                  </a:lnTo>
                  <a:lnTo>
                    <a:pt x="8293792" y="1033602"/>
                  </a:lnTo>
                  <a:close/>
                </a:path>
                <a:path w="8389620" h="1129030">
                  <a:moveTo>
                    <a:pt x="244490" y="0"/>
                  </a:moveTo>
                  <a:lnTo>
                    <a:pt x="7107" y="0"/>
                  </a:lnTo>
                  <a:lnTo>
                    <a:pt x="0" y="7106"/>
                  </a:lnTo>
                  <a:lnTo>
                    <a:pt x="0" y="1089995"/>
                  </a:lnTo>
                  <a:lnTo>
                    <a:pt x="7107" y="1097102"/>
                  </a:lnTo>
                  <a:lnTo>
                    <a:pt x="8293792" y="1097102"/>
                  </a:lnTo>
                  <a:lnTo>
                    <a:pt x="8293792" y="1081227"/>
                  </a:lnTo>
                  <a:lnTo>
                    <a:pt x="31750" y="1081227"/>
                  </a:lnTo>
                  <a:lnTo>
                    <a:pt x="15875" y="1065352"/>
                  </a:lnTo>
                  <a:lnTo>
                    <a:pt x="31750" y="1065352"/>
                  </a:lnTo>
                  <a:lnTo>
                    <a:pt x="31750" y="31750"/>
                  </a:lnTo>
                  <a:lnTo>
                    <a:pt x="15875" y="31750"/>
                  </a:lnTo>
                  <a:lnTo>
                    <a:pt x="31750" y="15875"/>
                  </a:lnTo>
                  <a:lnTo>
                    <a:pt x="244490" y="15875"/>
                  </a:lnTo>
                  <a:lnTo>
                    <a:pt x="244490" y="0"/>
                  </a:lnTo>
                  <a:close/>
                </a:path>
                <a:path w="8389620" h="1129030">
                  <a:moveTo>
                    <a:pt x="8357292" y="1065352"/>
                  </a:moveTo>
                  <a:lnTo>
                    <a:pt x="8309668" y="1065352"/>
                  </a:lnTo>
                  <a:lnTo>
                    <a:pt x="8309668" y="1097102"/>
                  </a:lnTo>
                  <a:lnTo>
                    <a:pt x="8357292" y="1097102"/>
                  </a:lnTo>
                  <a:lnTo>
                    <a:pt x="8389042" y="1081227"/>
                  </a:lnTo>
                  <a:lnTo>
                    <a:pt x="8357292" y="1065352"/>
                  </a:lnTo>
                  <a:close/>
                </a:path>
                <a:path w="8389620" h="1129030">
                  <a:moveTo>
                    <a:pt x="31750" y="1065352"/>
                  </a:moveTo>
                  <a:lnTo>
                    <a:pt x="15875" y="1065352"/>
                  </a:lnTo>
                  <a:lnTo>
                    <a:pt x="31750" y="1081227"/>
                  </a:lnTo>
                  <a:lnTo>
                    <a:pt x="31750" y="1065352"/>
                  </a:lnTo>
                  <a:close/>
                </a:path>
                <a:path w="8389620" h="1129030">
                  <a:moveTo>
                    <a:pt x="8293792" y="1065352"/>
                  </a:moveTo>
                  <a:lnTo>
                    <a:pt x="31750" y="1065352"/>
                  </a:lnTo>
                  <a:lnTo>
                    <a:pt x="31750" y="1081227"/>
                  </a:lnTo>
                  <a:lnTo>
                    <a:pt x="8293792" y="1081227"/>
                  </a:lnTo>
                  <a:lnTo>
                    <a:pt x="8293792" y="1065352"/>
                  </a:lnTo>
                  <a:close/>
                </a:path>
                <a:path w="8389620" h="1129030">
                  <a:moveTo>
                    <a:pt x="31750" y="15875"/>
                  </a:moveTo>
                  <a:lnTo>
                    <a:pt x="15875" y="31750"/>
                  </a:lnTo>
                  <a:lnTo>
                    <a:pt x="31750" y="31750"/>
                  </a:lnTo>
                  <a:lnTo>
                    <a:pt x="31750" y="15875"/>
                  </a:lnTo>
                  <a:close/>
                </a:path>
                <a:path w="8389620" h="1129030">
                  <a:moveTo>
                    <a:pt x="244490" y="15875"/>
                  </a:moveTo>
                  <a:lnTo>
                    <a:pt x="31750" y="15875"/>
                  </a:lnTo>
                  <a:lnTo>
                    <a:pt x="31750" y="31750"/>
                  </a:lnTo>
                  <a:lnTo>
                    <a:pt x="244490" y="31750"/>
                  </a:lnTo>
                  <a:lnTo>
                    <a:pt x="244490" y="1587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26012" y="1564132"/>
            <a:ext cx="1687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Classic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CLB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DNS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URL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173743" y="2348294"/>
            <a:ext cx="9502775" cy="4132579"/>
            <a:chOff x="4173743" y="2348294"/>
            <a:chExt cx="9502775" cy="4132579"/>
          </a:xfrm>
        </p:grpSpPr>
        <p:sp>
          <p:nvSpPr>
            <p:cNvPr id="109" name="object 109"/>
            <p:cNvSpPr/>
            <p:nvPr/>
          </p:nvSpPr>
          <p:spPr>
            <a:xfrm>
              <a:off x="5636869" y="2348305"/>
              <a:ext cx="6739255" cy="4132579"/>
            </a:xfrm>
            <a:custGeom>
              <a:avLst/>
              <a:gdLst/>
              <a:ahLst/>
              <a:cxnLst/>
              <a:rect l="l" t="t" r="r" b="b"/>
              <a:pathLst>
                <a:path w="6739255" h="4132579">
                  <a:moveTo>
                    <a:pt x="3355403" y="3046336"/>
                  </a:moveTo>
                  <a:lnTo>
                    <a:pt x="3354921" y="3045955"/>
                  </a:lnTo>
                  <a:lnTo>
                    <a:pt x="3349968" y="3042767"/>
                  </a:lnTo>
                  <a:lnTo>
                    <a:pt x="3350869" y="3042767"/>
                  </a:lnTo>
                  <a:lnTo>
                    <a:pt x="3271659" y="2980563"/>
                  </a:lnTo>
                  <a:lnTo>
                    <a:pt x="3269704" y="2990050"/>
                  </a:lnTo>
                  <a:lnTo>
                    <a:pt x="3266402" y="2987865"/>
                  </a:lnTo>
                  <a:lnTo>
                    <a:pt x="3263633" y="3011335"/>
                  </a:lnTo>
                  <a:lnTo>
                    <a:pt x="1419415" y="2633459"/>
                  </a:lnTo>
                  <a:lnTo>
                    <a:pt x="1413040" y="2664561"/>
                  </a:lnTo>
                  <a:lnTo>
                    <a:pt x="2984220" y="2986494"/>
                  </a:lnTo>
                  <a:lnTo>
                    <a:pt x="3721" y="2634196"/>
                  </a:lnTo>
                  <a:lnTo>
                    <a:pt x="0" y="2665730"/>
                  </a:lnTo>
                  <a:lnTo>
                    <a:pt x="3257270" y="3050730"/>
                  </a:lnTo>
                  <a:lnTo>
                    <a:pt x="3252533" y="3073870"/>
                  </a:lnTo>
                  <a:lnTo>
                    <a:pt x="3256356" y="3072854"/>
                  </a:lnTo>
                  <a:lnTo>
                    <a:pt x="3255226" y="3082455"/>
                  </a:lnTo>
                  <a:lnTo>
                    <a:pt x="3337522" y="3052788"/>
                  </a:lnTo>
                  <a:lnTo>
                    <a:pt x="3355403" y="3046336"/>
                  </a:lnTo>
                  <a:close/>
                </a:path>
                <a:path w="6739255" h="4132579">
                  <a:moveTo>
                    <a:pt x="5861913" y="4114241"/>
                  </a:moveTo>
                  <a:lnTo>
                    <a:pt x="5853823" y="4106634"/>
                  </a:lnTo>
                  <a:lnTo>
                    <a:pt x="5784380" y="4041241"/>
                  </a:lnTo>
                  <a:lnTo>
                    <a:pt x="5775249" y="4071658"/>
                  </a:lnTo>
                  <a:lnTo>
                    <a:pt x="3359975" y="3346793"/>
                  </a:lnTo>
                  <a:lnTo>
                    <a:pt x="3355403" y="3362007"/>
                  </a:lnTo>
                  <a:lnTo>
                    <a:pt x="3351136" y="3346704"/>
                  </a:lnTo>
                  <a:lnTo>
                    <a:pt x="788123" y="4061650"/>
                  </a:lnTo>
                  <a:lnTo>
                    <a:pt x="779602" y="4031069"/>
                  </a:lnTo>
                  <a:lnTo>
                    <a:pt x="700646" y="4102544"/>
                  </a:lnTo>
                  <a:lnTo>
                    <a:pt x="805192" y="4122826"/>
                  </a:lnTo>
                  <a:lnTo>
                    <a:pt x="797852" y="4096499"/>
                  </a:lnTo>
                  <a:lnTo>
                    <a:pt x="796658" y="4092232"/>
                  </a:lnTo>
                  <a:lnTo>
                    <a:pt x="3355238" y="3378530"/>
                  </a:lnTo>
                  <a:lnTo>
                    <a:pt x="5766117" y="4102062"/>
                  </a:lnTo>
                  <a:lnTo>
                    <a:pt x="5756999" y="4132478"/>
                  </a:lnTo>
                  <a:lnTo>
                    <a:pt x="5861913" y="4114241"/>
                  </a:lnTo>
                  <a:close/>
                </a:path>
                <a:path w="6739255" h="4132579">
                  <a:moveTo>
                    <a:pt x="6718541" y="2629458"/>
                  </a:moveTo>
                  <a:lnTo>
                    <a:pt x="6714490" y="2597975"/>
                  </a:lnTo>
                  <a:lnTo>
                    <a:pt x="3702266" y="2985693"/>
                  </a:lnTo>
                  <a:lnTo>
                    <a:pt x="5305590" y="2630170"/>
                  </a:lnTo>
                  <a:lnTo>
                    <a:pt x="5298719" y="2599169"/>
                  </a:lnTo>
                  <a:lnTo>
                    <a:pt x="3446729" y="3009836"/>
                  </a:lnTo>
                  <a:lnTo>
                    <a:pt x="3443795" y="2986938"/>
                  </a:lnTo>
                  <a:lnTo>
                    <a:pt x="3440315" y="2989275"/>
                  </a:lnTo>
                  <a:lnTo>
                    <a:pt x="3438093" y="2979229"/>
                  </a:lnTo>
                  <a:lnTo>
                    <a:pt x="3355403" y="3046336"/>
                  </a:lnTo>
                  <a:lnTo>
                    <a:pt x="3455962" y="3081413"/>
                  </a:lnTo>
                  <a:lnTo>
                    <a:pt x="3454641" y="3071203"/>
                  </a:lnTo>
                  <a:lnTo>
                    <a:pt x="3458705" y="3072219"/>
                  </a:lnTo>
                  <a:lnTo>
                    <a:pt x="3453701" y="3049701"/>
                  </a:lnTo>
                  <a:lnTo>
                    <a:pt x="6718541" y="2629458"/>
                  </a:lnTo>
                  <a:close/>
                </a:path>
                <a:path w="6739255" h="4132579">
                  <a:moveTo>
                    <a:pt x="6738836" y="1911159"/>
                  </a:moveTo>
                  <a:lnTo>
                    <a:pt x="6722161" y="1887410"/>
                  </a:lnTo>
                  <a:lnTo>
                    <a:pt x="6677647" y="1823999"/>
                  </a:lnTo>
                  <a:lnTo>
                    <a:pt x="6662560" y="1851939"/>
                  </a:lnTo>
                  <a:lnTo>
                    <a:pt x="3232416" y="0"/>
                  </a:lnTo>
                  <a:lnTo>
                    <a:pt x="3224873" y="13970"/>
                  </a:lnTo>
                  <a:lnTo>
                    <a:pt x="3216668" y="381"/>
                  </a:lnTo>
                  <a:lnTo>
                    <a:pt x="97510" y="1884565"/>
                  </a:lnTo>
                  <a:lnTo>
                    <a:pt x="81089" y="1857387"/>
                  </a:lnTo>
                  <a:lnTo>
                    <a:pt x="24180" y="1947405"/>
                  </a:lnTo>
                  <a:lnTo>
                    <a:pt x="130340" y="1938921"/>
                  </a:lnTo>
                  <a:lnTo>
                    <a:pt x="118884" y="1919947"/>
                  </a:lnTo>
                  <a:lnTo>
                    <a:pt x="113919" y="1911743"/>
                  </a:lnTo>
                  <a:lnTo>
                    <a:pt x="3137090" y="85534"/>
                  </a:lnTo>
                  <a:lnTo>
                    <a:pt x="1491538" y="1865731"/>
                  </a:lnTo>
                  <a:lnTo>
                    <a:pt x="1468234" y="1844179"/>
                  </a:lnTo>
                  <a:lnTo>
                    <a:pt x="1438541" y="1946452"/>
                  </a:lnTo>
                  <a:lnTo>
                    <a:pt x="1538173" y="1908835"/>
                  </a:lnTo>
                  <a:lnTo>
                    <a:pt x="1527467" y="1898929"/>
                  </a:lnTo>
                  <a:lnTo>
                    <a:pt x="1514856" y="1887283"/>
                  </a:lnTo>
                  <a:lnTo>
                    <a:pt x="3225863" y="36271"/>
                  </a:lnTo>
                  <a:lnTo>
                    <a:pt x="5243169" y="1860016"/>
                  </a:lnTo>
                  <a:lnTo>
                    <a:pt x="5221884" y="1883562"/>
                  </a:lnTo>
                  <a:lnTo>
                    <a:pt x="5324475" y="1912112"/>
                  </a:lnTo>
                  <a:lnTo>
                    <a:pt x="5308295" y="1870659"/>
                  </a:lnTo>
                  <a:lnTo>
                    <a:pt x="5285752" y="1812912"/>
                  </a:lnTo>
                  <a:lnTo>
                    <a:pt x="5264467" y="1836470"/>
                  </a:lnTo>
                  <a:lnTo>
                    <a:pt x="3333191" y="90500"/>
                  </a:lnTo>
                  <a:lnTo>
                    <a:pt x="6647472" y="1879879"/>
                  </a:lnTo>
                  <a:lnTo>
                    <a:pt x="6632397" y="1907819"/>
                  </a:lnTo>
                  <a:lnTo>
                    <a:pt x="6738836" y="191115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92793" y="3330490"/>
              <a:ext cx="9464675" cy="2686685"/>
            </a:xfrm>
            <a:custGeom>
              <a:avLst/>
              <a:gdLst/>
              <a:ahLst/>
              <a:cxnLst/>
              <a:rect l="l" t="t" r="r" b="b"/>
              <a:pathLst>
                <a:path w="9464675" h="2686685">
                  <a:moveTo>
                    <a:pt x="0" y="0"/>
                  </a:moveTo>
                  <a:lnTo>
                    <a:pt x="9464544" y="0"/>
                  </a:lnTo>
                  <a:lnTo>
                    <a:pt x="9464544" y="2686534"/>
                  </a:lnTo>
                  <a:lnTo>
                    <a:pt x="0" y="268653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8204114" y="5792723"/>
            <a:ext cx="1711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EKS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NodeGroup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326951" y="2397252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8952" y="1886711"/>
            <a:ext cx="472439" cy="475488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12402718" y="2388108"/>
            <a:ext cx="955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NAT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9281889" y="982600"/>
            <a:ext cx="3834129" cy="1370965"/>
            <a:chOff x="9281889" y="982600"/>
            <a:chExt cx="3834129" cy="1370965"/>
          </a:xfrm>
        </p:grpSpPr>
        <p:pic>
          <p:nvPicPr>
            <p:cNvPr id="116" name="object 11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3104" y="1880616"/>
              <a:ext cx="472440" cy="47243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281889" y="982600"/>
              <a:ext cx="3599179" cy="923925"/>
            </a:xfrm>
            <a:custGeom>
              <a:avLst/>
              <a:gdLst/>
              <a:ahLst/>
              <a:cxnLst/>
              <a:rect l="l" t="t" r="r" b="b"/>
              <a:pathLst>
                <a:path w="3599179" h="923925">
                  <a:moveTo>
                    <a:pt x="3502392" y="892581"/>
                  </a:moveTo>
                  <a:lnTo>
                    <a:pt x="3494882" y="923429"/>
                  </a:lnTo>
                  <a:lnTo>
                    <a:pt x="3598705" y="899683"/>
                  </a:lnTo>
                  <a:lnTo>
                    <a:pt x="3594746" y="896332"/>
                  </a:lnTo>
                  <a:lnTo>
                    <a:pt x="3517806" y="896332"/>
                  </a:lnTo>
                  <a:lnTo>
                    <a:pt x="3502392" y="892581"/>
                  </a:lnTo>
                  <a:close/>
                </a:path>
                <a:path w="3599179" h="923925">
                  <a:moveTo>
                    <a:pt x="3509902" y="861729"/>
                  </a:moveTo>
                  <a:lnTo>
                    <a:pt x="3502392" y="892581"/>
                  </a:lnTo>
                  <a:lnTo>
                    <a:pt x="3517806" y="896332"/>
                  </a:lnTo>
                  <a:lnTo>
                    <a:pt x="3525324" y="865483"/>
                  </a:lnTo>
                  <a:lnTo>
                    <a:pt x="3509902" y="861729"/>
                  </a:lnTo>
                  <a:close/>
                </a:path>
                <a:path w="3599179" h="923925">
                  <a:moveTo>
                    <a:pt x="3517412" y="830882"/>
                  </a:moveTo>
                  <a:lnTo>
                    <a:pt x="3509902" y="861729"/>
                  </a:lnTo>
                  <a:lnTo>
                    <a:pt x="3525324" y="865483"/>
                  </a:lnTo>
                  <a:lnTo>
                    <a:pt x="3517806" y="896332"/>
                  </a:lnTo>
                  <a:lnTo>
                    <a:pt x="3594746" y="896332"/>
                  </a:lnTo>
                  <a:lnTo>
                    <a:pt x="3517412" y="830882"/>
                  </a:lnTo>
                  <a:close/>
                </a:path>
                <a:path w="3599179" h="923925">
                  <a:moveTo>
                    <a:pt x="96302" y="30849"/>
                  </a:moveTo>
                  <a:lnTo>
                    <a:pt x="88793" y="61699"/>
                  </a:lnTo>
                  <a:lnTo>
                    <a:pt x="3502392" y="892581"/>
                  </a:lnTo>
                  <a:lnTo>
                    <a:pt x="3509902" y="861729"/>
                  </a:lnTo>
                  <a:lnTo>
                    <a:pt x="96302" y="30849"/>
                  </a:lnTo>
                  <a:close/>
                </a:path>
                <a:path w="3599179" h="923925">
                  <a:moveTo>
                    <a:pt x="103811" y="0"/>
                  </a:moveTo>
                  <a:lnTo>
                    <a:pt x="0" y="23747"/>
                  </a:lnTo>
                  <a:lnTo>
                    <a:pt x="81285" y="92548"/>
                  </a:lnTo>
                  <a:lnTo>
                    <a:pt x="88793" y="61699"/>
                  </a:lnTo>
                  <a:lnTo>
                    <a:pt x="73362" y="57943"/>
                  </a:lnTo>
                  <a:lnTo>
                    <a:pt x="80872" y="27094"/>
                  </a:lnTo>
                  <a:lnTo>
                    <a:pt x="97216" y="27094"/>
                  </a:lnTo>
                  <a:lnTo>
                    <a:pt x="103811" y="0"/>
                  </a:lnTo>
                  <a:close/>
                </a:path>
                <a:path w="3599179" h="923925">
                  <a:moveTo>
                    <a:pt x="80872" y="27094"/>
                  </a:moveTo>
                  <a:lnTo>
                    <a:pt x="73362" y="57943"/>
                  </a:lnTo>
                  <a:lnTo>
                    <a:pt x="88793" y="61699"/>
                  </a:lnTo>
                  <a:lnTo>
                    <a:pt x="96302" y="30849"/>
                  </a:lnTo>
                  <a:lnTo>
                    <a:pt x="80872" y="27094"/>
                  </a:lnTo>
                  <a:close/>
                </a:path>
                <a:path w="3599179" h="923925">
                  <a:moveTo>
                    <a:pt x="97216" y="27094"/>
                  </a:moveTo>
                  <a:lnTo>
                    <a:pt x="80872" y="27094"/>
                  </a:lnTo>
                  <a:lnTo>
                    <a:pt x="96302" y="30849"/>
                  </a:lnTo>
                  <a:lnTo>
                    <a:pt x="97216" y="270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/>
          <p:nvPr/>
        </p:nvSpPr>
        <p:spPr>
          <a:xfrm>
            <a:off x="4804820" y="981613"/>
            <a:ext cx="3785870" cy="932815"/>
          </a:xfrm>
          <a:custGeom>
            <a:avLst/>
            <a:gdLst/>
            <a:ahLst/>
            <a:cxnLst/>
            <a:rect l="l" t="t" r="r" b="b"/>
            <a:pathLst>
              <a:path w="3785870" h="932814">
                <a:moveTo>
                  <a:pt x="81935" y="840004"/>
                </a:moveTo>
                <a:lnTo>
                  <a:pt x="0" y="908028"/>
                </a:lnTo>
                <a:lnTo>
                  <a:pt x="103579" y="932762"/>
                </a:lnTo>
                <a:lnTo>
                  <a:pt x="97206" y="905450"/>
                </a:lnTo>
                <a:lnTo>
                  <a:pt x="80909" y="905450"/>
                </a:lnTo>
                <a:lnTo>
                  <a:pt x="73693" y="874530"/>
                </a:lnTo>
                <a:lnTo>
                  <a:pt x="89150" y="870924"/>
                </a:lnTo>
                <a:lnTo>
                  <a:pt x="81935" y="840004"/>
                </a:lnTo>
                <a:close/>
              </a:path>
              <a:path w="3785870" h="932814">
                <a:moveTo>
                  <a:pt x="89150" y="870924"/>
                </a:moveTo>
                <a:lnTo>
                  <a:pt x="73693" y="874530"/>
                </a:lnTo>
                <a:lnTo>
                  <a:pt x="80909" y="905450"/>
                </a:lnTo>
                <a:lnTo>
                  <a:pt x="96365" y="901843"/>
                </a:lnTo>
                <a:lnTo>
                  <a:pt x="89150" y="870924"/>
                </a:lnTo>
                <a:close/>
              </a:path>
              <a:path w="3785870" h="932814">
                <a:moveTo>
                  <a:pt x="96365" y="901843"/>
                </a:moveTo>
                <a:lnTo>
                  <a:pt x="80909" y="905450"/>
                </a:lnTo>
                <a:lnTo>
                  <a:pt x="97206" y="905450"/>
                </a:lnTo>
                <a:lnTo>
                  <a:pt x="96365" y="901843"/>
                </a:lnTo>
                <a:close/>
              </a:path>
              <a:path w="3785870" h="932814">
                <a:moveTo>
                  <a:pt x="3689012" y="30919"/>
                </a:moveTo>
                <a:lnTo>
                  <a:pt x="89150" y="870924"/>
                </a:lnTo>
                <a:lnTo>
                  <a:pt x="96365" y="901843"/>
                </a:lnTo>
                <a:lnTo>
                  <a:pt x="3696226" y="61838"/>
                </a:lnTo>
                <a:lnTo>
                  <a:pt x="3689012" y="30919"/>
                </a:lnTo>
                <a:close/>
              </a:path>
              <a:path w="3785870" h="932814">
                <a:moveTo>
                  <a:pt x="3782273" y="27311"/>
                </a:moveTo>
                <a:lnTo>
                  <a:pt x="3704473" y="27311"/>
                </a:lnTo>
                <a:lnTo>
                  <a:pt x="3711688" y="58230"/>
                </a:lnTo>
                <a:lnTo>
                  <a:pt x="3696226" y="61838"/>
                </a:lnTo>
                <a:lnTo>
                  <a:pt x="3703441" y="92758"/>
                </a:lnTo>
                <a:lnTo>
                  <a:pt x="3782273" y="27311"/>
                </a:lnTo>
                <a:close/>
              </a:path>
              <a:path w="3785870" h="932814">
                <a:moveTo>
                  <a:pt x="3704473" y="27311"/>
                </a:moveTo>
                <a:lnTo>
                  <a:pt x="3689012" y="30919"/>
                </a:lnTo>
                <a:lnTo>
                  <a:pt x="3696226" y="61838"/>
                </a:lnTo>
                <a:lnTo>
                  <a:pt x="3711688" y="58230"/>
                </a:lnTo>
                <a:lnTo>
                  <a:pt x="3704473" y="27311"/>
                </a:lnTo>
                <a:close/>
              </a:path>
              <a:path w="3785870" h="932814">
                <a:moveTo>
                  <a:pt x="3681797" y="0"/>
                </a:moveTo>
                <a:lnTo>
                  <a:pt x="3689012" y="30919"/>
                </a:lnTo>
                <a:lnTo>
                  <a:pt x="3704473" y="27311"/>
                </a:lnTo>
                <a:lnTo>
                  <a:pt x="3782273" y="27311"/>
                </a:lnTo>
                <a:lnTo>
                  <a:pt x="3785377" y="24734"/>
                </a:lnTo>
                <a:lnTo>
                  <a:pt x="3681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20" name="object 120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5167" y="97535"/>
            <a:ext cx="1380744" cy="13807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3439" y="1985977"/>
            <a:ext cx="4385764" cy="4257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8928" y="2655315"/>
            <a:ext cx="7390765" cy="430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7000" b="1" dirty="0">
                <a:solidFill>
                  <a:srgbClr val="406F8D"/>
                </a:solidFill>
                <a:latin typeface="Calibri"/>
                <a:cs typeface="Calibri"/>
              </a:rPr>
              <a:t>AWS</a:t>
            </a:r>
            <a:r>
              <a:rPr sz="7000" b="1" spc="-300" dirty="0">
                <a:solidFill>
                  <a:srgbClr val="406F8D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406F8D"/>
                </a:solidFill>
                <a:latin typeface="Calibri"/>
                <a:cs typeface="Calibri"/>
              </a:rPr>
              <a:t>EKS</a:t>
            </a:r>
            <a:endParaRPr sz="7000">
              <a:latin typeface="Calibri"/>
              <a:cs typeface="Calibri"/>
            </a:endParaRPr>
          </a:p>
          <a:p>
            <a:pPr marL="1786255" marR="1776730" indent="1595755">
              <a:lnSpc>
                <a:spcPct val="103699"/>
              </a:lnSpc>
              <a:spcBef>
                <a:spcPts val="95"/>
              </a:spcBef>
            </a:pPr>
            <a:r>
              <a:rPr sz="7000" b="1" spc="-50" dirty="0">
                <a:solidFill>
                  <a:srgbClr val="406F8D"/>
                </a:solidFill>
                <a:latin typeface="Calibri"/>
                <a:cs typeface="Calibri"/>
              </a:rPr>
              <a:t>&amp; </a:t>
            </a:r>
            <a:r>
              <a:rPr sz="7000" b="1" dirty="0">
                <a:solidFill>
                  <a:srgbClr val="00B050"/>
                </a:solidFill>
                <a:latin typeface="Calibri"/>
                <a:cs typeface="Calibri"/>
              </a:rPr>
              <a:t>RDS &amp;</a:t>
            </a:r>
            <a:r>
              <a:rPr sz="7000" b="1" spc="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0" b="1" spc="-25" dirty="0">
                <a:solidFill>
                  <a:srgbClr val="00B050"/>
                </a:solidFill>
                <a:latin typeface="Calibri"/>
                <a:cs typeface="Calibri"/>
              </a:rPr>
              <a:t>ELB</a:t>
            </a:r>
            <a:endParaRPr sz="7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Network</a:t>
            </a:r>
            <a:r>
              <a:rPr sz="60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dirty="0">
                <a:solidFill>
                  <a:srgbClr val="0070C0"/>
                </a:solidFill>
                <a:latin typeface="Calibri"/>
                <a:cs typeface="Calibri"/>
              </a:rPr>
              <a:t>Load</a:t>
            </a:r>
            <a:r>
              <a:rPr sz="60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70C0"/>
                </a:solidFill>
                <a:latin typeface="Calibri"/>
                <a:cs typeface="Calibri"/>
              </a:rPr>
              <a:t>Balancer</a:t>
            </a:r>
            <a:endParaRPr sz="6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87" y="2496311"/>
            <a:ext cx="3749040" cy="37490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07593" y="1497076"/>
            <a:ext cx="1459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RDS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" y="94488"/>
            <a:ext cx="1380744" cy="13837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556" y="1497076"/>
            <a:ext cx="13493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290" marR="5080" indent="-149225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Elastic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Load </a:t>
            </a:r>
            <a:r>
              <a:rPr sz="2200" spc="-10" dirty="0">
                <a:latin typeface="Calibri"/>
                <a:cs typeface="Calibri"/>
              </a:rPr>
              <a:t>Balancing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3407" y="33528"/>
            <a:ext cx="1380744" cy="1380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9623"/>
            <a:ext cx="1374647" cy="13746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65545" y="1433068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90525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Classic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53168" y="1506220"/>
            <a:ext cx="1617345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2415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Network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359" y="94488"/>
            <a:ext cx="1307592" cy="130759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9680" y="1497076"/>
            <a:ext cx="161734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2446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Application </a:t>
            </a:r>
            <a:r>
              <a:rPr sz="2200" dirty="0">
                <a:latin typeface="Calibri"/>
                <a:cs typeface="Calibri"/>
              </a:rPr>
              <a:t>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Balancer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97027" y="7752949"/>
            <a:ext cx="285115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dirty="0"/>
              <a:t>©</a:t>
            </a:r>
            <a:r>
              <a:rPr spc="-55" dirty="0"/>
              <a:t> </a:t>
            </a:r>
            <a:r>
              <a:rPr lang="en-US" dirty="0" smtClean="0"/>
              <a:t>Gopal</a:t>
            </a:r>
            <a:endParaRPr spc="-2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2755448" y="7755997"/>
            <a:ext cx="171958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lang="en-US" spc="-10" dirty="0" smtClean="0"/>
              <a:t>Gopal</a:t>
            </a:r>
            <a:endParaRPr spc="-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14834</Words>
  <Application>Microsoft Office PowerPoint</Application>
  <PresentationFormat>Custom</PresentationFormat>
  <Paragraphs>5677</Paragraphs>
  <Slides>288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288</vt:i4>
      </vt:variant>
    </vt:vector>
  </HeadingPairs>
  <TitlesOfParts>
    <vt:vector size="296" baseType="lpstr">
      <vt:lpstr>Algerian</vt:lpstr>
      <vt:lpstr>Arial</vt:lpstr>
      <vt:lpstr>Calibri</vt:lpstr>
      <vt:lpstr>Calibri Light</vt:lpstr>
      <vt:lpstr>Courier New</vt:lpstr>
      <vt:lpstr>Times New Roman</vt:lpstr>
      <vt:lpstr>Trebuchet MS</vt:lpstr>
      <vt:lpstr>Office Theme</vt:lpstr>
      <vt:lpstr>PowerPoint Presentation</vt:lpstr>
      <vt:lpstr>AWS EKS Course Outline</vt:lpstr>
      <vt:lpstr>AWS Services Integration with EKS</vt:lpstr>
      <vt:lpstr>PowerPoint Presentation</vt:lpstr>
      <vt:lpstr>Docker - Fundamentals</vt:lpstr>
      <vt:lpstr>Kubernetes - Imperative &amp; Declarative</vt:lpstr>
      <vt:lpstr>EKS Cluster</vt:lpstr>
      <vt:lpstr>EKS Cluster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Stages in Release Process</vt:lpstr>
      <vt:lpstr>AWS Developer Tools or Code Services</vt:lpstr>
      <vt:lpstr>AWS Developer Tools or Code Services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PowerPoint Presentation</vt:lpstr>
      <vt:lpstr>CloudWatch Container Insights Map</vt:lpstr>
      <vt:lpstr>AWS EKS CLIs</vt:lpstr>
      <vt:lpstr>AWS EKS Cluster - CLIs</vt:lpstr>
      <vt:lpstr>AWS EKS Cluster</vt:lpstr>
      <vt:lpstr>AWS EKS – Core Objects</vt:lpstr>
      <vt:lpstr>How does EKS work?</vt:lpstr>
      <vt:lpstr>EKS Cluster – Core Objects Detailed</vt:lpstr>
      <vt:lpstr>EKS Cluster – Core Objects Detailed</vt:lpstr>
      <vt:lpstr>Kubernetes Architecture</vt:lpstr>
      <vt:lpstr>Kubernetes Architecture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AWS EKS Cluster</vt:lpstr>
      <vt:lpstr>EKS Kubernetes - Architecture</vt:lpstr>
      <vt:lpstr>Kubernetes Fundamentals Pod, ReplicaSet, Deployment &amp; Service</vt:lpstr>
      <vt:lpstr>Kubernetes - Fundamentals</vt:lpstr>
      <vt:lpstr>Kubernetes - Imperative &amp; Declarative</vt:lpstr>
      <vt:lpstr>Kubernetes POD</vt:lpstr>
      <vt:lpstr>Kubernetes - POD</vt:lpstr>
      <vt:lpstr>Kubernetes - POD</vt:lpstr>
      <vt:lpstr>Kubernetes – PODs</vt:lpstr>
      <vt:lpstr>Kubernetes – Multi-Container Pods</vt:lpstr>
      <vt:lpstr>PowerPoint Presentation</vt:lpstr>
      <vt:lpstr>Kubernetes Services - NodePort</vt:lpstr>
      <vt:lpstr>Kubernetes – Service - NodePort</vt:lpstr>
      <vt:lpstr>PowerPoint Presentation</vt:lpstr>
      <vt:lpstr>Kubernetes ReplicaSets</vt:lpstr>
      <vt:lpstr>Kubernetes - ReplicaSets</vt:lpstr>
      <vt:lpstr>Kubernetes – ReplicaSet</vt:lpstr>
      <vt:lpstr>Kubernetes – ReplicaSet</vt:lpstr>
      <vt:lpstr>Kubernetes – ReplicaSet</vt:lpstr>
      <vt:lpstr>Kubernetes ReplicaSets Demo</vt:lpstr>
      <vt:lpstr>Kubernetes Deployments</vt:lpstr>
      <vt:lpstr>Kubernetes – Deployments</vt:lpstr>
      <vt:lpstr>Kubernetes - Deployment</vt:lpstr>
      <vt:lpstr>Kubernetes Deployments Demo</vt:lpstr>
      <vt:lpstr>Kubernetes Services</vt:lpstr>
      <vt:lpstr>Kubernetes - Services</vt:lpstr>
      <vt:lpstr>Kubernetes Cluster</vt:lpstr>
      <vt:lpstr>Kubernetes Services Demo</vt:lpstr>
      <vt:lpstr>Services Demo</vt:lpstr>
      <vt:lpstr>Kubernetes YAML Basics</vt:lpstr>
      <vt:lpstr>YAML Basics</vt:lpstr>
      <vt:lpstr>YAML Basics</vt:lpstr>
      <vt:lpstr>AWS EKS Storage</vt:lpstr>
      <vt:lpstr>EKS Storage</vt:lpstr>
      <vt:lpstr>AWS EKS Storage EBS CSI Driver</vt:lpstr>
      <vt:lpstr>AWS Elastic Block Store - Introduction</vt:lpstr>
      <vt:lpstr>EKS Cluster</vt:lpstr>
      <vt:lpstr>EKS Cluster</vt:lpstr>
      <vt:lpstr>AWS EKS Storage EBS CSI Driver Important k8s Concepts for Application Deployments</vt:lpstr>
      <vt:lpstr>EKS Cluster</vt:lpstr>
      <vt:lpstr>Probes</vt:lpstr>
      <vt:lpstr>Kubernetes Namespaces</vt:lpstr>
      <vt:lpstr>Namespaces - Introduction</vt:lpstr>
      <vt:lpstr>Namespaces</vt:lpstr>
      <vt:lpstr>Limit Range</vt:lpstr>
      <vt:lpstr>Resource Quota</vt:lpstr>
      <vt:lpstr>Amazon RDS</vt:lpstr>
      <vt:lpstr>EKS Cluster</vt:lpstr>
      <vt:lpstr>EKS Cluster</vt:lpstr>
      <vt:lpstr>PowerPoint Presentation</vt:lpstr>
      <vt:lpstr>PowerPoint Presentation</vt:lpstr>
      <vt:lpstr>Elastic Load Balancing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 Updates - Start</vt:lpstr>
      <vt:lpstr>PowerPoint Presentation</vt:lpstr>
      <vt:lpstr>AWS Load Balancer Controller Install</vt:lpstr>
      <vt:lpstr>Git Repo: https://github.com/Gopal/aws-eks-kubernetes-masterclass/tree/master/08-NEW-ELB-Application- LoadBalancers</vt:lpstr>
      <vt:lpstr>How Ingress Works?</vt:lpstr>
      <vt:lpstr>Kubernetes Ingress</vt:lpstr>
      <vt:lpstr>Kubernetes Ingress</vt:lpstr>
      <vt:lpstr>AWS Load Balancer Controller</vt:lpstr>
      <vt:lpstr>PowerPoint Presentation</vt:lpstr>
      <vt:lpstr>Kubernetes Ingress Class If we have multiple Ingress Controllers running in our Kubernetes cluster, how to identify to which Ingress Controller our Ingress Resource/Service should be associated to ?</vt:lpstr>
      <vt:lpstr>Kubernetes Ingress Class</vt:lpstr>
      <vt:lpstr>Ingress Class</vt:lpstr>
      <vt:lpstr>PowerPoint Presentation</vt:lpstr>
      <vt:lpstr>Ingress Manifest – Key Items</vt:lpstr>
      <vt:lpstr>Two Ingress Basic Demos</vt:lpstr>
      <vt:lpstr>PowerPoint Presentation</vt:lpstr>
      <vt:lpstr>PowerPoint Presentation</vt:lpstr>
      <vt:lpstr>How AWS Load Balancer controller works?</vt:lpstr>
      <vt:lpstr>PowerPoint Presentation</vt:lpstr>
      <vt:lpstr>PowerPoint Presentation</vt:lpstr>
      <vt:lpstr>AWS EKS ALB Ingress – Context Path Based Routing</vt:lpstr>
      <vt:lpstr>PowerPoint Presentation</vt:lpstr>
      <vt:lpstr>ALB Ingress SSL</vt:lpstr>
      <vt:lpstr>PowerPoint Presentation</vt:lpstr>
      <vt:lpstr>Register a Domain using AWS Route53</vt:lpstr>
      <vt:lpstr>PowerPoint Presentation</vt:lpstr>
      <vt:lpstr>PowerPoint Presentation</vt:lpstr>
      <vt:lpstr>PowerPoint Presentation</vt:lpstr>
      <vt:lpstr>Kubernetes External DNS</vt:lpstr>
      <vt:lpstr>AWS EKS + External DNS</vt:lpstr>
      <vt:lpstr>PowerPoint Presentation</vt:lpstr>
      <vt:lpstr>PowerPoint Presentation</vt:lpstr>
      <vt:lpstr>PowerPoint Presentation</vt:lpstr>
      <vt:lpstr>Kubernetes Service with External DNS</vt:lpstr>
      <vt:lpstr>PowerPoint Presentation</vt:lpstr>
      <vt:lpstr>PowerPoint Presentation</vt:lpstr>
      <vt:lpstr>PowerPoint Presentation</vt:lpstr>
      <vt:lpstr>Name based Virtual Host Routing</vt:lpstr>
      <vt:lpstr>Named based Virtual Host Routing</vt:lpstr>
      <vt:lpstr>PowerPoint Presentation</vt:lpstr>
      <vt:lpstr>Ingress SSL Certificate Discovery using Host</vt:lpstr>
      <vt:lpstr>Ingress SSL Certificate Discovery using tls</vt:lpstr>
      <vt:lpstr>Comment certificate-arn Annotation</vt:lpstr>
      <vt:lpstr>PowerPoint Presentation</vt:lpstr>
      <vt:lpstr>Without Ingress Groups</vt:lpstr>
      <vt:lpstr>With Ingress Groups</vt:lpstr>
      <vt:lpstr>Ingress Groups</vt:lpstr>
      <vt:lpstr>Ingress Groups</vt:lpstr>
      <vt:lpstr>PowerPoint Presentation</vt:lpstr>
      <vt:lpstr>ALB Ingress Target Types</vt:lpstr>
      <vt:lpstr>ALB Ingress Target Types</vt:lpstr>
      <vt:lpstr>PowerPoint Presentation</vt:lpstr>
      <vt:lpstr>PowerPoint Presentation</vt:lpstr>
      <vt:lpstr>Curl Pod</vt:lpstr>
      <vt:lpstr>Command to Test Ingress AWS Internal ALB using curl pod</vt:lpstr>
      <vt:lpstr>AWS Load Balancer Controller Updates - End</vt:lpstr>
      <vt:lpstr>PowerPoint Presentation</vt:lpstr>
      <vt:lpstr>What is Fargate?</vt:lpstr>
      <vt:lpstr>AWS EKS on Fargate</vt:lpstr>
      <vt:lpstr>EKS Deployment Options</vt:lpstr>
      <vt:lpstr>EKS Deployment Options – EC2 Node Groups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AWS Load Balancer Controller &amp; AWS Network Load Balancer – NEW TOPIC ADDITION - START</vt:lpstr>
      <vt:lpstr>PowerPoint Presentation</vt:lpstr>
      <vt:lpstr>6 Demos</vt:lpstr>
      <vt:lpstr>PowerPoint Presentation</vt:lpstr>
      <vt:lpstr>Network Load Balancer</vt:lpstr>
      <vt:lpstr>Options for creating Network Load Balancer using Kubernetes on EKS Cluster</vt:lpstr>
      <vt:lpstr>How to ensure our Network LB created using Kubernetes Service will be associated with only latest AWS Load Balancer Controller ?</vt:lpstr>
      <vt:lpstr>PowerPoint Presentation</vt:lpstr>
      <vt:lpstr>AWS EKS NLB – Basics</vt:lpstr>
      <vt:lpstr>PowerPoint Presentation</vt:lpstr>
      <vt:lpstr>Kubernetes Service of Type NLB</vt:lpstr>
      <vt:lpstr>PowerPoint Presentation</vt:lpstr>
      <vt:lpstr>AWS EKS NLB – TLS (HTTP + HTTPS)</vt:lpstr>
      <vt:lpstr>PowerPoint Presentation</vt:lpstr>
      <vt:lpstr>AWS EKS NLB -Annotations</vt:lpstr>
      <vt:lpstr>AWS EKS NLB -Annotations</vt:lpstr>
      <vt:lpstr>AWS EKS NLB –Load Balancer</vt:lpstr>
      <vt:lpstr>AWS EKS NLB -Target Groups</vt:lpstr>
      <vt:lpstr>AWS EKS NLB -Target Groups</vt:lpstr>
      <vt:lpstr>AWS EKS NLB -Target Groups</vt:lpstr>
      <vt:lpstr>PowerPoint Presentation</vt:lpstr>
      <vt:lpstr>AWS EKS NLB – External DNS</vt:lpstr>
      <vt:lpstr>PowerPoint Presentation</vt:lpstr>
      <vt:lpstr>AWS EKS NLB - External DNS Annotation</vt:lpstr>
      <vt:lpstr>PowerPoint Presentation</vt:lpstr>
      <vt:lpstr>AWS EKS NLB – External DNS</vt:lpstr>
      <vt:lpstr>PowerPoint Presentation</vt:lpstr>
      <vt:lpstr>AWS EKS NLB - Elastic IP Annotation</vt:lpstr>
      <vt:lpstr>PowerPoint Presentation</vt:lpstr>
      <vt:lpstr>AWS EKS NLB – Internal LB</vt:lpstr>
      <vt:lpstr>AWS EKS Network Design With</vt:lpstr>
      <vt:lpstr>AWS EKS NLB - Internal</vt:lpstr>
      <vt:lpstr>Curl Pod</vt:lpstr>
      <vt:lpstr>Command to Test AWS Internal NLB using curl pod</vt:lpstr>
      <vt:lpstr>PowerPoint Presentation</vt:lpstr>
      <vt:lpstr>AWS EKS NLB – Fargate Workloads</vt:lpstr>
      <vt:lpstr>PowerPoint Presentation</vt:lpstr>
      <vt:lpstr>AWS EKS NLB – Fargate Workloads</vt:lpstr>
      <vt:lpstr>AWS Load Balancer Controller &amp; AWS Network Load Balancer – NEW TOPIC ADDITION - END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Stages in Release Process</vt:lpstr>
      <vt:lpstr>Stages in Release Process</vt:lpstr>
      <vt:lpstr>Continuous Integration</vt:lpstr>
      <vt:lpstr>Continuous Delivery</vt:lpstr>
      <vt:lpstr>AWS Developer Tools or Code Services</vt:lpstr>
      <vt:lpstr>AWS Developer Tools or Code Services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- Introduction</vt:lpstr>
      <vt:lpstr>How CodeBuild works?</vt:lpstr>
      <vt:lpstr>Source</vt:lpstr>
      <vt:lpstr>CodeBuild - Steps</vt:lpstr>
      <vt:lpstr>AWS CodePipeline</vt:lpstr>
      <vt:lpstr>CodePipeline - Introduction</vt:lpstr>
      <vt:lpstr>AWS CodePipeline Architecture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Elastic Load Balancing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Elastic Load Balancing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AWS EKS Autoscaling Horizontal Pod Autoscaler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VPA Components</vt:lpstr>
      <vt:lpstr>AWS EKS Autoscaling Cluster Autoscaler</vt:lpstr>
      <vt:lpstr>Cluster Autoscaler - Introduction</vt:lpstr>
      <vt:lpstr>Elastic Load Balancing</vt:lpstr>
      <vt:lpstr>Container Insights</vt:lpstr>
      <vt:lpstr>PowerPoint Presentation</vt:lpstr>
      <vt:lpstr>CloudWatch Container Insights Map</vt:lpstr>
      <vt:lpstr>Automatic Performance Dashboard</vt:lpstr>
      <vt:lpstr>THANK YOU</vt:lpstr>
      <vt:lpstr>ALB Ingress Controller v1.x DEPRECATED Slides Continues</vt:lpstr>
      <vt:lpstr>PowerPoint Presentation</vt:lpstr>
      <vt:lpstr>How Ingress Works?</vt:lpstr>
      <vt:lpstr>k8s ServiceAccount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gopal</dc:creator>
  <cp:lastModifiedBy>Microsoft account</cp:lastModifiedBy>
  <cp:revision>2</cp:revision>
  <dcterms:created xsi:type="dcterms:W3CDTF">2023-06-18T06:07:29Z</dcterms:created>
  <dcterms:modified xsi:type="dcterms:W3CDTF">2023-06-18T06:14:31Z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2023-03-16T00:00:00Z</vt:filetime>
  </property>
  <property fmtid="{D5CDD505-2E9C-101B-9397-08002B2CF9AE}" pid="3" name="LastSaved">
    <vt:filetime>2023-06-18T00:00:00Z</vt:filetime>
  </property>
  <property fmtid="{D5CDD505-2E9C-101B-9397-08002B2CF9AE}" pid="4" name="Producer">
    <vt:lpwstr>macOS Version 13.2.1 (Build 22D68) Quartz PDFContext</vt:lpwstr>
  </property>
</Properties>
</file>